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7" r:id="rId3"/>
  </p:sldMasterIdLst>
  <p:notesMasterIdLst>
    <p:notesMasterId r:id="rId18"/>
  </p:notesMasterIdLst>
  <p:handoutMasterIdLst>
    <p:handoutMasterId r:id="rId19"/>
  </p:handoutMasterIdLst>
  <p:sldIdLst>
    <p:sldId id="256" r:id="rId4"/>
    <p:sldId id="694" r:id="rId5"/>
    <p:sldId id="698" r:id="rId6"/>
    <p:sldId id="2816" r:id="rId7"/>
    <p:sldId id="262" r:id="rId8"/>
    <p:sldId id="692" r:id="rId9"/>
    <p:sldId id="2818" r:id="rId10"/>
    <p:sldId id="281" r:id="rId11"/>
    <p:sldId id="283" r:id="rId12"/>
    <p:sldId id="2817" r:id="rId13"/>
    <p:sldId id="2855" r:id="rId14"/>
    <p:sldId id="2856" r:id="rId15"/>
    <p:sldId id="697" r:id="rId16"/>
    <p:sldId id="2815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233"/>
    <a:srgbClr val="E94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2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144" y="30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repository.aau.org/index.php/s/8pdGAsZw3kYZHE7?dir=/&amp;openfile=true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repository.aau.org/index.php/s/8pdGAsZw3kYZHE7?dir=/&amp;openfile=tru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A40BDA-0A53-4E10-9708-961EF38B40A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A36D3BF-045B-406A-AAE8-6A5C98C3F41A}">
      <dgm:prSet phldrT="[Text]" custT="1"/>
      <dgm:spPr>
        <a:solidFill>
          <a:schemeClr val="accent4"/>
        </a:solidFill>
      </dgm:spPr>
      <dgm:t>
        <a:bodyPr/>
        <a:lstStyle/>
        <a:p>
          <a:r>
            <a:rPr lang="pt-BR" sz="3000" dirty="0"/>
            <a:t>Terceira fase da Iniciativa HAQAA</a:t>
          </a:r>
          <a:endParaRPr lang="fr-FR" sz="3000" dirty="0"/>
        </a:p>
        <a:p>
          <a:endParaRPr lang="en-GB" sz="3000" dirty="0"/>
        </a:p>
      </dgm:t>
    </dgm:pt>
    <dgm:pt modelId="{B08F1404-2A89-47B0-8B4E-0D39703E0663}" type="parTrans" cxnId="{9DAAFBA7-A7BD-4223-A88B-90AF3ED61F95}">
      <dgm:prSet/>
      <dgm:spPr/>
      <dgm:t>
        <a:bodyPr/>
        <a:lstStyle/>
        <a:p>
          <a:endParaRPr lang="en-GB"/>
        </a:p>
      </dgm:t>
    </dgm:pt>
    <dgm:pt modelId="{E108E1F4-4126-4453-83FB-29BC76904438}" type="sibTrans" cxnId="{9DAAFBA7-A7BD-4223-A88B-90AF3ED61F95}">
      <dgm:prSet/>
      <dgm:spPr/>
      <dgm:t>
        <a:bodyPr/>
        <a:lstStyle/>
        <a:p>
          <a:endParaRPr lang="en-GB"/>
        </a:p>
      </dgm:t>
    </dgm:pt>
    <dgm:pt modelId="{6E3BE4FC-F40B-4942-AE4B-15E3D9D1351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pt-BR" sz="3000" dirty="0"/>
            <a:t>Apoio à implementação do PAQAF</a:t>
          </a:r>
          <a:endParaRPr lang="fr-FR" sz="3000" dirty="0"/>
        </a:p>
        <a:p>
          <a:endParaRPr lang="en-GB" sz="3000" dirty="0"/>
        </a:p>
      </dgm:t>
    </dgm:pt>
    <dgm:pt modelId="{50032FC2-27B7-4D63-9F6E-547FD5B127E8}" type="parTrans" cxnId="{8B036506-16E7-4DBC-936B-AB02284B83FD}">
      <dgm:prSet/>
      <dgm:spPr/>
      <dgm:t>
        <a:bodyPr/>
        <a:lstStyle/>
        <a:p>
          <a:endParaRPr lang="en-GB"/>
        </a:p>
      </dgm:t>
    </dgm:pt>
    <dgm:pt modelId="{28827299-F785-46EA-86D3-A23EAB2A2E11}" type="sibTrans" cxnId="{8B036506-16E7-4DBC-936B-AB02284B83FD}">
      <dgm:prSet/>
      <dgm:spPr/>
      <dgm:t>
        <a:bodyPr/>
        <a:lstStyle/>
        <a:p>
          <a:endParaRPr lang="en-GB"/>
        </a:p>
      </dgm:t>
    </dgm:pt>
    <dgm:pt modelId="{E2A68A9E-0A95-4832-91D5-EFCF46C57C9F}">
      <dgm:prSet phldrT="[Text]" custT="1"/>
      <dgm:spPr>
        <a:solidFill>
          <a:schemeClr val="accent5"/>
        </a:solidFill>
      </dgm:spPr>
      <dgm:t>
        <a:bodyPr/>
        <a:lstStyle/>
        <a:p>
          <a:r>
            <a:rPr lang="pt-BR" sz="3000" dirty="0"/>
            <a:t>CESA 2025</a:t>
          </a:r>
        </a:p>
        <a:p>
          <a:r>
            <a:rPr lang="pt-BR" sz="3000" dirty="0"/>
            <a:t>Visão da União Africana para 2063</a:t>
          </a:r>
          <a:endParaRPr lang="fr-FR" sz="3000" dirty="0"/>
        </a:p>
        <a:p>
          <a:endParaRPr lang="en-GB" sz="3000" dirty="0"/>
        </a:p>
      </dgm:t>
    </dgm:pt>
    <dgm:pt modelId="{CFA63ED4-5BAD-4D1C-9A2B-948C192B5530}" type="parTrans" cxnId="{061CAC94-1923-4C8A-A980-84D1D0851162}">
      <dgm:prSet/>
      <dgm:spPr/>
      <dgm:t>
        <a:bodyPr/>
        <a:lstStyle/>
        <a:p>
          <a:endParaRPr lang="en-GB"/>
        </a:p>
      </dgm:t>
    </dgm:pt>
    <dgm:pt modelId="{15AAD69B-FBB3-4DEB-B9AD-981B81A43480}" type="sibTrans" cxnId="{061CAC94-1923-4C8A-A980-84D1D0851162}">
      <dgm:prSet/>
      <dgm:spPr/>
      <dgm:t>
        <a:bodyPr/>
        <a:lstStyle/>
        <a:p>
          <a:endParaRPr lang="en-GB"/>
        </a:p>
      </dgm:t>
    </dgm:pt>
    <dgm:pt modelId="{EE087BD1-DE1E-4D36-8F9F-66AAE90C4270}" type="pres">
      <dgm:prSet presAssocID="{B7A40BDA-0A53-4E10-9708-961EF38B40A3}" presName="diagram" presStyleCnt="0">
        <dgm:presLayoutVars>
          <dgm:dir/>
          <dgm:resizeHandles val="exact"/>
        </dgm:presLayoutVars>
      </dgm:prSet>
      <dgm:spPr/>
    </dgm:pt>
    <dgm:pt modelId="{A7AFBE4D-48B2-4B89-A442-A40123273BA5}" type="pres">
      <dgm:prSet presAssocID="{4A36D3BF-045B-406A-AAE8-6A5C98C3F41A}" presName="node" presStyleLbl="node1" presStyleIdx="0" presStyleCnt="3">
        <dgm:presLayoutVars>
          <dgm:bulletEnabled val="1"/>
        </dgm:presLayoutVars>
      </dgm:prSet>
      <dgm:spPr/>
    </dgm:pt>
    <dgm:pt modelId="{FB2E6E22-4FF0-4508-8A01-17AB6C63FA5B}" type="pres">
      <dgm:prSet presAssocID="{E108E1F4-4126-4453-83FB-29BC76904438}" presName="sibTrans" presStyleCnt="0"/>
      <dgm:spPr/>
    </dgm:pt>
    <dgm:pt modelId="{D50C26E1-59BD-4484-9750-B774A4BAC9B7}" type="pres">
      <dgm:prSet presAssocID="{6E3BE4FC-F40B-4942-AE4B-15E3D9D13511}" presName="node" presStyleLbl="node1" presStyleIdx="1" presStyleCnt="3">
        <dgm:presLayoutVars>
          <dgm:bulletEnabled val="1"/>
        </dgm:presLayoutVars>
      </dgm:prSet>
      <dgm:spPr/>
    </dgm:pt>
    <dgm:pt modelId="{C7201028-1811-4BEE-A734-93695BB442CB}" type="pres">
      <dgm:prSet presAssocID="{28827299-F785-46EA-86D3-A23EAB2A2E11}" presName="sibTrans" presStyleCnt="0"/>
      <dgm:spPr/>
    </dgm:pt>
    <dgm:pt modelId="{C10826FF-7E40-4E4D-B584-39DC97F52C23}" type="pres">
      <dgm:prSet presAssocID="{E2A68A9E-0A95-4832-91D5-EFCF46C57C9F}" presName="node" presStyleLbl="node1" presStyleIdx="2" presStyleCnt="3">
        <dgm:presLayoutVars>
          <dgm:bulletEnabled val="1"/>
        </dgm:presLayoutVars>
      </dgm:prSet>
      <dgm:spPr/>
    </dgm:pt>
  </dgm:ptLst>
  <dgm:cxnLst>
    <dgm:cxn modelId="{8B036506-16E7-4DBC-936B-AB02284B83FD}" srcId="{B7A40BDA-0A53-4E10-9708-961EF38B40A3}" destId="{6E3BE4FC-F40B-4942-AE4B-15E3D9D13511}" srcOrd="1" destOrd="0" parTransId="{50032FC2-27B7-4D63-9F6E-547FD5B127E8}" sibTransId="{28827299-F785-46EA-86D3-A23EAB2A2E11}"/>
    <dgm:cxn modelId="{34C7461D-E37B-4300-AF81-28982C9F0655}" type="presOf" srcId="{B7A40BDA-0A53-4E10-9708-961EF38B40A3}" destId="{EE087BD1-DE1E-4D36-8F9F-66AAE90C4270}" srcOrd="0" destOrd="0" presId="urn:microsoft.com/office/officeart/2005/8/layout/default"/>
    <dgm:cxn modelId="{5D334192-883D-471D-9B1C-9376029B7D71}" type="presOf" srcId="{E2A68A9E-0A95-4832-91D5-EFCF46C57C9F}" destId="{C10826FF-7E40-4E4D-B584-39DC97F52C23}" srcOrd="0" destOrd="0" presId="urn:microsoft.com/office/officeart/2005/8/layout/default"/>
    <dgm:cxn modelId="{061CAC94-1923-4C8A-A980-84D1D0851162}" srcId="{B7A40BDA-0A53-4E10-9708-961EF38B40A3}" destId="{E2A68A9E-0A95-4832-91D5-EFCF46C57C9F}" srcOrd="2" destOrd="0" parTransId="{CFA63ED4-5BAD-4D1C-9A2B-948C192B5530}" sibTransId="{15AAD69B-FBB3-4DEB-B9AD-981B81A43480}"/>
    <dgm:cxn modelId="{C90429A7-0907-441F-8F89-0AEE3E21F4CD}" type="presOf" srcId="{4A36D3BF-045B-406A-AAE8-6A5C98C3F41A}" destId="{A7AFBE4D-48B2-4B89-A442-A40123273BA5}" srcOrd="0" destOrd="0" presId="urn:microsoft.com/office/officeart/2005/8/layout/default"/>
    <dgm:cxn modelId="{9DAAFBA7-A7BD-4223-A88B-90AF3ED61F95}" srcId="{B7A40BDA-0A53-4E10-9708-961EF38B40A3}" destId="{4A36D3BF-045B-406A-AAE8-6A5C98C3F41A}" srcOrd="0" destOrd="0" parTransId="{B08F1404-2A89-47B0-8B4E-0D39703E0663}" sibTransId="{E108E1F4-4126-4453-83FB-29BC76904438}"/>
    <dgm:cxn modelId="{424E10CA-79A7-4BA8-BEED-07B35EAF3D4B}" type="presOf" srcId="{6E3BE4FC-F40B-4942-AE4B-15E3D9D13511}" destId="{D50C26E1-59BD-4484-9750-B774A4BAC9B7}" srcOrd="0" destOrd="0" presId="urn:microsoft.com/office/officeart/2005/8/layout/default"/>
    <dgm:cxn modelId="{B4FCBBE9-A492-44DB-B095-B3684C7ED505}" type="presParOf" srcId="{EE087BD1-DE1E-4D36-8F9F-66AAE90C4270}" destId="{A7AFBE4D-48B2-4B89-A442-A40123273BA5}" srcOrd="0" destOrd="0" presId="urn:microsoft.com/office/officeart/2005/8/layout/default"/>
    <dgm:cxn modelId="{18029A00-BC5A-4141-AC6B-DA6575EEE603}" type="presParOf" srcId="{EE087BD1-DE1E-4D36-8F9F-66AAE90C4270}" destId="{FB2E6E22-4FF0-4508-8A01-17AB6C63FA5B}" srcOrd="1" destOrd="0" presId="urn:microsoft.com/office/officeart/2005/8/layout/default"/>
    <dgm:cxn modelId="{B930C4E4-C920-4E31-9642-90DAB14D2B0C}" type="presParOf" srcId="{EE087BD1-DE1E-4D36-8F9F-66AAE90C4270}" destId="{D50C26E1-59BD-4484-9750-B774A4BAC9B7}" srcOrd="2" destOrd="0" presId="urn:microsoft.com/office/officeart/2005/8/layout/default"/>
    <dgm:cxn modelId="{D0D5CF0C-0FDA-4694-9CFA-960342B72ADA}" type="presParOf" srcId="{EE087BD1-DE1E-4D36-8F9F-66AAE90C4270}" destId="{C7201028-1811-4BEE-A734-93695BB442CB}" srcOrd="3" destOrd="0" presId="urn:microsoft.com/office/officeart/2005/8/layout/default"/>
    <dgm:cxn modelId="{1E67C4F7-7A0E-45C9-A689-54A5D150C463}" type="presParOf" srcId="{EE087BD1-DE1E-4D36-8F9F-66AAE90C4270}" destId="{C10826FF-7E40-4E4D-B584-39DC97F52C2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C9B17A-37A0-4F42-817D-3AA4FDA2735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0EB7C93-6E0C-4D4C-AF38-A197F5CC8CD8}">
      <dgm:prSet phldrT="[Text]" custT="1"/>
      <dgm:spPr>
        <a:solidFill>
          <a:srgbClr val="FFC000"/>
        </a:solidFill>
      </dgm:spPr>
      <dgm:t>
        <a:bodyPr/>
        <a:lstStyle/>
        <a:p>
          <a:r>
            <a:rPr lang="fr-FR" sz="1200" b="1" dirty="0"/>
            <a:t>2016 AU </a:t>
          </a:r>
          <a:r>
            <a:rPr lang="fr-FR" sz="1200" b="1" dirty="0" err="1"/>
            <a:t>adotou</a:t>
          </a:r>
          <a:r>
            <a:rPr lang="fr-FR" sz="1200" b="1" dirty="0"/>
            <a:t> o PAQAF</a:t>
          </a:r>
          <a:endParaRPr lang="en-GB" sz="1200" dirty="0"/>
        </a:p>
      </dgm:t>
    </dgm:pt>
    <dgm:pt modelId="{BE606986-80B3-4B2F-8942-E7E9C66751FE}" type="parTrans" cxnId="{8E49A77E-574C-4919-878C-FD85611A0EDB}">
      <dgm:prSet/>
      <dgm:spPr/>
      <dgm:t>
        <a:bodyPr/>
        <a:lstStyle/>
        <a:p>
          <a:endParaRPr lang="en-GB" sz="1000"/>
        </a:p>
      </dgm:t>
    </dgm:pt>
    <dgm:pt modelId="{9E2B8973-FE89-43E1-B7E8-C688C8E0CE7A}" type="sibTrans" cxnId="{8E49A77E-574C-4919-878C-FD85611A0EDB}">
      <dgm:prSet custT="1"/>
      <dgm:spPr/>
      <dgm:t>
        <a:bodyPr/>
        <a:lstStyle/>
        <a:p>
          <a:endParaRPr lang="en-GB" sz="1000"/>
        </a:p>
      </dgm:t>
    </dgm:pt>
    <dgm:pt modelId="{CC8E5983-A058-470D-9BAC-6B2598F8763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pt-BR" sz="1200" b="1" dirty="0"/>
            <a:t>Grupo de Trabalho Técnico 2019-2023 nomeado pela UA ao abrigo de HAQAA2</a:t>
          </a:r>
          <a:endParaRPr lang="en-GB" sz="1200" dirty="0"/>
        </a:p>
      </dgm:t>
    </dgm:pt>
    <dgm:pt modelId="{94CEEE9B-0665-4994-BA4D-8557E6D95C09}" type="parTrans" cxnId="{7B90C1F2-B0E8-4AFA-A291-D3DDFB3C2B29}">
      <dgm:prSet/>
      <dgm:spPr/>
      <dgm:t>
        <a:bodyPr/>
        <a:lstStyle/>
        <a:p>
          <a:endParaRPr lang="en-GB" sz="1000"/>
        </a:p>
      </dgm:t>
    </dgm:pt>
    <dgm:pt modelId="{226935C0-F2E3-4438-8AFC-3A9403F0B6DF}" type="sibTrans" cxnId="{7B90C1F2-B0E8-4AFA-A291-D3DDFB3C2B29}">
      <dgm:prSet custT="1"/>
      <dgm:spPr/>
      <dgm:t>
        <a:bodyPr/>
        <a:lstStyle/>
        <a:p>
          <a:endParaRPr lang="en-GB" sz="1000"/>
        </a:p>
      </dgm:t>
    </dgm:pt>
    <dgm:pt modelId="{4F5C6F5A-EFB4-4ACE-A7DA-B458DE6976AB}">
      <dgm:prSet phldrT="[Text]" custT="1"/>
      <dgm:spPr>
        <a:solidFill>
          <a:schemeClr val="accent1"/>
        </a:solidFill>
      </dgm:spPr>
      <dgm:t>
        <a:bodyPr/>
        <a:lstStyle/>
        <a:p>
          <a:r>
            <a:rPr lang="pt-BR" sz="1200" b="1" dirty="0"/>
            <a:t>2023 Primeira proposta para a estrutura da PAQAA apresentada à AU</a:t>
          </a:r>
          <a:endParaRPr lang="en-GB" sz="1200" dirty="0"/>
        </a:p>
      </dgm:t>
    </dgm:pt>
    <dgm:pt modelId="{02FD919E-F57F-4969-B7C3-3F50A24B37A0}" type="parTrans" cxnId="{4BEB3EB5-7109-4B50-8A01-DAAB6AF5120E}">
      <dgm:prSet/>
      <dgm:spPr/>
      <dgm:t>
        <a:bodyPr/>
        <a:lstStyle/>
        <a:p>
          <a:endParaRPr lang="en-GB" sz="1000"/>
        </a:p>
      </dgm:t>
    </dgm:pt>
    <dgm:pt modelId="{8BABD66E-5A7F-4AD3-8526-1794F220BF89}" type="sibTrans" cxnId="{4BEB3EB5-7109-4B50-8A01-DAAB6AF5120E}">
      <dgm:prSet/>
      <dgm:spPr/>
      <dgm:t>
        <a:bodyPr/>
        <a:lstStyle/>
        <a:p>
          <a:endParaRPr lang="en-GB" sz="1000"/>
        </a:p>
      </dgm:t>
    </dgm:pt>
    <dgm:pt modelId="{09023834-DA59-462B-B49D-5AD2C2856461}" type="pres">
      <dgm:prSet presAssocID="{A2C9B17A-37A0-4F42-817D-3AA4FDA27357}" presName="Name0" presStyleCnt="0">
        <dgm:presLayoutVars>
          <dgm:dir/>
          <dgm:resizeHandles val="exact"/>
        </dgm:presLayoutVars>
      </dgm:prSet>
      <dgm:spPr/>
    </dgm:pt>
    <dgm:pt modelId="{BA392DE4-CE9C-4AB6-8EDB-2B5670137319}" type="pres">
      <dgm:prSet presAssocID="{30EB7C93-6E0C-4D4C-AF38-A197F5CC8CD8}" presName="node" presStyleLbl="node1" presStyleIdx="0" presStyleCnt="3">
        <dgm:presLayoutVars>
          <dgm:bulletEnabled val="1"/>
        </dgm:presLayoutVars>
      </dgm:prSet>
      <dgm:spPr/>
    </dgm:pt>
    <dgm:pt modelId="{AF9BF178-53BB-437E-9909-A9322D725AD8}" type="pres">
      <dgm:prSet presAssocID="{9E2B8973-FE89-43E1-B7E8-C688C8E0CE7A}" presName="sibTrans" presStyleLbl="sibTrans2D1" presStyleIdx="0" presStyleCnt="2"/>
      <dgm:spPr/>
    </dgm:pt>
    <dgm:pt modelId="{7EC76892-EAF9-434D-BD7E-1EF105C886FD}" type="pres">
      <dgm:prSet presAssocID="{9E2B8973-FE89-43E1-B7E8-C688C8E0CE7A}" presName="connectorText" presStyleLbl="sibTrans2D1" presStyleIdx="0" presStyleCnt="2"/>
      <dgm:spPr/>
    </dgm:pt>
    <dgm:pt modelId="{841B3187-B5F2-437C-B79A-131085A7D4DB}" type="pres">
      <dgm:prSet presAssocID="{CC8E5983-A058-470D-9BAC-6B2598F87633}" presName="node" presStyleLbl="node1" presStyleIdx="1" presStyleCnt="3">
        <dgm:presLayoutVars>
          <dgm:bulletEnabled val="1"/>
        </dgm:presLayoutVars>
      </dgm:prSet>
      <dgm:spPr/>
    </dgm:pt>
    <dgm:pt modelId="{D4F0D0E5-C16D-4953-810D-3F60CA1F791F}" type="pres">
      <dgm:prSet presAssocID="{226935C0-F2E3-4438-8AFC-3A9403F0B6DF}" presName="sibTrans" presStyleLbl="sibTrans2D1" presStyleIdx="1" presStyleCnt="2"/>
      <dgm:spPr/>
    </dgm:pt>
    <dgm:pt modelId="{1D0EC4C7-72DD-4339-9016-167B50E29F67}" type="pres">
      <dgm:prSet presAssocID="{226935C0-F2E3-4438-8AFC-3A9403F0B6DF}" presName="connectorText" presStyleLbl="sibTrans2D1" presStyleIdx="1" presStyleCnt="2"/>
      <dgm:spPr/>
    </dgm:pt>
    <dgm:pt modelId="{45ADEA0A-F657-4970-847F-58B16646B327}" type="pres">
      <dgm:prSet presAssocID="{4F5C6F5A-EFB4-4ACE-A7DA-B458DE6976AB}" presName="node" presStyleLbl="node1" presStyleIdx="2" presStyleCnt="3">
        <dgm:presLayoutVars>
          <dgm:bulletEnabled val="1"/>
        </dgm:presLayoutVars>
      </dgm:prSet>
      <dgm:spPr/>
    </dgm:pt>
  </dgm:ptLst>
  <dgm:cxnLst>
    <dgm:cxn modelId="{446F0219-F215-4D0D-A638-58F6EB36A291}" type="presOf" srcId="{A2C9B17A-37A0-4F42-817D-3AA4FDA27357}" destId="{09023834-DA59-462B-B49D-5AD2C2856461}" srcOrd="0" destOrd="0" presId="urn:microsoft.com/office/officeart/2005/8/layout/process1"/>
    <dgm:cxn modelId="{DBB1A742-06D0-4690-B2CC-41695883A191}" type="presOf" srcId="{9E2B8973-FE89-43E1-B7E8-C688C8E0CE7A}" destId="{7EC76892-EAF9-434D-BD7E-1EF105C886FD}" srcOrd="1" destOrd="0" presId="urn:microsoft.com/office/officeart/2005/8/layout/process1"/>
    <dgm:cxn modelId="{513FB943-C591-4B05-8F1B-0ABFF3B8A8B3}" type="presOf" srcId="{CC8E5983-A058-470D-9BAC-6B2598F87633}" destId="{841B3187-B5F2-437C-B79A-131085A7D4DB}" srcOrd="0" destOrd="0" presId="urn:microsoft.com/office/officeart/2005/8/layout/process1"/>
    <dgm:cxn modelId="{07E61970-51A5-4D5D-906E-3B18DB742009}" type="presOf" srcId="{226935C0-F2E3-4438-8AFC-3A9403F0B6DF}" destId="{D4F0D0E5-C16D-4953-810D-3F60CA1F791F}" srcOrd="0" destOrd="0" presId="urn:microsoft.com/office/officeart/2005/8/layout/process1"/>
    <dgm:cxn modelId="{0E58E272-449E-4465-8CD8-53CF5461E8FE}" type="presOf" srcId="{4F5C6F5A-EFB4-4ACE-A7DA-B458DE6976AB}" destId="{45ADEA0A-F657-4970-847F-58B16646B327}" srcOrd="0" destOrd="0" presId="urn:microsoft.com/office/officeart/2005/8/layout/process1"/>
    <dgm:cxn modelId="{8E49A77E-574C-4919-878C-FD85611A0EDB}" srcId="{A2C9B17A-37A0-4F42-817D-3AA4FDA27357}" destId="{30EB7C93-6E0C-4D4C-AF38-A197F5CC8CD8}" srcOrd="0" destOrd="0" parTransId="{BE606986-80B3-4B2F-8942-E7E9C66751FE}" sibTransId="{9E2B8973-FE89-43E1-B7E8-C688C8E0CE7A}"/>
    <dgm:cxn modelId="{22039894-3AD4-40C5-ADF6-106E738A8EAF}" type="presOf" srcId="{9E2B8973-FE89-43E1-B7E8-C688C8E0CE7A}" destId="{AF9BF178-53BB-437E-9909-A9322D725AD8}" srcOrd="0" destOrd="0" presId="urn:microsoft.com/office/officeart/2005/8/layout/process1"/>
    <dgm:cxn modelId="{5A9E67A1-BBD9-4180-8F22-47989BF48936}" type="presOf" srcId="{30EB7C93-6E0C-4D4C-AF38-A197F5CC8CD8}" destId="{BA392DE4-CE9C-4AB6-8EDB-2B5670137319}" srcOrd="0" destOrd="0" presId="urn:microsoft.com/office/officeart/2005/8/layout/process1"/>
    <dgm:cxn modelId="{4BEB3EB5-7109-4B50-8A01-DAAB6AF5120E}" srcId="{A2C9B17A-37A0-4F42-817D-3AA4FDA27357}" destId="{4F5C6F5A-EFB4-4ACE-A7DA-B458DE6976AB}" srcOrd="2" destOrd="0" parTransId="{02FD919E-F57F-4969-B7C3-3F50A24B37A0}" sibTransId="{8BABD66E-5A7F-4AD3-8526-1794F220BF89}"/>
    <dgm:cxn modelId="{D19D3ABB-2B0F-4166-B8FF-4858030766E6}" type="presOf" srcId="{226935C0-F2E3-4438-8AFC-3A9403F0B6DF}" destId="{1D0EC4C7-72DD-4339-9016-167B50E29F67}" srcOrd="1" destOrd="0" presId="urn:microsoft.com/office/officeart/2005/8/layout/process1"/>
    <dgm:cxn modelId="{7B90C1F2-B0E8-4AFA-A291-D3DDFB3C2B29}" srcId="{A2C9B17A-37A0-4F42-817D-3AA4FDA27357}" destId="{CC8E5983-A058-470D-9BAC-6B2598F87633}" srcOrd="1" destOrd="0" parTransId="{94CEEE9B-0665-4994-BA4D-8557E6D95C09}" sibTransId="{226935C0-F2E3-4438-8AFC-3A9403F0B6DF}"/>
    <dgm:cxn modelId="{92886A04-EE4E-4293-8048-3AAF36150615}" type="presParOf" srcId="{09023834-DA59-462B-B49D-5AD2C2856461}" destId="{BA392DE4-CE9C-4AB6-8EDB-2B5670137319}" srcOrd="0" destOrd="0" presId="urn:microsoft.com/office/officeart/2005/8/layout/process1"/>
    <dgm:cxn modelId="{7B8DB686-2A64-4A55-9964-6202425BC35C}" type="presParOf" srcId="{09023834-DA59-462B-B49D-5AD2C2856461}" destId="{AF9BF178-53BB-437E-9909-A9322D725AD8}" srcOrd="1" destOrd="0" presId="urn:microsoft.com/office/officeart/2005/8/layout/process1"/>
    <dgm:cxn modelId="{A62B08C1-9096-4B28-A6C3-FF8B63C6BE63}" type="presParOf" srcId="{AF9BF178-53BB-437E-9909-A9322D725AD8}" destId="{7EC76892-EAF9-434D-BD7E-1EF105C886FD}" srcOrd="0" destOrd="0" presId="urn:microsoft.com/office/officeart/2005/8/layout/process1"/>
    <dgm:cxn modelId="{A77C0D89-31EE-41E1-8DCC-6394E28F2F3B}" type="presParOf" srcId="{09023834-DA59-462B-B49D-5AD2C2856461}" destId="{841B3187-B5F2-437C-B79A-131085A7D4DB}" srcOrd="2" destOrd="0" presId="urn:microsoft.com/office/officeart/2005/8/layout/process1"/>
    <dgm:cxn modelId="{F675D3F4-D1AB-4A85-881C-5A3B7A072579}" type="presParOf" srcId="{09023834-DA59-462B-B49D-5AD2C2856461}" destId="{D4F0D0E5-C16D-4953-810D-3F60CA1F791F}" srcOrd="3" destOrd="0" presId="urn:microsoft.com/office/officeart/2005/8/layout/process1"/>
    <dgm:cxn modelId="{EAC15ABB-806F-4A97-9718-B71E76E9D5B0}" type="presParOf" srcId="{D4F0D0E5-C16D-4953-810D-3F60CA1F791F}" destId="{1D0EC4C7-72DD-4339-9016-167B50E29F67}" srcOrd="0" destOrd="0" presId="urn:microsoft.com/office/officeart/2005/8/layout/process1"/>
    <dgm:cxn modelId="{E974EF00-1A12-425C-BF24-1803C89317D8}" type="presParOf" srcId="{09023834-DA59-462B-B49D-5AD2C2856461}" destId="{45ADEA0A-F657-4970-847F-58B16646B32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DEDF5C-ECA1-46C3-AF3D-23C52695D3E3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22B961-F4BF-4309-94D8-5570C95DD610}">
      <dgm:prSet/>
      <dgm:spPr/>
      <dgm:t>
        <a:bodyPr/>
        <a:lstStyle/>
        <a:p>
          <a:r>
            <a:rPr lang="pt-BR" dirty="0"/>
            <a:t>Área de trabalho 2: Capacidade de dados sobre o ensino superior africano </a:t>
          </a:r>
          <a:endParaRPr lang="en-US" dirty="0"/>
        </a:p>
      </dgm:t>
    </dgm:pt>
    <dgm:pt modelId="{AC5352BB-8E4D-4798-BD42-7B3C39A8A463}" type="parTrans" cxnId="{9E7F2200-DFF7-461B-B308-010049261603}">
      <dgm:prSet/>
      <dgm:spPr/>
      <dgm:t>
        <a:bodyPr/>
        <a:lstStyle/>
        <a:p>
          <a:endParaRPr lang="en-US"/>
        </a:p>
      </dgm:t>
    </dgm:pt>
    <dgm:pt modelId="{1A995977-3193-4F81-95A8-657CD1011575}" type="sibTrans" cxnId="{9E7F2200-DFF7-461B-B308-010049261603}">
      <dgm:prSet/>
      <dgm:spPr/>
      <dgm:t>
        <a:bodyPr/>
        <a:lstStyle/>
        <a:p>
          <a:endParaRPr lang="en-US"/>
        </a:p>
      </dgm:t>
    </dgm:pt>
    <dgm:pt modelId="{64858476-328C-4786-9F6F-EA05AC0C837C}">
      <dgm:prSet/>
      <dgm:spPr/>
      <dgm:t>
        <a:bodyPr/>
        <a:lstStyle/>
        <a:p>
          <a:r>
            <a:rPr lang="pt-BR" b="1" dirty="0"/>
            <a:t>Área de Trabalho 3: Rumo à PAQAA/ PAQAA </a:t>
          </a:r>
          <a:endParaRPr lang="en-US" dirty="0"/>
        </a:p>
      </dgm:t>
    </dgm:pt>
    <dgm:pt modelId="{78C79192-E40A-45F0-8484-FD46D20FB373}" type="parTrans" cxnId="{37E1EA2A-FBC2-4C2D-9466-C7CDE58721E3}">
      <dgm:prSet/>
      <dgm:spPr/>
      <dgm:t>
        <a:bodyPr/>
        <a:lstStyle/>
        <a:p>
          <a:endParaRPr lang="en-US"/>
        </a:p>
      </dgm:t>
    </dgm:pt>
    <dgm:pt modelId="{DE341819-01E7-4CFC-89D8-8471147C33B0}" type="sibTrans" cxnId="{37E1EA2A-FBC2-4C2D-9466-C7CDE58721E3}">
      <dgm:prSet/>
      <dgm:spPr/>
      <dgm:t>
        <a:bodyPr/>
        <a:lstStyle/>
        <a:p>
          <a:endParaRPr lang="en-US"/>
        </a:p>
      </dgm:t>
    </dgm:pt>
    <dgm:pt modelId="{9E4BA2DB-7586-4635-9794-E696C90A2E94}">
      <dgm:prSet/>
      <dgm:spPr/>
      <dgm:t>
        <a:bodyPr/>
        <a:lstStyle/>
        <a:p>
          <a:r>
            <a:rPr lang="pt-BR" dirty="0"/>
            <a:t>Consultas 
Apoio a uma unidade técnica e a «consultores PAQAA»
Avaliações da agência e visitas de consultoria em conformidade com a ASG-QA (30)
Grupo africano de avaliadores externos e estudantes formados
Formação online em EQA 
Apoio à estrutura de governação provisória, elaboração de estatutos e modelo de sustentabilidade </a:t>
          </a:r>
          <a:endParaRPr lang="en-US" dirty="0"/>
        </a:p>
      </dgm:t>
    </dgm:pt>
    <dgm:pt modelId="{8BF285AB-3CEC-4E05-8AB4-C84D227212BB}" type="parTrans" cxnId="{B977513A-FF3F-4FD1-8EAB-7090447299C0}">
      <dgm:prSet/>
      <dgm:spPr/>
      <dgm:t>
        <a:bodyPr/>
        <a:lstStyle/>
        <a:p>
          <a:endParaRPr lang="en-US"/>
        </a:p>
      </dgm:t>
    </dgm:pt>
    <dgm:pt modelId="{D580B425-FF47-4CE8-90C4-AE8541F8740F}" type="sibTrans" cxnId="{B977513A-FF3F-4FD1-8EAB-7090447299C0}">
      <dgm:prSet/>
      <dgm:spPr/>
      <dgm:t>
        <a:bodyPr/>
        <a:lstStyle/>
        <a:p>
          <a:endParaRPr lang="en-US"/>
        </a:p>
      </dgm:t>
    </dgm:pt>
    <dgm:pt modelId="{B3BFE1F7-56C3-48BC-BFD3-0F30EAB1B0B8}">
      <dgm:prSet/>
      <dgm:spPr/>
      <dgm:t>
        <a:bodyPr/>
        <a:lstStyle/>
        <a:p>
          <a:r>
            <a:rPr lang="pt-BR" dirty="0"/>
            <a:t>Área de Trabalho 4: Formação e capacitação em IQA/EQA</a:t>
          </a:r>
          <a:endParaRPr lang="en-US" dirty="0"/>
        </a:p>
      </dgm:t>
    </dgm:pt>
    <dgm:pt modelId="{5A52934C-86D1-4554-A480-D94D625D1E67}" type="parTrans" cxnId="{4248BD71-94E8-45F6-AB87-18E88321D783}">
      <dgm:prSet/>
      <dgm:spPr/>
      <dgm:t>
        <a:bodyPr/>
        <a:lstStyle/>
        <a:p>
          <a:endParaRPr lang="en-US"/>
        </a:p>
      </dgm:t>
    </dgm:pt>
    <dgm:pt modelId="{A906D947-6B24-42F3-AD13-758225016C64}" type="sibTrans" cxnId="{4248BD71-94E8-45F6-AB87-18E88321D783}">
      <dgm:prSet/>
      <dgm:spPr/>
      <dgm:t>
        <a:bodyPr/>
        <a:lstStyle/>
        <a:p>
          <a:endParaRPr lang="en-US"/>
        </a:p>
      </dgm:t>
    </dgm:pt>
    <dgm:pt modelId="{9F17C4F5-4B25-4522-A3B7-D8DC84E589F3}">
      <dgm:prSet/>
      <dgm:spPr/>
      <dgm:t>
        <a:bodyPr/>
        <a:lstStyle/>
        <a:p>
          <a:r>
            <a:rPr lang="pt-BR" dirty="0"/>
            <a:t>Área de Trabalho 1: Pilotagem do Sistema Africano de Transferência de Créditos - ACTS</a:t>
          </a:r>
          <a:endParaRPr lang="fr-FR" dirty="0"/>
        </a:p>
      </dgm:t>
    </dgm:pt>
    <dgm:pt modelId="{9F2D0A06-9213-4BD6-BC3F-FF2F1E278242}" type="parTrans" cxnId="{8042721D-323F-497D-98E5-3AD9833F0456}">
      <dgm:prSet/>
      <dgm:spPr/>
      <dgm:t>
        <a:bodyPr/>
        <a:lstStyle/>
        <a:p>
          <a:endParaRPr lang="fr-FR"/>
        </a:p>
      </dgm:t>
    </dgm:pt>
    <dgm:pt modelId="{602B20B5-DD84-4306-8EF3-E357F849CFDF}" type="sibTrans" cxnId="{8042721D-323F-497D-98E5-3AD9833F0456}">
      <dgm:prSet/>
      <dgm:spPr/>
      <dgm:t>
        <a:bodyPr/>
        <a:lstStyle/>
        <a:p>
          <a:endParaRPr lang="fr-FR"/>
        </a:p>
      </dgm:t>
    </dgm:pt>
    <dgm:pt modelId="{64072F14-F090-42D3-BD8C-83E5754CE687}">
      <dgm:prSet/>
      <dgm:spPr/>
      <dgm:t>
        <a:bodyPr/>
        <a:lstStyle/>
        <a:p>
          <a:r>
            <a:rPr lang="pt-BR" i="1" dirty="0"/>
            <a:t> Área de Trabalho Transversal- Diálogo político e Capacidade para a Integração Regional </a:t>
          </a:r>
          <a:endParaRPr lang="fr-FR" i="1" dirty="0"/>
        </a:p>
      </dgm:t>
    </dgm:pt>
    <dgm:pt modelId="{C0ADC01A-5409-44C8-8811-4EC1E57D43B6}" type="parTrans" cxnId="{A5573E4C-D9FC-4AC0-B17C-8146BCC44797}">
      <dgm:prSet/>
      <dgm:spPr/>
      <dgm:t>
        <a:bodyPr/>
        <a:lstStyle/>
        <a:p>
          <a:endParaRPr lang="fr-FR"/>
        </a:p>
      </dgm:t>
    </dgm:pt>
    <dgm:pt modelId="{C6B84C4E-1F1F-44FE-9AC6-9176A66939FF}" type="sibTrans" cxnId="{A5573E4C-D9FC-4AC0-B17C-8146BCC44797}">
      <dgm:prSet/>
      <dgm:spPr/>
      <dgm:t>
        <a:bodyPr/>
        <a:lstStyle/>
        <a:p>
          <a:endParaRPr lang="fr-FR"/>
        </a:p>
      </dgm:t>
    </dgm:pt>
    <dgm:pt modelId="{B2E352C8-DE7A-0745-A192-2FC9D259BA88}" type="pres">
      <dgm:prSet presAssocID="{79DEDF5C-ECA1-46C3-AF3D-23C52695D3E3}" presName="linear" presStyleCnt="0">
        <dgm:presLayoutVars>
          <dgm:dir/>
          <dgm:animLvl val="lvl"/>
          <dgm:resizeHandles val="exact"/>
        </dgm:presLayoutVars>
      </dgm:prSet>
      <dgm:spPr/>
    </dgm:pt>
    <dgm:pt modelId="{0DE925EB-DCF6-458F-AE33-0F52DF86CA5A}" type="pres">
      <dgm:prSet presAssocID="{64072F14-F090-42D3-BD8C-83E5754CE687}" presName="parentLin" presStyleCnt="0"/>
      <dgm:spPr/>
    </dgm:pt>
    <dgm:pt modelId="{D6A55CFC-688D-45CF-A80D-1C1E56BB7F71}" type="pres">
      <dgm:prSet presAssocID="{64072F14-F090-42D3-BD8C-83E5754CE687}" presName="parentLeftMargin" presStyleLbl="node1" presStyleIdx="0" presStyleCnt="5"/>
      <dgm:spPr/>
    </dgm:pt>
    <dgm:pt modelId="{E1ACD9A9-3CB1-43F2-8ADD-BE133CD403F7}" type="pres">
      <dgm:prSet presAssocID="{64072F14-F090-42D3-BD8C-83E5754CE68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E08225D-E792-419F-9F02-4DF5890F2F84}" type="pres">
      <dgm:prSet presAssocID="{64072F14-F090-42D3-BD8C-83E5754CE687}" presName="negativeSpace" presStyleCnt="0"/>
      <dgm:spPr/>
    </dgm:pt>
    <dgm:pt modelId="{E5E2F9B5-A409-4520-B6D8-F44B3BAEA8D8}" type="pres">
      <dgm:prSet presAssocID="{64072F14-F090-42D3-BD8C-83E5754CE687}" presName="childText" presStyleLbl="conFgAcc1" presStyleIdx="0" presStyleCnt="5">
        <dgm:presLayoutVars>
          <dgm:bulletEnabled val="1"/>
        </dgm:presLayoutVars>
      </dgm:prSet>
      <dgm:spPr/>
    </dgm:pt>
    <dgm:pt modelId="{B8FE09A2-76A9-4B65-8EA9-C28380937492}" type="pres">
      <dgm:prSet presAssocID="{C6B84C4E-1F1F-44FE-9AC6-9176A66939FF}" presName="spaceBetweenRectangles" presStyleCnt="0"/>
      <dgm:spPr/>
    </dgm:pt>
    <dgm:pt modelId="{82CAD468-3561-4D86-9004-ED1F226E59C9}" type="pres">
      <dgm:prSet presAssocID="{9F17C4F5-4B25-4522-A3B7-D8DC84E589F3}" presName="parentLin" presStyleCnt="0"/>
      <dgm:spPr/>
    </dgm:pt>
    <dgm:pt modelId="{BCF8A2BB-3925-4230-8F3C-7B1A7A196B4A}" type="pres">
      <dgm:prSet presAssocID="{9F17C4F5-4B25-4522-A3B7-D8DC84E589F3}" presName="parentLeftMargin" presStyleLbl="node1" presStyleIdx="0" presStyleCnt="5"/>
      <dgm:spPr/>
    </dgm:pt>
    <dgm:pt modelId="{44181D89-1C38-40D9-B83F-7BA52AA18454}" type="pres">
      <dgm:prSet presAssocID="{9F17C4F5-4B25-4522-A3B7-D8DC84E589F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D188B72-8D1A-40AD-9020-8455FEA43418}" type="pres">
      <dgm:prSet presAssocID="{9F17C4F5-4B25-4522-A3B7-D8DC84E589F3}" presName="negativeSpace" presStyleCnt="0"/>
      <dgm:spPr/>
    </dgm:pt>
    <dgm:pt modelId="{1C49B69E-F07C-4FE2-9E29-D0F7E3AFF433}" type="pres">
      <dgm:prSet presAssocID="{9F17C4F5-4B25-4522-A3B7-D8DC84E589F3}" presName="childText" presStyleLbl="conFgAcc1" presStyleIdx="1" presStyleCnt="5">
        <dgm:presLayoutVars>
          <dgm:bulletEnabled val="1"/>
        </dgm:presLayoutVars>
      </dgm:prSet>
      <dgm:spPr/>
    </dgm:pt>
    <dgm:pt modelId="{7003295C-3BCD-4B5D-9EB4-B738C7E1B542}" type="pres">
      <dgm:prSet presAssocID="{602B20B5-DD84-4306-8EF3-E357F849CFDF}" presName="spaceBetweenRectangles" presStyleCnt="0"/>
      <dgm:spPr/>
    </dgm:pt>
    <dgm:pt modelId="{2B6748EE-4E65-794E-9B89-5B9E2F24AA19}" type="pres">
      <dgm:prSet presAssocID="{8622B961-F4BF-4309-94D8-5570C95DD610}" presName="parentLin" presStyleCnt="0"/>
      <dgm:spPr/>
    </dgm:pt>
    <dgm:pt modelId="{731DDA19-788A-6947-9AD5-0BB2A0916EEF}" type="pres">
      <dgm:prSet presAssocID="{8622B961-F4BF-4309-94D8-5570C95DD610}" presName="parentLeftMargin" presStyleLbl="node1" presStyleIdx="1" presStyleCnt="5"/>
      <dgm:spPr/>
    </dgm:pt>
    <dgm:pt modelId="{E64A444E-2393-DE4A-9D42-4CF304EC41D1}" type="pres">
      <dgm:prSet presAssocID="{8622B961-F4BF-4309-94D8-5570C95DD610}" presName="parentText" presStyleLbl="node1" presStyleIdx="2" presStyleCnt="5" custLinFactNeighborX="-8525" custLinFactNeighborY="-10713">
        <dgm:presLayoutVars>
          <dgm:chMax val="0"/>
          <dgm:bulletEnabled val="1"/>
        </dgm:presLayoutVars>
      </dgm:prSet>
      <dgm:spPr/>
    </dgm:pt>
    <dgm:pt modelId="{D83AE8B0-7640-864E-9F4D-987C907CAE7A}" type="pres">
      <dgm:prSet presAssocID="{8622B961-F4BF-4309-94D8-5570C95DD610}" presName="negativeSpace" presStyleCnt="0"/>
      <dgm:spPr/>
    </dgm:pt>
    <dgm:pt modelId="{7436C9A1-74CD-7C49-A2A2-A844F3015528}" type="pres">
      <dgm:prSet presAssocID="{8622B961-F4BF-4309-94D8-5570C95DD610}" presName="childText" presStyleLbl="conFgAcc1" presStyleIdx="2" presStyleCnt="5">
        <dgm:presLayoutVars>
          <dgm:bulletEnabled val="1"/>
        </dgm:presLayoutVars>
      </dgm:prSet>
      <dgm:spPr/>
    </dgm:pt>
    <dgm:pt modelId="{EC4F6342-CCA8-C145-A1A2-FBFBDA34D8A3}" type="pres">
      <dgm:prSet presAssocID="{1A995977-3193-4F81-95A8-657CD1011575}" presName="spaceBetweenRectangles" presStyleCnt="0"/>
      <dgm:spPr/>
    </dgm:pt>
    <dgm:pt modelId="{7B1C3ED0-9D62-8B47-B8EC-753137206CFC}" type="pres">
      <dgm:prSet presAssocID="{64858476-328C-4786-9F6F-EA05AC0C837C}" presName="parentLin" presStyleCnt="0"/>
      <dgm:spPr/>
    </dgm:pt>
    <dgm:pt modelId="{EE3A92CD-D815-D949-8EC8-82961120F1DE}" type="pres">
      <dgm:prSet presAssocID="{64858476-328C-4786-9F6F-EA05AC0C837C}" presName="parentLeftMargin" presStyleLbl="node1" presStyleIdx="2" presStyleCnt="5"/>
      <dgm:spPr/>
    </dgm:pt>
    <dgm:pt modelId="{DDB7FE4D-02CB-2540-8F75-867B1364B9B9}" type="pres">
      <dgm:prSet presAssocID="{64858476-328C-4786-9F6F-EA05AC0C837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E8B2CD6-B5BB-0E4C-BC3A-AB395C4277F9}" type="pres">
      <dgm:prSet presAssocID="{64858476-328C-4786-9F6F-EA05AC0C837C}" presName="negativeSpace" presStyleCnt="0"/>
      <dgm:spPr/>
    </dgm:pt>
    <dgm:pt modelId="{46DDD1F9-A0FD-9C47-BC7F-B9F783976699}" type="pres">
      <dgm:prSet presAssocID="{64858476-328C-4786-9F6F-EA05AC0C837C}" presName="childText" presStyleLbl="conFgAcc1" presStyleIdx="3" presStyleCnt="5">
        <dgm:presLayoutVars>
          <dgm:bulletEnabled val="1"/>
        </dgm:presLayoutVars>
      </dgm:prSet>
      <dgm:spPr/>
    </dgm:pt>
    <dgm:pt modelId="{FF7C7586-A4E5-8849-BA6B-9D51DEF82879}" type="pres">
      <dgm:prSet presAssocID="{DE341819-01E7-4CFC-89D8-8471147C33B0}" presName="spaceBetweenRectangles" presStyleCnt="0"/>
      <dgm:spPr/>
    </dgm:pt>
    <dgm:pt modelId="{FE87C9C1-4E0E-9646-A95D-A4D507ABD019}" type="pres">
      <dgm:prSet presAssocID="{B3BFE1F7-56C3-48BC-BFD3-0F30EAB1B0B8}" presName="parentLin" presStyleCnt="0"/>
      <dgm:spPr/>
    </dgm:pt>
    <dgm:pt modelId="{7D9B72BD-02C5-E848-AF3E-D7DA6CC56731}" type="pres">
      <dgm:prSet presAssocID="{B3BFE1F7-56C3-48BC-BFD3-0F30EAB1B0B8}" presName="parentLeftMargin" presStyleLbl="node1" presStyleIdx="3" presStyleCnt="5"/>
      <dgm:spPr/>
    </dgm:pt>
    <dgm:pt modelId="{37FAC7CC-9E96-1D4B-A323-54375460D6AE}" type="pres">
      <dgm:prSet presAssocID="{B3BFE1F7-56C3-48BC-BFD3-0F30EAB1B0B8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572E81EB-8BCC-6D4C-A1A0-C1E71BEB1237}" type="pres">
      <dgm:prSet presAssocID="{B3BFE1F7-56C3-48BC-BFD3-0F30EAB1B0B8}" presName="negativeSpace" presStyleCnt="0"/>
      <dgm:spPr/>
    </dgm:pt>
    <dgm:pt modelId="{103471EB-60E4-2B4C-A3E2-0EC7C70A4DB4}" type="pres">
      <dgm:prSet presAssocID="{B3BFE1F7-56C3-48BC-BFD3-0F30EAB1B0B8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E7F2200-DFF7-461B-B308-010049261603}" srcId="{79DEDF5C-ECA1-46C3-AF3D-23C52695D3E3}" destId="{8622B961-F4BF-4309-94D8-5570C95DD610}" srcOrd="2" destOrd="0" parTransId="{AC5352BB-8E4D-4798-BD42-7B3C39A8A463}" sibTransId="{1A995977-3193-4F81-95A8-657CD1011575}"/>
    <dgm:cxn modelId="{AC778D0E-D4A8-4A45-B277-F6144D3DDD6B}" type="presOf" srcId="{64072F14-F090-42D3-BD8C-83E5754CE687}" destId="{E1ACD9A9-3CB1-43F2-8ADD-BE133CD403F7}" srcOrd="1" destOrd="0" presId="urn:microsoft.com/office/officeart/2005/8/layout/list1"/>
    <dgm:cxn modelId="{8042721D-323F-497D-98E5-3AD9833F0456}" srcId="{79DEDF5C-ECA1-46C3-AF3D-23C52695D3E3}" destId="{9F17C4F5-4B25-4522-A3B7-D8DC84E589F3}" srcOrd="1" destOrd="0" parTransId="{9F2D0A06-9213-4BD6-BC3F-FF2F1E278242}" sibTransId="{602B20B5-DD84-4306-8EF3-E357F849CFDF}"/>
    <dgm:cxn modelId="{EAE8F429-D9FA-45F4-8588-D328108A6E77}" type="presOf" srcId="{9F17C4F5-4B25-4522-A3B7-D8DC84E589F3}" destId="{44181D89-1C38-40D9-B83F-7BA52AA18454}" srcOrd="1" destOrd="0" presId="urn:microsoft.com/office/officeart/2005/8/layout/list1"/>
    <dgm:cxn modelId="{37E1EA2A-FBC2-4C2D-9466-C7CDE58721E3}" srcId="{79DEDF5C-ECA1-46C3-AF3D-23C52695D3E3}" destId="{64858476-328C-4786-9F6F-EA05AC0C837C}" srcOrd="3" destOrd="0" parTransId="{78C79192-E40A-45F0-8484-FD46D20FB373}" sibTransId="{DE341819-01E7-4CFC-89D8-8471147C33B0}"/>
    <dgm:cxn modelId="{B977513A-FF3F-4FD1-8EAB-7090447299C0}" srcId="{64858476-328C-4786-9F6F-EA05AC0C837C}" destId="{9E4BA2DB-7586-4635-9794-E696C90A2E94}" srcOrd="0" destOrd="0" parTransId="{8BF285AB-3CEC-4E05-8AB4-C84D227212BB}" sibTransId="{D580B425-FF47-4CE8-90C4-AE8541F8740F}"/>
    <dgm:cxn modelId="{A5573E4C-D9FC-4AC0-B17C-8146BCC44797}" srcId="{79DEDF5C-ECA1-46C3-AF3D-23C52695D3E3}" destId="{64072F14-F090-42D3-BD8C-83E5754CE687}" srcOrd="0" destOrd="0" parTransId="{C0ADC01A-5409-44C8-8811-4EC1E57D43B6}" sibTransId="{C6B84C4E-1F1F-44FE-9AC6-9176A66939FF}"/>
    <dgm:cxn modelId="{4248BD71-94E8-45F6-AB87-18E88321D783}" srcId="{79DEDF5C-ECA1-46C3-AF3D-23C52695D3E3}" destId="{B3BFE1F7-56C3-48BC-BFD3-0F30EAB1B0B8}" srcOrd="4" destOrd="0" parTransId="{5A52934C-86D1-4554-A480-D94D625D1E67}" sibTransId="{A906D947-6B24-42F3-AD13-758225016C64}"/>
    <dgm:cxn modelId="{DA3FCC57-DEB5-5441-B733-8A9013A5BF38}" type="presOf" srcId="{8622B961-F4BF-4309-94D8-5570C95DD610}" destId="{731DDA19-788A-6947-9AD5-0BB2A0916EEF}" srcOrd="0" destOrd="0" presId="urn:microsoft.com/office/officeart/2005/8/layout/list1"/>
    <dgm:cxn modelId="{B07C967D-CA14-4371-8398-E5AD1086BC29}" type="presOf" srcId="{9F17C4F5-4B25-4522-A3B7-D8DC84E589F3}" destId="{BCF8A2BB-3925-4230-8F3C-7B1A7A196B4A}" srcOrd="0" destOrd="0" presId="urn:microsoft.com/office/officeart/2005/8/layout/list1"/>
    <dgm:cxn modelId="{31C3F18F-31FE-674E-95D2-814D942F34F3}" type="presOf" srcId="{B3BFE1F7-56C3-48BC-BFD3-0F30EAB1B0B8}" destId="{37FAC7CC-9E96-1D4B-A323-54375460D6AE}" srcOrd="1" destOrd="0" presId="urn:microsoft.com/office/officeart/2005/8/layout/list1"/>
    <dgm:cxn modelId="{C55FD696-F084-8B45-A8C0-F3BC21DA37F1}" type="presOf" srcId="{79DEDF5C-ECA1-46C3-AF3D-23C52695D3E3}" destId="{B2E352C8-DE7A-0745-A192-2FC9D259BA88}" srcOrd="0" destOrd="0" presId="urn:microsoft.com/office/officeart/2005/8/layout/list1"/>
    <dgm:cxn modelId="{CDF6E19E-C88F-5D40-B054-71BB117DE66E}" type="presOf" srcId="{64858476-328C-4786-9F6F-EA05AC0C837C}" destId="{EE3A92CD-D815-D949-8EC8-82961120F1DE}" srcOrd="0" destOrd="0" presId="urn:microsoft.com/office/officeart/2005/8/layout/list1"/>
    <dgm:cxn modelId="{9A1BB9CE-C1F4-E149-8AD5-1F49AF3E9FE9}" type="presOf" srcId="{B3BFE1F7-56C3-48BC-BFD3-0F30EAB1B0B8}" destId="{7D9B72BD-02C5-E848-AF3E-D7DA6CC56731}" srcOrd="0" destOrd="0" presId="urn:microsoft.com/office/officeart/2005/8/layout/list1"/>
    <dgm:cxn modelId="{395CF9E0-3A58-9243-A2A7-946A3A6556CC}" type="presOf" srcId="{9E4BA2DB-7586-4635-9794-E696C90A2E94}" destId="{46DDD1F9-A0FD-9C47-BC7F-B9F783976699}" srcOrd="0" destOrd="0" presId="urn:microsoft.com/office/officeart/2005/8/layout/list1"/>
    <dgm:cxn modelId="{281047E2-131D-7B4E-A93F-B21871AA9867}" type="presOf" srcId="{8622B961-F4BF-4309-94D8-5570C95DD610}" destId="{E64A444E-2393-DE4A-9D42-4CF304EC41D1}" srcOrd="1" destOrd="0" presId="urn:microsoft.com/office/officeart/2005/8/layout/list1"/>
    <dgm:cxn modelId="{E5CA29E6-0CF6-444B-9395-E95F6E849E13}" type="presOf" srcId="{64858476-328C-4786-9F6F-EA05AC0C837C}" destId="{DDB7FE4D-02CB-2540-8F75-867B1364B9B9}" srcOrd="1" destOrd="0" presId="urn:microsoft.com/office/officeart/2005/8/layout/list1"/>
    <dgm:cxn modelId="{2E6D11EB-3352-452C-BB4D-CC6CB02BA283}" type="presOf" srcId="{64072F14-F090-42D3-BD8C-83E5754CE687}" destId="{D6A55CFC-688D-45CF-A80D-1C1E56BB7F71}" srcOrd="0" destOrd="0" presId="urn:microsoft.com/office/officeart/2005/8/layout/list1"/>
    <dgm:cxn modelId="{5B7550E5-A918-4564-A6C1-F57FEC48D55E}" type="presParOf" srcId="{B2E352C8-DE7A-0745-A192-2FC9D259BA88}" destId="{0DE925EB-DCF6-458F-AE33-0F52DF86CA5A}" srcOrd="0" destOrd="0" presId="urn:microsoft.com/office/officeart/2005/8/layout/list1"/>
    <dgm:cxn modelId="{3C350FA6-39A8-4914-BB15-876BEF71F037}" type="presParOf" srcId="{0DE925EB-DCF6-458F-AE33-0F52DF86CA5A}" destId="{D6A55CFC-688D-45CF-A80D-1C1E56BB7F71}" srcOrd="0" destOrd="0" presId="urn:microsoft.com/office/officeart/2005/8/layout/list1"/>
    <dgm:cxn modelId="{8B36F3A4-D08E-495C-9886-E22E36AB6466}" type="presParOf" srcId="{0DE925EB-DCF6-458F-AE33-0F52DF86CA5A}" destId="{E1ACD9A9-3CB1-43F2-8ADD-BE133CD403F7}" srcOrd="1" destOrd="0" presId="urn:microsoft.com/office/officeart/2005/8/layout/list1"/>
    <dgm:cxn modelId="{A5136072-A528-4B6D-AD17-AFB3394DFB2E}" type="presParOf" srcId="{B2E352C8-DE7A-0745-A192-2FC9D259BA88}" destId="{4E08225D-E792-419F-9F02-4DF5890F2F84}" srcOrd="1" destOrd="0" presId="urn:microsoft.com/office/officeart/2005/8/layout/list1"/>
    <dgm:cxn modelId="{23E7115E-5079-43D7-9DF9-A0F9D333DCEE}" type="presParOf" srcId="{B2E352C8-DE7A-0745-A192-2FC9D259BA88}" destId="{E5E2F9B5-A409-4520-B6D8-F44B3BAEA8D8}" srcOrd="2" destOrd="0" presId="urn:microsoft.com/office/officeart/2005/8/layout/list1"/>
    <dgm:cxn modelId="{F560899E-D262-45AF-8EEF-989CF817A936}" type="presParOf" srcId="{B2E352C8-DE7A-0745-A192-2FC9D259BA88}" destId="{B8FE09A2-76A9-4B65-8EA9-C28380937492}" srcOrd="3" destOrd="0" presId="urn:microsoft.com/office/officeart/2005/8/layout/list1"/>
    <dgm:cxn modelId="{81EA8FF4-1408-48D9-8B40-7D4BAB6387C9}" type="presParOf" srcId="{B2E352C8-DE7A-0745-A192-2FC9D259BA88}" destId="{82CAD468-3561-4D86-9004-ED1F226E59C9}" srcOrd="4" destOrd="0" presId="urn:microsoft.com/office/officeart/2005/8/layout/list1"/>
    <dgm:cxn modelId="{0D0C96E8-A165-4B1C-A53B-93C106D71E7A}" type="presParOf" srcId="{82CAD468-3561-4D86-9004-ED1F226E59C9}" destId="{BCF8A2BB-3925-4230-8F3C-7B1A7A196B4A}" srcOrd="0" destOrd="0" presId="urn:microsoft.com/office/officeart/2005/8/layout/list1"/>
    <dgm:cxn modelId="{F5DDA654-E6D2-499B-BF1A-E5BAE76D3C5B}" type="presParOf" srcId="{82CAD468-3561-4D86-9004-ED1F226E59C9}" destId="{44181D89-1C38-40D9-B83F-7BA52AA18454}" srcOrd="1" destOrd="0" presId="urn:microsoft.com/office/officeart/2005/8/layout/list1"/>
    <dgm:cxn modelId="{E2A8F06D-8CE3-4A17-ACD3-01EAE2C097A5}" type="presParOf" srcId="{B2E352C8-DE7A-0745-A192-2FC9D259BA88}" destId="{BD188B72-8D1A-40AD-9020-8455FEA43418}" srcOrd="5" destOrd="0" presId="urn:microsoft.com/office/officeart/2005/8/layout/list1"/>
    <dgm:cxn modelId="{F1B245B2-7BD6-49C5-878C-A5D26896D6E3}" type="presParOf" srcId="{B2E352C8-DE7A-0745-A192-2FC9D259BA88}" destId="{1C49B69E-F07C-4FE2-9E29-D0F7E3AFF433}" srcOrd="6" destOrd="0" presId="urn:microsoft.com/office/officeart/2005/8/layout/list1"/>
    <dgm:cxn modelId="{05D17AF8-98B5-452D-A4A2-E8C5336AACCF}" type="presParOf" srcId="{B2E352C8-DE7A-0745-A192-2FC9D259BA88}" destId="{7003295C-3BCD-4B5D-9EB4-B738C7E1B542}" srcOrd="7" destOrd="0" presId="urn:microsoft.com/office/officeart/2005/8/layout/list1"/>
    <dgm:cxn modelId="{D571A48B-2B6F-E448-BF50-3269F4E49B78}" type="presParOf" srcId="{B2E352C8-DE7A-0745-A192-2FC9D259BA88}" destId="{2B6748EE-4E65-794E-9B89-5B9E2F24AA19}" srcOrd="8" destOrd="0" presId="urn:microsoft.com/office/officeart/2005/8/layout/list1"/>
    <dgm:cxn modelId="{E6EE7531-A607-AE44-A4BF-B5B1AA8DD5EB}" type="presParOf" srcId="{2B6748EE-4E65-794E-9B89-5B9E2F24AA19}" destId="{731DDA19-788A-6947-9AD5-0BB2A0916EEF}" srcOrd="0" destOrd="0" presId="urn:microsoft.com/office/officeart/2005/8/layout/list1"/>
    <dgm:cxn modelId="{FF52E68B-303E-8C44-98E7-A4E6BE57518B}" type="presParOf" srcId="{2B6748EE-4E65-794E-9B89-5B9E2F24AA19}" destId="{E64A444E-2393-DE4A-9D42-4CF304EC41D1}" srcOrd="1" destOrd="0" presId="urn:microsoft.com/office/officeart/2005/8/layout/list1"/>
    <dgm:cxn modelId="{0F604063-5686-174D-8E59-F44A999099D8}" type="presParOf" srcId="{B2E352C8-DE7A-0745-A192-2FC9D259BA88}" destId="{D83AE8B0-7640-864E-9F4D-987C907CAE7A}" srcOrd="9" destOrd="0" presId="urn:microsoft.com/office/officeart/2005/8/layout/list1"/>
    <dgm:cxn modelId="{FB92480D-FEE0-FF4D-8261-8FC8DC035CEB}" type="presParOf" srcId="{B2E352C8-DE7A-0745-A192-2FC9D259BA88}" destId="{7436C9A1-74CD-7C49-A2A2-A844F3015528}" srcOrd="10" destOrd="0" presId="urn:microsoft.com/office/officeart/2005/8/layout/list1"/>
    <dgm:cxn modelId="{7B13FEC8-E0C4-6B4D-AC97-4C86F820CF94}" type="presParOf" srcId="{B2E352C8-DE7A-0745-A192-2FC9D259BA88}" destId="{EC4F6342-CCA8-C145-A1A2-FBFBDA34D8A3}" srcOrd="11" destOrd="0" presId="urn:microsoft.com/office/officeart/2005/8/layout/list1"/>
    <dgm:cxn modelId="{26430FA5-B770-E946-A062-AF2069211AC8}" type="presParOf" srcId="{B2E352C8-DE7A-0745-A192-2FC9D259BA88}" destId="{7B1C3ED0-9D62-8B47-B8EC-753137206CFC}" srcOrd="12" destOrd="0" presId="urn:microsoft.com/office/officeart/2005/8/layout/list1"/>
    <dgm:cxn modelId="{A9E5AFDA-7C5B-6545-BAD6-5B32211A24E2}" type="presParOf" srcId="{7B1C3ED0-9D62-8B47-B8EC-753137206CFC}" destId="{EE3A92CD-D815-D949-8EC8-82961120F1DE}" srcOrd="0" destOrd="0" presId="urn:microsoft.com/office/officeart/2005/8/layout/list1"/>
    <dgm:cxn modelId="{02C761AF-D8C0-6743-9E2F-89CE6A5FD612}" type="presParOf" srcId="{7B1C3ED0-9D62-8B47-B8EC-753137206CFC}" destId="{DDB7FE4D-02CB-2540-8F75-867B1364B9B9}" srcOrd="1" destOrd="0" presId="urn:microsoft.com/office/officeart/2005/8/layout/list1"/>
    <dgm:cxn modelId="{BEF31AE9-90C3-A946-B321-44EFAFB52511}" type="presParOf" srcId="{B2E352C8-DE7A-0745-A192-2FC9D259BA88}" destId="{5E8B2CD6-B5BB-0E4C-BC3A-AB395C4277F9}" srcOrd="13" destOrd="0" presId="urn:microsoft.com/office/officeart/2005/8/layout/list1"/>
    <dgm:cxn modelId="{535F278F-2D4E-A34D-BDB2-57AA009D1C09}" type="presParOf" srcId="{B2E352C8-DE7A-0745-A192-2FC9D259BA88}" destId="{46DDD1F9-A0FD-9C47-BC7F-B9F783976699}" srcOrd="14" destOrd="0" presId="urn:microsoft.com/office/officeart/2005/8/layout/list1"/>
    <dgm:cxn modelId="{A686E732-A023-C043-9EAB-2C8FA5F97A4A}" type="presParOf" srcId="{B2E352C8-DE7A-0745-A192-2FC9D259BA88}" destId="{FF7C7586-A4E5-8849-BA6B-9D51DEF82879}" srcOrd="15" destOrd="0" presId="urn:microsoft.com/office/officeart/2005/8/layout/list1"/>
    <dgm:cxn modelId="{AC4AB8C3-334D-5847-BE10-C2F8300F912F}" type="presParOf" srcId="{B2E352C8-DE7A-0745-A192-2FC9D259BA88}" destId="{FE87C9C1-4E0E-9646-A95D-A4D507ABD019}" srcOrd="16" destOrd="0" presId="urn:microsoft.com/office/officeart/2005/8/layout/list1"/>
    <dgm:cxn modelId="{8525F5D1-83F5-4E49-888B-15C4EB41A0A0}" type="presParOf" srcId="{FE87C9C1-4E0E-9646-A95D-A4D507ABD019}" destId="{7D9B72BD-02C5-E848-AF3E-D7DA6CC56731}" srcOrd="0" destOrd="0" presId="urn:microsoft.com/office/officeart/2005/8/layout/list1"/>
    <dgm:cxn modelId="{999F1A36-9E48-7641-BA04-FCAC853F8598}" type="presParOf" srcId="{FE87C9C1-4E0E-9646-A95D-A4D507ABD019}" destId="{37FAC7CC-9E96-1D4B-A323-54375460D6AE}" srcOrd="1" destOrd="0" presId="urn:microsoft.com/office/officeart/2005/8/layout/list1"/>
    <dgm:cxn modelId="{EFD62257-23B0-DC42-8CFC-533630D4A1A1}" type="presParOf" srcId="{B2E352C8-DE7A-0745-A192-2FC9D259BA88}" destId="{572E81EB-8BCC-6D4C-A1A0-C1E71BEB1237}" srcOrd="17" destOrd="0" presId="urn:microsoft.com/office/officeart/2005/8/layout/list1"/>
    <dgm:cxn modelId="{25266538-A11A-E846-BE60-685984D50A00}" type="presParOf" srcId="{B2E352C8-DE7A-0745-A192-2FC9D259BA88}" destId="{103471EB-60E4-2B4C-A3E2-0EC7C70A4DB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71CB8E-88AE-457F-828F-E917485258A2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102F018-58D1-478A-B39B-66E5FC8EE862}">
      <dgm:prSet custT="1"/>
      <dgm:spPr/>
      <dgm:t>
        <a:bodyPr/>
        <a:lstStyle/>
        <a:p>
          <a:r>
            <a:rPr lang="fr-FR" sz="1800" dirty="0" err="1"/>
            <a:t>África</a:t>
          </a:r>
          <a:r>
            <a:rPr lang="fr-FR" sz="1800" dirty="0"/>
            <a:t> </a:t>
          </a:r>
          <a:r>
            <a:rPr lang="fr-FR" sz="1800" dirty="0" err="1"/>
            <a:t>Ocidental</a:t>
          </a:r>
          <a:r>
            <a:rPr lang="fr-FR" sz="1800" dirty="0"/>
            <a:t>/Central</a:t>
          </a:r>
        </a:p>
        <a:p>
          <a:r>
            <a:rPr lang="fr-FR" sz="1800" b="1" dirty="0">
              <a:solidFill>
                <a:srgbClr val="E94E1B"/>
              </a:solidFill>
            </a:rPr>
            <a:t>Yaoundé – </a:t>
          </a:r>
          <a:r>
            <a:rPr lang="fr-FR" sz="1800" b="1" dirty="0" err="1">
              <a:solidFill>
                <a:srgbClr val="E94E1B"/>
              </a:solidFill>
            </a:rPr>
            <a:t>maio</a:t>
          </a:r>
          <a:r>
            <a:rPr lang="fr-FR" sz="1800" b="1" dirty="0">
              <a:solidFill>
                <a:srgbClr val="E94E1B"/>
              </a:solidFill>
            </a:rPr>
            <a:t> de 2024</a:t>
          </a:r>
          <a:endParaRPr lang="en-US" sz="1800" b="1" dirty="0">
            <a:solidFill>
              <a:srgbClr val="E94E1B"/>
            </a:solidFill>
          </a:endParaRPr>
        </a:p>
      </dgm:t>
    </dgm:pt>
    <dgm:pt modelId="{B4F2049C-1EC2-4A08-84D2-7F7F1F413C35}" type="parTrans" cxnId="{EBC53205-DA2B-4EB7-8419-9B0CE00FDA3D}">
      <dgm:prSet/>
      <dgm:spPr/>
      <dgm:t>
        <a:bodyPr/>
        <a:lstStyle/>
        <a:p>
          <a:endParaRPr lang="en-US"/>
        </a:p>
      </dgm:t>
    </dgm:pt>
    <dgm:pt modelId="{B603CAC4-0EF2-4610-A1F5-1B2D825F3B6F}" type="sibTrans" cxnId="{EBC53205-DA2B-4EB7-8419-9B0CE00FDA3D}">
      <dgm:prSet/>
      <dgm:spPr/>
      <dgm:t>
        <a:bodyPr/>
        <a:lstStyle/>
        <a:p>
          <a:endParaRPr lang="en-US"/>
        </a:p>
      </dgm:t>
    </dgm:pt>
    <dgm:pt modelId="{01D7EA46-CC40-4F78-AF03-3F97D7AEF1BC}">
      <dgm:prSet custT="1"/>
      <dgm:spPr/>
      <dgm:t>
        <a:bodyPr/>
        <a:lstStyle/>
        <a:p>
          <a:r>
            <a:rPr lang="fr-FR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África</a:t>
          </a:r>
          <a:r>
            <a:rPr lang="fr-FR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Oriental</a:t>
          </a:r>
        </a:p>
        <a:p>
          <a:r>
            <a:rPr lang="fr-FR" sz="18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Juba – </a:t>
          </a:r>
          <a:r>
            <a:rPr lang="fr-FR" sz="1800" b="1" kern="1200" dirty="0" err="1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julho</a:t>
          </a:r>
          <a:r>
            <a:rPr lang="fr-FR" sz="18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 de 2024</a:t>
          </a:r>
          <a:endParaRPr lang="en-US" sz="1800" b="1" kern="1200" dirty="0">
            <a:solidFill>
              <a:schemeClr val="accent2"/>
            </a:solidFill>
            <a:latin typeface="Calibri" panose="020F0502020204030204"/>
            <a:ea typeface="+mn-ea"/>
            <a:cs typeface="+mn-cs"/>
          </a:endParaRPr>
        </a:p>
      </dgm:t>
    </dgm:pt>
    <dgm:pt modelId="{3D5A0585-003A-4FEE-B405-A45018F34C18}" type="parTrans" cxnId="{3452C192-699B-430A-AC1A-A633C396AE1C}">
      <dgm:prSet/>
      <dgm:spPr/>
      <dgm:t>
        <a:bodyPr/>
        <a:lstStyle/>
        <a:p>
          <a:endParaRPr lang="en-US"/>
        </a:p>
      </dgm:t>
    </dgm:pt>
    <dgm:pt modelId="{F4163C38-9A36-4435-91CF-C053756301C2}" type="sibTrans" cxnId="{3452C192-699B-430A-AC1A-A633C396AE1C}">
      <dgm:prSet/>
      <dgm:spPr/>
      <dgm:t>
        <a:bodyPr/>
        <a:lstStyle/>
        <a:p>
          <a:endParaRPr lang="en-US"/>
        </a:p>
      </dgm:t>
    </dgm:pt>
    <dgm:pt modelId="{105A27B3-A4C7-4181-B6E6-FEFA1E570734}">
      <dgm:prSet custT="1"/>
      <dgm:spPr/>
      <dgm:t>
        <a:bodyPr/>
        <a:lstStyle/>
        <a:p>
          <a:r>
            <a:rPr lang="fr-FR" sz="1800" dirty="0" err="1"/>
            <a:t>África</a:t>
          </a:r>
          <a:r>
            <a:rPr lang="fr-FR" sz="1800" dirty="0"/>
            <a:t> Austral </a:t>
          </a:r>
        </a:p>
        <a:p>
          <a:r>
            <a:rPr lang="en-US" sz="1800" dirty="0"/>
            <a:t> </a:t>
          </a:r>
          <a:r>
            <a:rPr lang="fr-FR" sz="1800" b="1" dirty="0" err="1">
              <a:solidFill>
                <a:schemeClr val="accent2"/>
              </a:solidFill>
            </a:rPr>
            <a:t>Maurício</a:t>
          </a:r>
          <a:r>
            <a:rPr lang="fr-FR" sz="1800" b="1" dirty="0">
              <a:solidFill>
                <a:schemeClr val="accent2"/>
              </a:solidFill>
            </a:rPr>
            <a:t> - </a:t>
          </a:r>
          <a:r>
            <a:rPr lang="fr-FR" sz="1800" b="1" dirty="0" err="1">
              <a:solidFill>
                <a:schemeClr val="accent2"/>
              </a:solidFill>
            </a:rPr>
            <a:t>agosto</a:t>
          </a:r>
          <a:r>
            <a:rPr lang="fr-FR" sz="1800" b="1" dirty="0">
              <a:solidFill>
                <a:schemeClr val="accent2"/>
              </a:solidFill>
            </a:rPr>
            <a:t> de 2024</a:t>
          </a:r>
          <a:endParaRPr lang="en-US" sz="1800" dirty="0"/>
        </a:p>
      </dgm:t>
    </dgm:pt>
    <dgm:pt modelId="{AED20771-0D61-46FC-9F5D-9ED08963630D}" type="parTrans" cxnId="{E3F37783-A66A-48D0-B49C-A8A83778AA75}">
      <dgm:prSet/>
      <dgm:spPr/>
      <dgm:t>
        <a:bodyPr/>
        <a:lstStyle/>
        <a:p>
          <a:endParaRPr lang="en-US"/>
        </a:p>
      </dgm:t>
    </dgm:pt>
    <dgm:pt modelId="{0005C659-5F3A-4F2D-AA8D-46602AAC8047}" type="sibTrans" cxnId="{E3F37783-A66A-48D0-B49C-A8A83778AA75}">
      <dgm:prSet/>
      <dgm:spPr/>
      <dgm:t>
        <a:bodyPr/>
        <a:lstStyle/>
        <a:p>
          <a:endParaRPr lang="en-US"/>
        </a:p>
      </dgm:t>
    </dgm:pt>
    <dgm:pt modelId="{681EE212-2FBB-4D2E-8BAC-5277DF5434D4}">
      <dgm:prSet custT="1"/>
      <dgm:spPr/>
      <dgm:t>
        <a:bodyPr/>
        <a:lstStyle/>
        <a:p>
          <a:r>
            <a:rPr lang="fr-FR" sz="1800" dirty="0"/>
            <a:t>Norte de </a:t>
          </a:r>
          <a:r>
            <a:rPr lang="fr-FR" sz="1800" dirty="0" err="1"/>
            <a:t>África</a:t>
          </a:r>
          <a:endParaRPr lang="fr-FR" sz="1800" dirty="0"/>
        </a:p>
        <a:p>
          <a:r>
            <a:rPr lang="en-US" sz="1800" b="1" dirty="0">
              <a:solidFill>
                <a:schemeClr val="accent2"/>
              </a:solidFill>
            </a:rPr>
            <a:t>Cairo – </a:t>
          </a:r>
          <a:r>
            <a:rPr lang="fr-FR" sz="1800" b="1" dirty="0">
              <a:solidFill>
                <a:schemeClr val="accent2"/>
              </a:solidFill>
            </a:rPr>
            <a:t> </a:t>
          </a:r>
          <a:r>
            <a:rPr lang="fr-FR" sz="1800" b="1" dirty="0" err="1">
              <a:solidFill>
                <a:schemeClr val="accent2"/>
              </a:solidFill>
            </a:rPr>
            <a:t>Novembro</a:t>
          </a:r>
          <a:r>
            <a:rPr lang="fr-FR" sz="1800" b="1" dirty="0">
              <a:solidFill>
                <a:schemeClr val="accent2"/>
              </a:solidFill>
            </a:rPr>
            <a:t> de 2024</a:t>
          </a:r>
          <a:endParaRPr lang="en-GB" sz="1800" dirty="0"/>
        </a:p>
      </dgm:t>
    </dgm:pt>
    <dgm:pt modelId="{BCBBD3D6-8816-4B34-B876-4116A3B5D297}" type="parTrans" cxnId="{52590DF9-9CE7-46FF-8F2A-7A0DE9083F62}">
      <dgm:prSet/>
      <dgm:spPr/>
      <dgm:t>
        <a:bodyPr/>
        <a:lstStyle/>
        <a:p>
          <a:endParaRPr lang="en-GB"/>
        </a:p>
      </dgm:t>
    </dgm:pt>
    <dgm:pt modelId="{60D15678-C857-4E0B-A7B3-F6A2E813F710}" type="sibTrans" cxnId="{52590DF9-9CE7-46FF-8F2A-7A0DE9083F62}">
      <dgm:prSet/>
      <dgm:spPr/>
      <dgm:t>
        <a:bodyPr/>
        <a:lstStyle/>
        <a:p>
          <a:endParaRPr lang="en-GB"/>
        </a:p>
      </dgm:t>
    </dgm:pt>
    <dgm:pt modelId="{24A3197D-4C2F-48C4-B45C-1DC3F1CCFA9B}" type="pres">
      <dgm:prSet presAssocID="{5771CB8E-88AE-457F-828F-E917485258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3840F5-28BE-4DC7-BA63-6ABCD94F5ED3}" type="pres">
      <dgm:prSet presAssocID="{7102F018-58D1-478A-B39B-66E5FC8EE862}" presName="hierRoot1" presStyleCnt="0"/>
      <dgm:spPr/>
    </dgm:pt>
    <dgm:pt modelId="{175178DC-B552-477A-84E2-4AD1E2EEC4A4}" type="pres">
      <dgm:prSet presAssocID="{7102F018-58D1-478A-B39B-66E5FC8EE862}" presName="composite" presStyleCnt="0"/>
      <dgm:spPr/>
    </dgm:pt>
    <dgm:pt modelId="{5B97CF26-7D98-4DF9-9884-9B03461987A4}" type="pres">
      <dgm:prSet presAssocID="{7102F018-58D1-478A-B39B-66E5FC8EE862}" presName="background" presStyleLbl="node0" presStyleIdx="0" presStyleCnt="4"/>
      <dgm:spPr/>
    </dgm:pt>
    <dgm:pt modelId="{6F799B02-6640-497D-83C8-E90FED0DA25F}" type="pres">
      <dgm:prSet presAssocID="{7102F018-58D1-478A-B39B-66E5FC8EE862}" presName="text" presStyleLbl="fgAcc0" presStyleIdx="0" presStyleCnt="4" custScaleX="108485" custScaleY="107205">
        <dgm:presLayoutVars>
          <dgm:chPref val="3"/>
        </dgm:presLayoutVars>
      </dgm:prSet>
      <dgm:spPr/>
    </dgm:pt>
    <dgm:pt modelId="{752EB2F4-B213-4F0F-A7E5-D5201DB70D3D}" type="pres">
      <dgm:prSet presAssocID="{7102F018-58D1-478A-B39B-66E5FC8EE862}" presName="hierChild2" presStyleCnt="0"/>
      <dgm:spPr/>
    </dgm:pt>
    <dgm:pt modelId="{7BA44ABD-D685-4123-ABEF-87B6F273F85D}" type="pres">
      <dgm:prSet presAssocID="{01D7EA46-CC40-4F78-AF03-3F97D7AEF1BC}" presName="hierRoot1" presStyleCnt="0"/>
      <dgm:spPr/>
    </dgm:pt>
    <dgm:pt modelId="{040E896D-1C0B-4E0E-BCB6-66AE158C2F09}" type="pres">
      <dgm:prSet presAssocID="{01D7EA46-CC40-4F78-AF03-3F97D7AEF1BC}" presName="composite" presStyleCnt="0"/>
      <dgm:spPr/>
    </dgm:pt>
    <dgm:pt modelId="{2668BDC1-CDA8-40C9-900E-311735695EEA}" type="pres">
      <dgm:prSet presAssocID="{01D7EA46-CC40-4F78-AF03-3F97D7AEF1BC}" presName="background" presStyleLbl="node0" presStyleIdx="1" presStyleCnt="4"/>
      <dgm:spPr/>
    </dgm:pt>
    <dgm:pt modelId="{8A2E5E7B-1797-4680-BA20-57C8443ECA72}" type="pres">
      <dgm:prSet presAssocID="{01D7EA46-CC40-4F78-AF03-3F97D7AEF1BC}" presName="text" presStyleLbl="fgAcc0" presStyleIdx="1" presStyleCnt="4">
        <dgm:presLayoutVars>
          <dgm:chPref val="3"/>
        </dgm:presLayoutVars>
      </dgm:prSet>
      <dgm:spPr/>
    </dgm:pt>
    <dgm:pt modelId="{74FD569A-70A4-4C84-97DB-8D58870CEDFC}" type="pres">
      <dgm:prSet presAssocID="{01D7EA46-CC40-4F78-AF03-3F97D7AEF1BC}" presName="hierChild2" presStyleCnt="0"/>
      <dgm:spPr/>
    </dgm:pt>
    <dgm:pt modelId="{3AB92DBA-CAD9-4B1B-BB76-CF182DF77645}" type="pres">
      <dgm:prSet presAssocID="{105A27B3-A4C7-4181-B6E6-FEFA1E570734}" presName="hierRoot1" presStyleCnt="0"/>
      <dgm:spPr/>
    </dgm:pt>
    <dgm:pt modelId="{D2FF8F75-3F45-407A-A52A-C59AF9A9A9F1}" type="pres">
      <dgm:prSet presAssocID="{105A27B3-A4C7-4181-B6E6-FEFA1E570734}" presName="composite" presStyleCnt="0"/>
      <dgm:spPr/>
    </dgm:pt>
    <dgm:pt modelId="{59A630D2-D2A6-4885-8355-47820196F66E}" type="pres">
      <dgm:prSet presAssocID="{105A27B3-A4C7-4181-B6E6-FEFA1E570734}" presName="background" presStyleLbl="node0" presStyleIdx="2" presStyleCnt="4"/>
      <dgm:spPr/>
    </dgm:pt>
    <dgm:pt modelId="{06D98D1D-CB06-4896-B438-176614E51DED}" type="pres">
      <dgm:prSet presAssocID="{105A27B3-A4C7-4181-B6E6-FEFA1E570734}" presName="text" presStyleLbl="fgAcc0" presStyleIdx="2" presStyleCnt="4" custScaleX="110514">
        <dgm:presLayoutVars>
          <dgm:chPref val="3"/>
        </dgm:presLayoutVars>
      </dgm:prSet>
      <dgm:spPr/>
    </dgm:pt>
    <dgm:pt modelId="{E2FBB92A-717E-48A1-A821-0B0C2C0AC55B}" type="pres">
      <dgm:prSet presAssocID="{105A27B3-A4C7-4181-B6E6-FEFA1E570734}" presName="hierChild2" presStyleCnt="0"/>
      <dgm:spPr/>
    </dgm:pt>
    <dgm:pt modelId="{ED1413F8-1581-49C3-99EE-064B470391F1}" type="pres">
      <dgm:prSet presAssocID="{681EE212-2FBB-4D2E-8BAC-5277DF5434D4}" presName="hierRoot1" presStyleCnt="0"/>
      <dgm:spPr/>
    </dgm:pt>
    <dgm:pt modelId="{00E07C0C-909A-413F-815D-A09C25E3C1B8}" type="pres">
      <dgm:prSet presAssocID="{681EE212-2FBB-4D2E-8BAC-5277DF5434D4}" presName="composite" presStyleCnt="0"/>
      <dgm:spPr/>
    </dgm:pt>
    <dgm:pt modelId="{76D4D371-F14F-4FD0-85B5-011FCB44AABA}" type="pres">
      <dgm:prSet presAssocID="{681EE212-2FBB-4D2E-8BAC-5277DF5434D4}" presName="background" presStyleLbl="node0" presStyleIdx="3" presStyleCnt="4"/>
      <dgm:spPr/>
    </dgm:pt>
    <dgm:pt modelId="{F537C7E3-307F-4093-AD19-110B8668EEFD}" type="pres">
      <dgm:prSet presAssocID="{681EE212-2FBB-4D2E-8BAC-5277DF5434D4}" presName="text" presStyleLbl="fgAcc0" presStyleIdx="3" presStyleCnt="4" custScaleX="108299" custScaleY="99508">
        <dgm:presLayoutVars>
          <dgm:chPref val="3"/>
        </dgm:presLayoutVars>
      </dgm:prSet>
      <dgm:spPr/>
    </dgm:pt>
    <dgm:pt modelId="{7221A3DA-0AFC-46FF-BD2F-0519A1AFA729}" type="pres">
      <dgm:prSet presAssocID="{681EE212-2FBB-4D2E-8BAC-5277DF5434D4}" presName="hierChild2" presStyleCnt="0"/>
      <dgm:spPr/>
    </dgm:pt>
  </dgm:ptLst>
  <dgm:cxnLst>
    <dgm:cxn modelId="{EBC53205-DA2B-4EB7-8419-9B0CE00FDA3D}" srcId="{5771CB8E-88AE-457F-828F-E917485258A2}" destId="{7102F018-58D1-478A-B39B-66E5FC8EE862}" srcOrd="0" destOrd="0" parTransId="{B4F2049C-1EC2-4A08-84D2-7F7F1F413C35}" sibTransId="{B603CAC4-0EF2-4610-A1F5-1B2D825F3B6F}"/>
    <dgm:cxn modelId="{B0F6FF34-9607-4A07-92A2-D09AC3D51E00}" type="presOf" srcId="{681EE212-2FBB-4D2E-8BAC-5277DF5434D4}" destId="{F537C7E3-307F-4093-AD19-110B8668EEFD}" srcOrd="0" destOrd="0" presId="urn:microsoft.com/office/officeart/2005/8/layout/hierarchy1"/>
    <dgm:cxn modelId="{B887A95E-8516-4668-8A31-4C5E1CFD5606}" type="presOf" srcId="{7102F018-58D1-478A-B39B-66E5FC8EE862}" destId="{6F799B02-6640-497D-83C8-E90FED0DA25F}" srcOrd="0" destOrd="0" presId="urn:microsoft.com/office/officeart/2005/8/layout/hierarchy1"/>
    <dgm:cxn modelId="{3E015F68-F995-4D82-B548-21EB944799D4}" type="presOf" srcId="{01D7EA46-CC40-4F78-AF03-3F97D7AEF1BC}" destId="{8A2E5E7B-1797-4680-BA20-57C8443ECA72}" srcOrd="0" destOrd="0" presId="urn:microsoft.com/office/officeart/2005/8/layout/hierarchy1"/>
    <dgm:cxn modelId="{9D772C58-0033-4656-BB72-C08C7957B06E}" type="presOf" srcId="{105A27B3-A4C7-4181-B6E6-FEFA1E570734}" destId="{06D98D1D-CB06-4896-B438-176614E51DED}" srcOrd="0" destOrd="0" presId="urn:microsoft.com/office/officeart/2005/8/layout/hierarchy1"/>
    <dgm:cxn modelId="{E3F37783-A66A-48D0-B49C-A8A83778AA75}" srcId="{5771CB8E-88AE-457F-828F-E917485258A2}" destId="{105A27B3-A4C7-4181-B6E6-FEFA1E570734}" srcOrd="2" destOrd="0" parTransId="{AED20771-0D61-46FC-9F5D-9ED08963630D}" sibTransId="{0005C659-5F3A-4F2D-AA8D-46602AAC8047}"/>
    <dgm:cxn modelId="{3452C192-699B-430A-AC1A-A633C396AE1C}" srcId="{5771CB8E-88AE-457F-828F-E917485258A2}" destId="{01D7EA46-CC40-4F78-AF03-3F97D7AEF1BC}" srcOrd="1" destOrd="0" parTransId="{3D5A0585-003A-4FEE-B405-A45018F34C18}" sibTransId="{F4163C38-9A36-4435-91CF-C053756301C2}"/>
    <dgm:cxn modelId="{BCAA81AE-E8CA-444B-BA65-D89CA4FE8E11}" type="presOf" srcId="{5771CB8E-88AE-457F-828F-E917485258A2}" destId="{24A3197D-4C2F-48C4-B45C-1DC3F1CCFA9B}" srcOrd="0" destOrd="0" presId="urn:microsoft.com/office/officeart/2005/8/layout/hierarchy1"/>
    <dgm:cxn modelId="{52590DF9-9CE7-46FF-8F2A-7A0DE9083F62}" srcId="{5771CB8E-88AE-457F-828F-E917485258A2}" destId="{681EE212-2FBB-4D2E-8BAC-5277DF5434D4}" srcOrd="3" destOrd="0" parTransId="{BCBBD3D6-8816-4B34-B876-4116A3B5D297}" sibTransId="{60D15678-C857-4E0B-A7B3-F6A2E813F710}"/>
    <dgm:cxn modelId="{15816702-1056-4486-91BB-42EEEAA4AE29}" type="presParOf" srcId="{24A3197D-4C2F-48C4-B45C-1DC3F1CCFA9B}" destId="{513840F5-28BE-4DC7-BA63-6ABCD94F5ED3}" srcOrd="0" destOrd="0" presId="urn:microsoft.com/office/officeart/2005/8/layout/hierarchy1"/>
    <dgm:cxn modelId="{5343EC63-27E0-4F9C-90E5-F171E673872D}" type="presParOf" srcId="{513840F5-28BE-4DC7-BA63-6ABCD94F5ED3}" destId="{175178DC-B552-477A-84E2-4AD1E2EEC4A4}" srcOrd="0" destOrd="0" presId="urn:microsoft.com/office/officeart/2005/8/layout/hierarchy1"/>
    <dgm:cxn modelId="{0972EAE2-5E22-4EFE-BC7E-6B046B5964E0}" type="presParOf" srcId="{175178DC-B552-477A-84E2-4AD1E2EEC4A4}" destId="{5B97CF26-7D98-4DF9-9884-9B03461987A4}" srcOrd="0" destOrd="0" presId="urn:microsoft.com/office/officeart/2005/8/layout/hierarchy1"/>
    <dgm:cxn modelId="{1B7166D6-B7A2-4C92-B28D-256B823FD0B8}" type="presParOf" srcId="{175178DC-B552-477A-84E2-4AD1E2EEC4A4}" destId="{6F799B02-6640-497D-83C8-E90FED0DA25F}" srcOrd="1" destOrd="0" presId="urn:microsoft.com/office/officeart/2005/8/layout/hierarchy1"/>
    <dgm:cxn modelId="{075118FC-CE35-446D-8C4F-28C8D1E33703}" type="presParOf" srcId="{513840F5-28BE-4DC7-BA63-6ABCD94F5ED3}" destId="{752EB2F4-B213-4F0F-A7E5-D5201DB70D3D}" srcOrd="1" destOrd="0" presId="urn:microsoft.com/office/officeart/2005/8/layout/hierarchy1"/>
    <dgm:cxn modelId="{A8694E37-3A76-491E-999E-4E404BD28D10}" type="presParOf" srcId="{24A3197D-4C2F-48C4-B45C-1DC3F1CCFA9B}" destId="{7BA44ABD-D685-4123-ABEF-87B6F273F85D}" srcOrd="1" destOrd="0" presId="urn:microsoft.com/office/officeart/2005/8/layout/hierarchy1"/>
    <dgm:cxn modelId="{DD0BF235-5526-42AD-B56F-47CB9482B1D4}" type="presParOf" srcId="{7BA44ABD-D685-4123-ABEF-87B6F273F85D}" destId="{040E896D-1C0B-4E0E-BCB6-66AE158C2F09}" srcOrd="0" destOrd="0" presId="urn:microsoft.com/office/officeart/2005/8/layout/hierarchy1"/>
    <dgm:cxn modelId="{1D9E7129-05B3-4111-8083-2C8DD2163521}" type="presParOf" srcId="{040E896D-1C0B-4E0E-BCB6-66AE158C2F09}" destId="{2668BDC1-CDA8-40C9-900E-311735695EEA}" srcOrd="0" destOrd="0" presId="urn:microsoft.com/office/officeart/2005/8/layout/hierarchy1"/>
    <dgm:cxn modelId="{987AD020-4E95-4422-9156-37C44280398F}" type="presParOf" srcId="{040E896D-1C0B-4E0E-BCB6-66AE158C2F09}" destId="{8A2E5E7B-1797-4680-BA20-57C8443ECA72}" srcOrd="1" destOrd="0" presId="urn:microsoft.com/office/officeart/2005/8/layout/hierarchy1"/>
    <dgm:cxn modelId="{7A5300AC-75FA-49E3-BEBB-B29B000CD34C}" type="presParOf" srcId="{7BA44ABD-D685-4123-ABEF-87B6F273F85D}" destId="{74FD569A-70A4-4C84-97DB-8D58870CEDFC}" srcOrd="1" destOrd="0" presId="urn:microsoft.com/office/officeart/2005/8/layout/hierarchy1"/>
    <dgm:cxn modelId="{54556072-31CB-4D97-88CC-B5409F2942AC}" type="presParOf" srcId="{24A3197D-4C2F-48C4-B45C-1DC3F1CCFA9B}" destId="{3AB92DBA-CAD9-4B1B-BB76-CF182DF77645}" srcOrd="2" destOrd="0" presId="urn:microsoft.com/office/officeart/2005/8/layout/hierarchy1"/>
    <dgm:cxn modelId="{2959727B-BA6D-4974-A5AA-F2AFA01D9207}" type="presParOf" srcId="{3AB92DBA-CAD9-4B1B-BB76-CF182DF77645}" destId="{D2FF8F75-3F45-407A-A52A-C59AF9A9A9F1}" srcOrd="0" destOrd="0" presId="urn:microsoft.com/office/officeart/2005/8/layout/hierarchy1"/>
    <dgm:cxn modelId="{A643E63F-6DF5-41F7-91D3-D3F64884628E}" type="presParOf" srcId="{D2FF8F75-3F45-407A-A52A-C59AF9A9A9F1}" destId="{59A630D2-D2A6-4885-8355-47820196F66E}" srcOrd="0" destOrd="0" presId="urn:microsoft.com/office/officeart/2005/8/layout/hierarchy1"/>
    <dgm:cxn modelId="{DD0A3C99-6089-4B0B-A32C-1E4423565EAB}" type="presParOf" srcId="{D2FF8F75-3F45-407A-A52A-C59AF9A9A9F1}" destId="{06D98D1D-CB06-4896-B438-176614E51DED}" srcOrd="1" destOrd="0" presId="urn:microsoft.com/office/officeart/2005/8/layout/hierarchy1"/>
    <dgm:cxn modelId="{596E712B-9E84-4C20-B1EA-1DD72FE78F3C}" type="presParOf" srcId="{3AB92DBA-CAD9-4B1B-BB76-CF182DF77645}" destId="{E2FBB92A-717E-48A1-A821-0B0C2C0AC55B}" srcOrd="1" destOrd="0" presId="urn:microsoft.com/office/officeart/2005/8/layout/hierarchy1"/>
    <dgm:cxn modelId="{D4DA32AE-EE27-4C49-BF19-45E325DEFAC5}" type="presParOf" srcId="{24A3197D-4C2F-48C4-B45C-1DC3F1CCFA9B}" destId="{ED1413F8-1581-49C3-99EE-064B470391F1}" srcOrd="3" destOrd="0" presId="urn:microsoft.com/office/officeart/2005/8/layout/hierarchy1"/>
    <dgm:cxn modelId="{F4A2D9DD-8433-4D94-AFDF-D299C2FB4CF9}" type="presParOf" srcId="{ED1413F8-1581-49C3-99EE-064B470391F1}" destId="{00E07C0C-909A-413F-815D-A09C25E3C1B8}" srcOrd="0" destOrd="0" presId="urn:microsoft.com/office/officeart/2005/8/layout/hierarchy1"/>
    <dgm:cxn modelId="{F3227D7C-E2C4-433E-98FE-C6DF887DF36E}" type="presParOf" srcId="{00E07C0C-909A-413F-815D-A09C25E3C1B8}" destId="{76D4D371-F14F-4FD0-85B5-011FCB44AABA}" srcOrd="0" destOrd="0" presId="urn:microsoft.com/office/officeart/2005/8/layout/hierarchy1"/>
    <dgm:cxn modelId="{FD1931B7-D492-4F3C-9ECA-A34E6595ABEE}" type="presParOf" srcId="{00E07C0C-909A-413F-815D-A09C25E3C1B8}" destId="{F537C7E3-307F-4093-AD19-110B8668EEFD}" srcOrd="1" destOrd="0" presId="urn:microsoft.com/office/officeart/2005/8/layout/hierarchy1"/>
    <dgm:cxn modelId="{2FEB7581-958C-46F7-BC42-BD41475E12EF}" type="presParOf" srcId="{ED1413F8-1581-49C3-99EE-064B470391F1}" destId="{7221A3DA-0AFC-46FF-BD2F-0519A1AFA7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65A17D-C07B-40F8-BBF5-FE120BC6CD3D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3213637-659F-44B9-922B-8E445A4F6015}">
      <dgm:prSet phldrT="[Text]" phldr="0"/>
      <dgm:spPr/>
      <dgm:t>
        <a:bodyPr/>
        <a:lstStyle/>
        <a:p>
          <a:r>
            <a:rPr lang="pt-BR" dirty="0"/>
            <a:t>Reunião de validação das partes interessadas - online 30 de junho de 2025</a:t>
          </a:r>
          <a:endParaRPr lang="en-GB" dirty="0"/>
        </a:p>
      </dgm:t>
    </dgm:pt>
    <dgm:pt modelId="{7687971F-8B11-4EF3-86BA-67DF77D8FB54}" type="parTrans" cxnId="{B0CE4048-E80D-4B50-A1E8-CE49B3CB71A6}">
      <dgm:prSet/>
      <dgm:spPr/>
      <dgm:t>
        <a:bodyPr/>
        <a:lstStyle/>
        <a:p>
          <a:endParaRPr lang="en-GB"/>
        </a:p>
      </dgm:t>
    </dgm:pt>
    <dgm:pt modelId="{8BEFEB1D-CCB6-4047-89CA-B742BD462587}" type="sibTrans" cxnId="{B0CE4048-E80D-4B50-A1E8-CE49B3CB71A6}">
      <dgm:prSet/>
      <dgm:spPr/>
      <dgm:t>
        <a:bodyPr/>
        <a:lstStyle/>
        <a:p>
          <a:endParaRPr lang="en-GB"/>
        </a:p>
      </dgm:t>
    </dgm:pt>
    <dgm:pt modelId="{26DA9F8B-4A81-4825-8EE2-809B3CC22CA7}">
      <dgm:prSet/>
      <dgm:spPr/>
      <dgm:t>
        <a:bodyPr/>
        <a:lstStyle/>
        <a:p>
          <a:r>
            <a:rPr lang="pt-BR" dirty="0">
              <a:hlinkClick xmlns:r="http://schemas.openxmlformats.org/officeDocument/2006/relationships" r:id="rId1"/>
            </a:rPr>
            <a:t>Relatório final de validação das partes interessadas da PAQAA</a:t>
          </a:r>
          <a:endParaRPr lang="en-GB" dirty="0"/>
        </a:p>
      </dgm:t>
    </dgm:pt>
    <dgm:pt modelId="{631FCB97-51D5-428F-BDFB-2E66E51FD760}" type="parTrans" cxnId="{15E292B8-43E4-4A2B-A036-0B16A8C501F2}">
      <dgm:prSet/>
      <dgm:spPr/>
      <dgm:t>
        <a:bodyPr/>
        <a:lstStyle/>
        <a:p>
          <a:endParaRPr lang="en-GB"/>
        </a:p>
      </dgm:t>
    </dgm:pt>
    <dgm:pt modelId="{50D02E45-0C56-42FB-9A85-F9486416C59C}" type="sibTrans" cxnId="{15E292B8-43E4-4A2B-A036-0B16A8C501F2}">
      <dgm:prSet/>
      <dgm:spPr/>
      <dgm:t>
        <a:bodyPr/>
        <a:lstStyle/>
        <a:p>
          <a:endParaRPr lang="en-GB"/>
        </a:p>
      </dgm:t>
    </dgm:pt>
    <dgm:pt modelId="{A6E08F4E-2B14-4CDB-A905-B70C02B77799}" type="pres">
      <dgm:prSet presAssocID="{6A65A17D-C07B-40F8-BBF5-FE120BC6CD3D}" presName="linearFlow" presStyleCnt="0">
        <dgm:presLayoutVars>
          <dgm:dir/>
          <dgm:animLvl val="lvl"/>
          <dgm:resizeHandles val="exact"/>
        </dgm:presLayoutVars>
      </dgm:prSet>
      <dgm:spPr/>
    </dgm:pt>
    <dgm:pt modelId="{68F49005-D4A7-440C-8A25-BF7C676FF9AB}" type="pres">
      <dgm:prSet presAssocID="{C3213637-659F-44B9-922B-8E445A4F6015}" presName="composite" presStyleCnt="0"/>
      <dgm:spPr/>
    </dgm:pt>
    <dgm:pt modelId="{92D7C14B-D3CA-440C-9FBF-2410E50D6AFD}" type="pres">
      <dgm:prSet presAssocID="{C3213637-659F-44B9-922B-8E445A4F6015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41680DE1-4385-40C5-BE0E-4FCA784B3F3E}" type="pres">
      <dgm:prSet presAssocID="{C3213637-659F-44B9-922B-8E445A4F6015}" presName="parSh" presStyleLbl="node1" presStyleIdx="0" presStyleCnt="1"/>
      <dgm:spPr/>
    </dgm:pt>
    <dgm:pt modelId="{3DDD9FFC-1AC0-4419-8256-9D441ADC770D}" type="pres">
      <dgm:prSet presAssocID="{C3213637-659F-44B9-922B-8E445A4F6015}" presName="desTx" presStyleLbl="fgAcc1" presStyleIdx="0" presStyleCnt="1">
        <dgm:presLayoutVars>
          <dgm:bulletEnabled val="1"/>
        </dgm:presLayoutVars>
      </dgm:prSet>
      <dgm:spPr/>
    </dgm:pt>
  </dgm:ptLst>
  <dgm:cxnLst>
    <dgm:cxn modelId="{4365E702-C5F8-436A-A1BD-88E190A6C8F1}" type="presOf" srcId="{26DA9F8B-4A81-4825-8EE2-809B3CC22CA7}" destId="{3DDD9FFC-1AC0-4419-8256-9D441ADC770D}" srcOrd="0" destOrd="0" presId="urn:microsoft.com/office/officeart/2005/8/layout/process3"/>
    <dgm:cxn modelId="{F4B3AC21-94B7-4B89-A438-01E703E2D43C}" type="presOf" srcId="{6A65A17D-C07B-40F8-BBF5-FE120BC6CD3D}" destId="{A6E08F4E-2B14-4CDB-A905-B70C02B77799}" srcOrd="0" destOrd="0" presId="urn:microsoft.com/office/officeart/2005/8/layout/process3"/>
    <dgm:cxn modelId="{E8C1123E-DA1A-477F-9CFA-F3C5B6F4EF91}" type="presOf" srcId="{C3213637-659F-44B9-922B-8E445A4F6015}" destId="{41680DE1-4385-40C5-BE0E-4FCA784B3F3E}" srcOrd="1" destOrd="0" presId="urn:microsoft.com/office/officeart/2005/8/layout/process3"/>
    <dgm:cxn modelId="{B0CE4048-E80D-4B50-A1E8-CE49B3CB71A6}" srcId="{6A65A17D-C07B-40F8-BBF5-FE120BC6CD3D}" destId="{C3213637-659F-44B9-922B-8E445A4F6015}" srcOrd="0" destOrd="0" parTransId="{7687971F-8B11-4EF3-86BA-67DF77D8FB54}" sibTransId="{8BEFEB1D-CCB6-4047-89CA-B742BD462587}"/>
    <dgm:cxn modelId="{15E292B8-43E4-4A2B-A036-0B16A8C501F2}" srcId="{C3213637-659F-44B9-922B-8E445A4F6015}" destId="{26DA9F8B-4A81-4825-8EE2-809B3CC22CA7}" srcOrd="0" destOrd="0" parTransId="{631FCB97-51D5-428F-BDFB-2E66E51FD760}" sibTransId="{50D02E45-0C56-42FB-9A85-F9486416C59C}"/>
    <dgm:cxn modelId="{99074AF5-5372-482C-B16C-3AED4EAB3662}" type="presOf" srcId="{C3213637-659F-44B9-922B-8E445A4F6015}" destId="{92D7C14B-D3CA-440C-9FBF-2410E50D6AFD}" srcOrd="0" destOrd="0" presId="urn:microsoft.com/office/officeart/2005/8/layout/process3"/>
    <dgm:cxn modelId="{43E9E2F9-C5B6-4386-860D-5AA365FB59CC}" type="presParOf" srcId="{A6E08F4E-2B14-4CDB-A905-B70C02B77799}" destId="{68F49005-D4A7-440C-8A25-BF7C676FF9AB}" srcOrd="0" destOrd="0" presId="urn:microsoft.com/office/officeart/2005/8/layout/process3"/>
    <dgm:cxn modelId="{CB2FD3B9-EC4C-44FE-8298-7A0BB7D9E1B0}" type="presParOf" srcId="{68F49005-D4A7-440C-8A25-BF7C676FF9AB}" destId="{92D7C14B-D3CA-440C-9FBF-2410E50D6AFD}" srcOrd="0" destOrd="0" presId="urn:microsoft.com/office/officeart/2005/8/layout/process3"/>
    <dgm:cxn modelId="{9205AF6B-93CB-4DDE-A196-3DD39392C391}" type="presParOf" srcId="{68F49005-D4A7-440C-8A25-BF7C676FF9AB}" destId="{41680DE1-4385-40C5-BE0E-4FCA784B3F3E}" srcOrd="1" destOrd="0" presId="urn:microsoft.com/office/officeart/2005/8/layout/process3"/>
    <dgm:cxn modelId="{BF9FF294-E4A6-466F-9E5F-3D9047DD6034}" type="presParOf" srcId="{68F49005-D4A7-440C-8A25-BF7C676FF9AB}" destId="{3DDD9FFC-1AC0-4419-8256-9D441ADC770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71CB8E-88AE-457F-828F-E917485258A2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102F018-58D1-478A-B39B-66E5FC8EE862}">
      <dgm:prSet custT="1"/>
      <dgm:spPr/>
      <dgm:t>
        <a:bodyPr/>
        <a:lstStyle/>
        <a:p>
          <a:r>
            <a:rPr lang="pt-BR" sz="1600" dirty="0"/>
            <a:t>AU Convite à participação Conselho Provisório (estrutura governamental da Aliança)</a:t>
          </a:r>
        </a:p>
        <a:p>
          <a:r>
            <a:rPr lang="en-US" sz="1600" b="1" dirty="0" err="1">
              <a:solidFill>
                <a:srgbClr val="E94E1B"/>
              </a:solidFill>
            </a:rPr>
            <a:t>Setembro</a:t>
          </a:r>
          <a:r>
            <a:rPr lang="en-US" sz="1600" b="1" dirty="0">
              <a:solidFill>
                <a:srgbClr val="E94E1B"/>
              </a:solidFill>
            </a:rPr>
            <a:t> 2025</a:t>
          </a:r>
        </a:p>
      </dgm:t>
    </dgm:pt>
    <dgm:pt modelId="{B4F2049C-1EC2-4A08-84D2-7F7F1F413C35}" type="parTrans" cxnId="{EBC53205-DA2B-4EB7-8419-9B0CE00FDA3D}">
      <dgm:prSet/>
      <dgm:spPr/>
      <dgm:t>
        <a:bodyPr/>
        <a:lstStyle/>
        <a:p>
          <a:endParaRPr lang="en-US"/>
        </a:p>
      </dgm:t>
    </dgm:pt>
    <dgm:pt modelId="{B603CAC4-0EF2-4610-A1F5-1B2D825F3B6F}" type="sibTrans" cxnId="{EBC53205-DA2B-4EB7-8419-9B0CE00FDA3D}">
      <dgm:prSet/>
      <dgm:spPr/>
      <dgm:t>
        <a:bodyPr/>
        <a:lstStyle/>
        <a:p>
          <a:endParaRPr lang="en-US"/>
        </a:p>
      </dgm:t>
    </dgm:pt>
    <dgm:pt modelId="{105A27B3-A4C7-4181-B6E6-FEFA1E570734}">
      <dgm:prSet custT="1"/>
      <dgm:spPr/>
      <dgm:t>
        <a:bodyPr/>
        <a:lstStyle/>
        <a:p>
          <a:r>
            <a:rPr lang="pt-BR" sz="1800" kern="1200" dirty="0"/>
            <a:t>Conselho </a:t>
          </a:r>
          <a:r>
            <a:rPr lang="fr-FR" sz="1800" kern="1200" dirty="0" err="1"/>
            <a:t>interino</a:t>
          </a:r>
          <a:endParaRPr lang="fr-FR" sz="1800" kern="1200" dirty="0"/>
        </a:p>
        <a:p>
          <a:r>
            <a:rPr lang="pt-BR" sz="1800" kern="1200" dirty="0"/>
            <a:t>Primeira reunião virtual</a:t>
          </a:r>
        </a:p>
        <a:p>
          <a:r>
            <a:rPr lang="en-US" sz="18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Dezembro</a:t>
          </a:r>
          <a:r>
            <a:rPr lang="en-US" sz="1800" kern="1200" dirty="0"/>
            <a:t> </a:t>
          </a:r>
          <a:r>
            <a:rPr lang="en-US" sz="18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2025</a:t>
          </a:r>
        </a:p>
      </dgm:t>
    </dgm:pt>
    <dgm:pt modelId="{AED20771-0D61-46FC-9F5D-9ED08963630D}" type="parTrans" cxnId="{E3F37783-A66A-48D0-B49C-A8A83778AA75}">
      <dgm:prSet/>
      <dgm:spPr/>
      <dgm:t>
        <a:bodyPr/>
        <a:lstStyle/>
        <a:p>
          <a:endParaRPr lang="en-US"/>
        </a:p>
      </dgm:t>
    </dgm:pt>
    <dgm:pt modelId="{0005C659-5F3A-4F2D-AA8D-46602AAC8047}" type="sibTrans" cxnId="{E3F37783-A66A-48D0-B49C-A8A83778AA75}">
      <dgm:prSet/>
      <dgm:spPr/>
      <dgm:t>
        <a:bodyPr/>
        <a:lstStyle/>
        <a:p>
          <a:endParaRPr lang="en-US"/>
        </a:p>
      </dgm:t>
    </dgm:pt>
    <dgm:pt modelId="{681EE212-2FBB-4D2E-8BAC-5277DF5434D4}">
      <dgm:prSet custT="1"/>
      <dgm:spPr/>
      <dgm:t>
        <a:bodyPr/>
        <a:lstStyle/>
        <a:p>
          <a:r>
            <a:rPr lang="pt-BR" sz="1800" dirty="0"/>
            <a:t>Reunião presencial do Conselho Interino
</a:t>
          </a:r>
          <a:endParaRPr lang="en-US" sz="1800" dirty="0"/>
        </a:p>
        <a:p>
          <a:r>
            <a:rPr lang="en-US" sz="1800" b="1" dirty="0">
              <a:solidFill>
                <a:schemeClr val="accent2"/>
              </a:solidFill>
            </a:rPr>
            <a:t>Maio 2026</a:t>
          </a:r>
          <a:endParaRPr lang="en-GB" sz="1800" dirty="0"/>
        </a:p>
      </dgm:t>
    </dgm:pt>
    <dgm:pt modelId="{BCBBD3D6-8816-4B34-B876-4116A3B5D297}" type="parTrans" cxnId="{52590DF9-9CE7-46FF-8F2A-7A0DE9083F62}">
      <dgm:prSet/>
      <dgm:spPr/>
      <dgm:t>
        <a:bodyPr/>
        <a:lstStyle/>
        <a:p>
          <a:endParaRPr lang="en-GB"/>
        </a:p>
      </dgm:t>
    </dgm:pt>
    <dgm:pt modelId="{60D15678-C857-4E0B-A7B3-F6A2E813F710}" type="sibTrans" cxnId="{52590DF9-9CE7-46FF-8F2A-7A0DE9083F62}">
      <dgm:prSet/>
      <dgm:spPr/>
      <dgm:t>
        <a:bodyPr/>
        <a:lstStyle/>
        <a:p>
          <a:endParaRPr lang="en-GB"/>
        </a:p>
      </dgm:t>
    </dgm:pt>
    <dgm:pt modelId="{EE6A4279-5C4D-B142-B2BA-163491D0E209}">
      <dgm:prSet/>
      <dgm:spPr/>
      <dgm:t>
        <a:bodyPr/>
        <a:lstStyle/>
        <a:p>
          <a:r>
            <a:rPr lang="pt-BR" dirty="0"/>
            <a:t>Elaboração de estatutos (Conselheiros da PAQAA - subordinados ao Conselho interino)</a:t>
          </a:r>
        </a:p>
        <a:p>
          <a:r>
            <a:rPr lang="fr-FR" b="1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Primeiro</a:t>
          </a:r>
          <a:r>
            <a:rPr lang="fr-FR" b="1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 trimestre </a:t>
          </a:r>
          <a:r>
            <a:rPr lang="en-US" b="1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2026</a:t>
          </a:r>
          <a:r>
            <a:rPr lang="en-US" dirty="0"/>
            <a:t> </a:t>
          </a:r>
          <a:r>
            <a:rPr lang="en-US" b="1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2025</a:t>
          </a:r>
        </a:p>
      </dgm:t>
    </dgm:pt>
    <dgm:pt modelId="{DA5EFCFC-AC60-5643-9D27-71F292FB839C}" type="parTrans" cxnId="{A17ABB45-C997-B34C-89EE-308F63E63AB0}">
      <dgm:prSet/>
      <dgm:spPr/>
      <dgm:t>
        <a:bodyPr/>
        <a:lstStyle/>
        <a:p>
          <a:endParaRPr lang="en-GB"/>
        </a:p>
      </dgm:t>
    </dgm:pt>
    <dgm:pt modelId="{6896B690-2C16-294F-8C9A-AB6FF4A05502}" type="sibTrans" cxnId="{A17ABB45-C997-B34C-89EE-308F63E63AB0}">
      <dgm:prSet/>
      <dgm:spPr/>
      <dgm:t>
        <a:bodyPr/>
        <a:lstStyle/>
        <a:p>
          <a:endParaRPr lang="en-GB"/>
        </a:p>
      </dgm:t>
    </dgm:pt>
    <dgm:pt modelId="{24A3197D-4C2F-48C4-B45C-1DC3F1CCFA9B}" type="pres">
      <dgm:prSet presAssocID="{5771CB8E-88AE-457F-828F-E917485258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3840F5-28BE-4DC7-BA63-6ABCD94F5ED3}" type="pres">
      <dgm:prSet presAssocID="{7102F018-58D1-478A-B39B-66E5FC8EE862}" presName="hierRoot1" presStyleCnt="0"/>
      <dgm:spPr/>
    </dgm:pt>
    <dgm:pt modelId="{175178DC-B552-477A-84E2-4AD1E2EEC4A4}" type="pres">
      <dgm:prSet presAssocID="{7102F018-58D1-478A-B39B-66E5FC8EE862}" presName="composite" presStyleCnt="0"/>
      <dgm:spPr/>
    </dgm:pt>
    <dgm:pt modelId="{5B97CF26-7D98-4DF9-9884-9B03461987A4}" type="pres">
      <dgm:prSet presAssocID="{7102F018-58D1-478A-B39B-66E5FC8EE862}" presName="background" presStyleLbl="node0" presStyleIdx="0" presStyleCnt="4"/>
      <dgm:spPr/>
    </dgm:pt>
    <dgm:pt modelId="{6F799B02-6640-497D-83C8-E90FED0DA25F}" type="pres">
      <dgm:prSet presAssocID="{7102F018-58D1-478A-B39B-66E5FC8EE862}" presName="text" presStyleLbl="fgAcc0" presStyleIdx="0" presStyleCnt="4" custScaleX="108485" custScaleY="142460">
        <dgm:presLayoutVars>
          <dgm:chPref val="3"/>
        </dgm:presLayoutVars>
      </dgm:prSet>
      <dgm:spPr/>
    </dgm:pt>
    <dgm:pt modelId="{752EB2F4-B213-4F0F-A7E5-D5201DB70D3D}" type="pres">
      <dgm:prSet presAssocID="{7102F018-58D1-478A-B39B-66E5FC8EE862}" presName="hierChild2" presStyleCnt="0"/>
      <dgm:spPr/>
    </dgm:pt>
    <dgm:pt modelId="{3AB92DBA-CAD9-4B1B-BB76-CF182DF77645}" type="pres">
      <dgm:prSet presAssocID="{105A27B3-A4C7-4181-B6E6-FEFA1E570734}" presName="hierRoot1" presStyleCnt="0"/>
      <dgm:spPr/>
    </dgm:pt>
    <dgm:pt modelId="{D2FF8F75-3F45-407A-A52A-C59AF9A9A9F1}" type="pres">
      <dgm:prSet presAssocID="{105A27B3-A4C7-4181-B6E6-FEFA1E570734}" presName="composite" presStyleCnt="0"/>
      <dgm:spPr/>
    </dgm:pt>
    <dgm:pt modelId="{59A630D2-D2A6-4885-8355-47820196F66E}" type="pres">
      <dgm:prSet presAssocID="{105A27B3-A4C7-4181-B6E6-FEFA1E570734}" presName="background" presStyleLbl="node0" presStyleIdx="1" presStyleCnt="4"/>
      <dgm:spPr/>
    </dgm:pt>
    <dgm:pt modelId="{06D98D1D-CB06-4896-B438-176614E51DED}" type="pres">
      <dgm:prSet presAssocID="{105A27B3-A4C7-4181-B6E6-FEFA1E570734}" presName="text" presStyleLbl="fgAcc0" presStyleIdx="1" presStyleCnt="4" custScaleX="110514">
        <dgm:presLayoutVars>
          <dgm:chPref val="3"/>
        </dgm:presLayoutVars>
      </dgm:prSet>
      <dgm:spPr/>
    </dgm:pt>
    <dgm:pt modelId="{E2FBB92A-717E-48A1-A821-0B0C2C0AC55B}" type="pres">
      <dgm:prSet presAssocID="{105A27B3-A4C7-4181-B6E6-FEFA1E570734}" presName="hierChild2" presStyleCnt="0"/>
      <dgm:spPr/>
    </dgm:pt>
    <dgm:pt modelId="{8A82F087-2C19-DE4A-84E9-44982215E21B}" type="pres">
      <dgm:prSet presAssocID="{EE6A4279-5C4D-B142-B2BA-163491D0E209}" presName="hierRoot1" presStyleCnt="0"/>
      <dgm:spPr/>
    </dgm:pt>
    <dgm:pt modelId="{912F823B-354E-2245-A3B4-5AF64F452BFC}" type="pres">
      <dgm:prSet presAssocID="{EE6A4279-5C4D-B142-B2BA-163491D0E209}" presName="composite" presStyleCnt="0"/>
      <dgm:spPr/>
    </dgm:pt>
    <dgm:pt modelId="{3D7D950F-A542-C741-B5C0-294030A6819C}" type="pres">
      <dgm:prSet presAssocID="{EE6A4279-5C4D-B142-B2BA-163491D0E209}" presName="background" presStyleLbl="node0" presStyleIdx="2" presStyleCnt="4"/>
      <dgm:spPr/>
    </dgm:pt>
    <dgm:pt modelId="{920A3F08-0BDD-DD4E-B2CB-88EF673B1AD2}" type="pres">
      <dgm:prSet presAssocID="{EE6A4279-5C4D-B142-B2BA-163491D0E209}" presName="text" presStyleLbl="fgAcc0" presStyleIdx="2" presStyleCnt="4" custScaleX="110514">
        <dgm:presLayoutVars>
          <dgm:chPref val="3"/>
        </dgm:presLayoutVars>
      </dgm:prSet>
      <dgm:spPr/>
    </dgm:pt>
    <dgm:pt modelId="{7AB36183-B81E-F84D-B9B8-E8165F1879EC}" type="pres">
      <dgm:prSet presAssocID="{EE6A4279-5C4D-B142-B2BA-163491D0E209}" presName="hierChild2" presStyleCnt="0"/>
      <dgm:spPr/>
    </dgm:pt>
    <dgm:pt modelId="{ED1413F8-1581-49C3-99EE-064B470391F1}" type="pres">
      <dgm:prSet presAssocID="{681EE212-2FBB-4D2E-8BAC-5277DF5434D4}" presName="hierRoot1" presStyleCnt="0"/>
      <dgm:spPr/>
    </dgm:pt>
    <dgm:pt modelId="{00E07C0C-909A-413F-815D-A09C25E3C1B8}" type="pres">
      <dgm:prSet presAssocID="{681EE212-2FBB-4D2E-8BAC-5277DF5434D4}" presName="composite" presStyleCnt="0"/>
      <dgm:spPr/>
    </dgm:pt>
    <dgm:pt modelId="{76D4D371-F14F-4FD0-85B5-011FCB44AABA}" type="pres">
      <dgm:prSet presAssocID="{681EE212-2FBB-4D2E-8BAC-5277DF5434D4}" presName="background" presStyleLbl="node0" presStyleIdx="3" presStyleCnt="4"/>
      <dgm:spPr/>
    </dgm:pt>
    <dgm:pt modelId="{F537C7E3-307F-4093-AD19-110B8668EEFD}" type="pres">
      <dgm:prSet presAssocID="{681EE212-2FBB-4D2E-8BAC-5277DF5434D4}" presName="text" presStyleLbl="fgAcc0" presStyleIdx="3" presStyleCnt="4" custScaleX="108299" custScaleY="99508">
        <dgm:presLayoutVars>
          <dgm:chPref val="3"/>
        </dgm:presLayoutVars>
      </dgm:prSet>
      <dgm:spPr/>
    </dgm:pt>
    <dgm:pt modelId="{7221A3DA-0AFC-46FF-BD2F-0519A1AFA729}" type="pres">
      <dgm:prSet presAssocID="{681EE212-2FBB-4D2E-8BAC-5277DF5434D4}" presName="hierChild2" presStyleCnt="0"/>
      <dgm:spPr/>
    </dgm:pt>
  </dgm:ptLst>
  <dgm:cxnLst>
    <dgm:cxn modelId="{EBC53205-DA2B-4EB7-8419-9B0CE00FDA3D}" srcId="{5771CB8E-88AE-457F-828F-E917485258A2}" destId="{7102F018-58D1-478A-B39B-66E5FC8EE862}" srcOrd="0" destOrd="0" parTransId="{B4F2049C-1EC2-4A08-84D2-7F7F1F413C35}" sibTransId="{B603CAC4-0EF2-4610-A1F5-1B2D825F3B6F}"/>
    <dgm:cxn modelId="{B0F6FF34-9607-4A07-92A2-D09AC3D51E00}" type="presOf" srcId="{681EE212-2FBB-4D2E-8BAC-5277DF5434D4}" destId="{F537C7E3-307F-4093-AD19-110B8668EEFD}" srcOrd="0" destOrd="0" presId="urn:microsoft.com/office/officeart/2005/8/layout/hierarchy1"/>
    <dgm:cxn modelId="{B887A95E-8516-4668-8A31-4C5E1CFD5606}" type="presOf" srcId="{7102F018-58D1-478A-B39B-66E5FC8EE862}" destId="{6F799B02-6640-497D-83C8-E90FED0DA25F}" srcOrd="0" destOrd="0" presId="urn:microsoft.com/office/officeart/2005/8/layout/hierarchy1"/>
    <dgm:cxn modelId="{A17ABB45-C997-B34C-89EE-308F63E63AB0}" srcId="{5771CB8E-88AE-457F-828F-E917485258A2}" destId="{EE6A4279-5C4D-B142-B2BA-163491D0E209}" srcOrd="2" destOrd="0" parTransId="{DA5EFCFC-AC60-5643-9D27-71F292FB839C}" sibTransId="{6896B690-2C16-294F-8C9A-AB6FF4A05502}"/>
    <dgm:cxn modelId="{9D772C58-0033-4656-BB72-C08C7957B06E}" type="presOf" srcId="{105A27B3-A4C7-4181-B6E6-FEFA1E570734}" destId="{06D98D1D-CB06-4896-B438-176614E51DED}" srcOrd="0" destOrd="0" presId="urn:microsoft.com/office/officeart/2005/8/layout/hierarchy1"/>
    <dgm:cxn modelId="{E3F37783-A66A-48D0-B49C-A8A83778AA75}" srcId="{5771CB8E-88AE-457F-828F-E917485258A2}" destId="{105A27B3-A4C7-4181-B6E6-FEFA1E570734}" srcOrd="1" destOrd="0" parTransId="{AED20771-0D61-46FC-9F5D-9ED08963630D}" sibTransId="{0005C659-5F3A-4F2D-AA8D-46602AAC8047}"/>
    <dgm:cxn modelId="{359F1391-26BB-0748-9C6F-2B34DC512611}" type="presOf" srcId="{EE6A4279-5C4D-B142-B2BA-163491D0E209}" destId="{920A3F08-0BDD-DD4E-B2CB-88EF673B1AD2}" srcOrd="0" destOrd="0" presId="urn:microsoft.com/office/officeart/2005/8/layout/hierarchy1"/>
    <dgm:cxn modelId="{BCAA81AE-E8CA-444B-BA65-D89CA4FE8E11}" type="presOf" srcId="{5771CB8E-88AE-457F-828F-E917485258A2}" destId="{24A3197D-4C2F-48C4-B45C-1DC3F1CCFA9B}" srcOrd="0" destOrd="0" presId="urn:microsoft.com/office/officeart/2005/8/layout/hierarchy1"/>
    <dgm:cxn modelId="{52590DF9-9CE7-46FF-8F2A-7A0DE9083F62}" srcId="{5771CB8E-88AE-457F-828F-E917485258A2}" destId="{681EE212-2FBB-4D2E-8BAC-5277DF5434D4}" srcOrd="3" destOrd="0" parTransId="{BCBBD3D6-8816-4B34-B876-4116A3B5D297}" sibTransId="{60D15678-C857-4E0B-A7B3-F6A2E813F710}"/>
    <dgm:cxn modelId="{15816702-1056-4486-91BB-42EEEAA4AE29}" type="presParOf" srcId="{24A3197D-4C2F-48C4-B45C-1DC3F1CCFA9B}" destId="{513840F5-28BE-4DC7-BA63-6ABCD94F5ED3}" srcOrd="0" destOrd="0" presId="urn:microsoft.com/office/officeart/2005/8/layout/hierarchy1"/>
    <dgm:cxn modelId="{5343EC63-27E0-4F9C-90E5-F171E673872D}" type="presParOf" srcId="{513840F5-28BE-4DC7-BA63-6ABCD94F5ED3}" destId="{175178DC-B552-477A-84E2-4AD1E2EEC4A4}" srcOrd="0" destOrd="0" presId="urn:microsoft.com/office/officeart/2005/8/layout/hierarchy1"/>
    <dgm:cxn modelId="{0972EAE2-5E22-4EFE-BC7E-6B046B5964E0}" type="presParOf" srcId="{175178DC-B552-477A-84E2-4AD1E2EEC4A4}" destId="{5B97CF26-7D98-4DF9-9884-9B03461987A4}" srcOrd="0" destOrd="0" presId="urn:microsoft.com/office/officeart/2005/8/layout/hierarchy1"/>
    <dgm:cxn modelId="{1B7166D6-B7A2-4C92-B28D-256B823FD0B8}" type="presParOf" srcId="{175178DC-B552-477A-84E2-4AD1E2EEC4A4}" destId="{6F799B02-6640-497D-83C8-E90FED0DA25F}" srcOrd="1" destOrd="0" presId="urn:microsoft.com/office/officeart/2005/8/layout/hierarchy1"/>
    <dgm:cxn modelId="{075118FC-CE35-446D-8C4F-28C8D1E33703}" type="presParOf" srcId="{513840F5-28BE-4DC7-BA63-6ABCD94F5ED3}" destId="{752EB2F4-B213-4F0F-A7E5-D5201DB70D3D}" srcOrd="1" destOrd="0" presId="urn:microsoft.com/office/officeart/2005/8/layout/hierarchy1"/>
    <dgm:cxn modelId="{54556072-31CB-4D97-88CC-B5409F2942AC}" type="presParOf" srcId="{24A3197D-4C2F-48C4-B45C-1DC3F1CCFA9B}" destId="{3AB92DBA-CAD9-4B1B-BB76-CF182DF77645}" srcOrd="1" destOrd="0" presId="urn:microsoft.com/office/officeart/2005/8/layout/hierarchy1"/>
    <dgm:cxn modelId="{2959727B-BA6D-4974-A5AA-F2AFA01D9207}" type="presParOf" srcId="{3AB92DBA-CAD9-4B1B-BB76-CF182DF77645}" destId="{D2FF8F75-3F45-407A-A52A-C59AF9A9A9F1}" srcOrd="0" destOrd="0" presId="urn:microsoft.com/office/officeart/2005/8/layout/hierarchy1"/>
    <dgm:cxn modelId="{A643E63F-6DF5-41F7-91D3-D3F64884628E}" type="presParOf" srcId="{D2FF8F75-3F45-407A-A52A-C59AF9A9A9F1}" destId="{59A630D2-D2A6-4885-8355-47820196F66E}" srcOrd="0" destOrd="0" presId="urn:microsoft.com/office/officeart/2005/8/layout/hierarchy1"/>
    <dgm:cxn modelId="{DD0A3C99-6089-4B0B-A32C-1E4423565EAB}" type="presParOf" srcId="{D2FF8F75-3F45-407A-A52A-C59AF9A9A9F1}" destId="{06D98D1D-CB06-4896-B438-176614E51DED}" srcOrd="1" destOrd="0" presId="urn:microsoft.com/office/officeart/2005/8/layout/hierarchy1"/>
    <dgm:cxn modelId="{596E712B-9E84-4C20-B1EA-1DD72FE78F3C}" type="presParOf" srcId="{3AB92DBA-CAD9-4B1B-BB76-CF182DF77645}" destId="{E2FBB92A-717E-48A1-A821-0B0C2C0AC55B}" srcOrd="1" destOrd="0" presId="urn:microsoft.com/office/officeart/2005/8/layout/hierarchy1"/>
    <dgm:cxn modelId="{1A0E5984-9B64-5448-B9E4-4126B6BD58D4}" type="presParOf" srcId="{24A3197D-4C2F-48C4-B45C-1DC3F1CCFA9B}" destId="{8A82F087-2C19-DE4A-84E9-44982215E21B}" srcOrd="2" destOrd="0" presId="urn:microsoft.com/office/officeart/2005/8/layout/hierarchy1"/>
    <dgm:cxn modelId="{D9992A16-D37B-7E44-9BF2-70D519151696}" type="presParOf" srcId="{8A82F087-2C19-DE4A-84E9-44982215E21B}" destId="{912F823B-354E-2245-A3B4-5AF64F452BFC}" srcOrd="0" destOrd="0" presId="urn:microsoft.com/office/officeart/2005/8/layout/hierarchy1"/>
    <dgm:cxn modelId="{ADCD4BE2-CCF4-3447-9E4A-0E5E66CAEA94}" type="presParOf" srcId="{912F823B-354E-2245-A3B4-5AF64F452BFC}" destId="{3D7D950F-A542-C741-B5C0-294030A6819C}" srcOrd="0" destOrd="0" presId="urn:microsoft.com/office/officeart/2005/8/layout/hierarchy1"/>
    <dgm:cxn modelId="{866845AC-F2F7-A34D-9EBB-F8E489859E68}" type="presParOf" srcId="{912F823B-354E-2245-A3B4-5AF64F452BFC}" destId="{920A3F08-0BDD-DD4E-B2CB-88EF673B1AD2}" srcOrd="1" destOrd="0" presId="urn:microsoft.com/office/officeart/2005/8/layout/hierarchy1"/>
    <dgm:cxn modelId="{9B798C61-4FFA-C641-9468-273795467E34}" type="presParOf" srcId="{8A82F087-2C19-DE4A-84E9-44982215E21B}" destId="{7AB36183-B81E-F84D-B9B8-E8165F1879EC}" srcOrd="1" destOrd="0" presId="urn:microsoft.com/office/officeart/2005/8/layout/hierarchy1"/>
    <dgm:cxn modelId="{D4DA32AE-EE27-4C49-BF19-45E325DEFAC5}" type="presParOf" srcId="{24A3197D-4C2F-48C4-B45C-1DC3F1CCFA9B}" destId="{ED1413F8-1581-49C3-99EE-064B470391F1}" srcOrd="3" destOrd="0" presId="urn:microsoft.com/office/officeart/2005/8/layout/hierarchy1"/>
    <dgm:cxn modelId="{F4A2D9DD-8433-4D94-AFDF-D299C2FB4CF9}" type="presParOf" srcId="{ED1413F8-1581-49C3-99EE-064B470391F1}" destId="{00E07C0C-909A-413F-815D-A09C25E3C1B8}" srcOrd="0" destOrd="0" presId="urn:microsoft.com/office/officeart/2005/8/layout/hierarchy1"/>
    <dgm:cxn modelId="{F3227D7C-E2C4-433E-98FE-C6DF887DF36E}" type="presParOf" srcId="{00E07C0C-909A-413F-815D-A09C25E3C1B8}" destId="{76D4D371-F14F-4FD0-85B5-011FCB44AABA}" srcOrd="0" destOrd="0" presId="urn:microsoft.com/office/officeart/2005/8/layout/hierarchy1"/>
    <dgm:cxn modelId="{FD1931B7-D492-4F3C-9ECA-A34E6595ABEE}" type="presParOf" srcId="{00E07C0C-909A-413F-815D-A09C25E3C1B8}" destId="{F537C7E3-307F-4093-AD19-110B8668EEFD}" srcOrd="1" destOrd="0" presId="urn:microsoft.com/office/officeart/2005/8/layout/hierarchy1"/>
    <dgm:cxn modelId="{2FEB7581-958C-46F7-BC42-BD41475E12EF}" type="presParOf" srcId="{ED1413F8-1581-49C3-99EE-064B470391F1}" destId="{7221A3DA-0AFC-46FF-BD2F-0519A1AFA72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FBE4D-48B2-4B89-A442-A40123273BA5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Terceira fase da Iniciativa HAQAA</a:t>
          </a:r>
          <a:endParaRPr lang="fr-FR" sz="3000" kern="1200" dirty="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 dirty="0"/>
        </a:p>
      </dsp:txBody>
      <dsp:txXfrm>
        <a:off x="1748064" y="2975"/>
        <a:ext cx="3342605" cy="2005563"/>
      </dsp:txXfrm>
    </dsp:sp>
    <dsp:sp modelId="{D50C26E1-59BD-4484-9750-B774A4BAC9B7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Apoio à implementação do PAQAF</a:t>
          </a:r>
          <a:endParaRPr lang="fr-FR" sz="3000" kern="1200" dirty="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 dirty="0"/>
        </a:p>
      </dsp:txBody>
      <dsp:txXfrm>
        <a:off x="5424930" y="2975"/>
        <a:ext cx="3342605" cy="2005563"/>
      </dsp:txXfrm>
    </dsp:sp>
    <dsp:sp modelId="{C10826FF-7E40-4E4D-B584-39DC97F52C23}">
      <dsp:nvSpPr>
        <dsp:cNvPr id="0" name=""/>
        <dsp:cNvSpPr/>
      </dsp:nvSpPr>
      <dsp:spPr>
        <a:xfrm>
          <a:off x="3586497" y="2342799"/>
          <a:ext cx="3342605" cy="2005563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CESA 2025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Visão da União Africana para 2063</a:t>
          </a:r>
          <a:endParaRPr lang="fr-FR" sz="3000" kern="1200" dirty="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 dirty="0"/>
        </a:p>
      </dsp:txBody>
      <dsp:txXfrm>
        <a:off x="3586497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392DE4-CE9C-4AB6-8EDB-2B5670137319}">
      <dsp:nvSpPr>
        <dsp:cNvPr id="0" name=""/>
        <dsp:cNvSpPr/>
      </dsp:nvSpPr>
      <dsp:spPr>
        <a:xfrm>
          <a:off x="5189" y="0"/>
          <a:ext cx="996704" cy="1325563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2016 AU </a:t>
          </a:r>
          <a:r>
            <a:rPr lang="fr-FR" sz="1200" b="1" kern="1200" dirty="0" err="1"/>
            <a:t>adotou</a:t>
          </a:r>
          <a:r>
            <a:rPr lang="fr-FR" sz="1200" b="1" kern="1200" dirty="0"/>
            <a:t> o PAQAF</a:t>
          </a:r>
          <a:endParaRPr lang="en-GB" sz="1200" kern="1200" dirty="0"/>
        </a:p>
      </dsp:txBody>
      <dsp:txXfrm>
        <a:off x="34381" y="29192"/>
        <a:ext cx="938320" cy="1267179"/>
      </dsp:txXfrm>
    </dsp:sp>
    <dsp:sp modelId="{AF9BF178-53BB-437E-9909-A9322D725AD8}">
      <dsp:nvSpPr>
        <dsp:cNvPr id="0" name=""/>
        <dsp:cNvSpPr/>
      </dsp:nvSpPr>
      <dsp:spPr>
        <a:xfrm>
          <a:off x="1101563" y="539190"/>
          <a:ext cx="211301" cy="247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1101563" y="588626"/>
        <a:ext cx="147911" cy="148310"/>
      </dsp:txXfrm>
    </dsp:sp>
    <dsp:sp modelId="{841B3187-B5F2-437C-B79A-131085A7D4DB}">
      <dsp:nvSpPr>
        <dsp:cNvPr id="0" name=""/>
        <dsp:cNvSpPr/>
      </dsp:nvSpPr>
      <dsp:spPr>
        <a:xfrm>
          <a:off x="1400574" y="0"/>
          <a:ext cx="996704" cy="1325563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Grupo de Trabalho Técnico 2019-2023 nomeado pela UA ao abrigo de HAQAA2</a:t>
          </a:r>
          <a:endParaRPr lang="en-GB" sz="1200" kern="1200" dirty="0"/>
        </a:p>
      </dsp:txBody>
      <dsp:txXfrm>
        <a:off x="1429766" y="29192"/>
        <a:ext cx="938320" cy="1267179"/>
      </dsp:txXfrm>
    </dsp:sp>
    <dsp:sp modelId="{D4F0D0E5-C16D-4953-810D-3F60CA1F791F}">
      <dsp:nvSpPr>
        <dsp:cNvPr id="0" name=""/>
        <dsp:cNvSpPr/>
      </dsp:nvSpPr>
      <dsp:spPr>
        <a:xfrm>
          <a:off x="2496949" y="539190"/>
          <a:ext cx="211301" cy="2471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/>
        </a:p>
      </dsp:txBody>
      <dsp:txXfrm>
        <a:off x="2496949" y="588626"/>
        <a:ext cx="147911" cy="148310"/>
      </dsp:txXfrm>
    </dsp:sp>
    <dsp:sp modelId="{45ADEA0A-F657-4970-847F-58B16646B327}">
      <dsp:nvSpPr>
        <dsp:cNvPr id="0" name=""/>
        <dsp:cNvSpPr/>
      </dsp:nvSpPr>
      <dsp:spPr>
        <a:xfrm>
          <a:off x="2795960" y="0"/>
          <a:ext cx="996704" cy="1325563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/>
            <a:t>2023 Primeira proposta para a estrutura da PAQAA apresentada à AU</a:t>
          </a:r>
          <a:endParaRPr lang="en-GB" sz="1200" kern="1200" dirty="0"/>
        </a:p>
      </dsp:txBody>
      <dsp:txXfrm>
        <a:off x="2825152" y="29192"/>
        <a:ext cx="938320" cy="1267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2F9B5-A409-4520-B6D8-F44B3BAEA8D8}">
      <dsp:nvSpPr>
        <dsp:cNvPr id="0" name=""/>
        <dsp:cNvSpPr/>
      </dsp:nvSpPr>
      <dsp:spPr>
        <a:xfrm>
          <a:off x="0" y="273248"/>
          <a:ext cx="10515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CD9A9-3CB1-43F2-8ADD-BE133CD403F7}">
      <dsp:nvSpPr>
        <dsp:cNvPr id="0" name=""/>
        <dsp:cNvSpPr/>
      </dsp:nvSpPr>
      <dsp:spPr>
        <a:xfrm>
          <a:off x="525780" y="81368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i="1" kern="1200" dirty="0"/>
            <a:t> Área de Trabalho Transversal- Diálogo político e Capacidade para a Integração Regional </a:t>
          </a:r>
          <a:endParaRPr lang="fr-FR" sz="1300" i="1" kern="1200" dirty="0"/>
        </a:p>
      </dsp:txBody>
      <dsp:txXfrm>
        <a:off x="544514" y="100102"/>
        <a:ext cx="7323452" cy="346292"/>
      </dsp:txXfrm>
    </dsp:sp>
    <dsp:sp modelId="{1C49B69E-F07C-4FE2-9E29-D0F7E3AFF433}">
      <dsp:nvSpPr>
        <dsp:cNvPr id="0" name=""/>
        <dsp:cNvSpPr/>
      </dsp:nvSpPr>
      <dsp:spPr>
        <a:xfrm>
          <a:off x="0" y="862928"/>
          <a:ext cx="10515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181D89-1C38-40D9-B83F-7BA52AA18454}">
      <dsp:nvSpPr>
        <dsp:cNvPr id="0" name=""/>
        <dsp:cNvSpPr/>
      </dsp:nvSpPr>
      <dsp:spPr>
        <a:xfrm>
          <a:off x="525780" y="671048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Área de Trabalho 1: Pilotagem do Sistema Africano de Transferência de Créditos - ACTS</a:t>
          </a:r>
          <a:endParaRPr lang="fr-FR" sz="1300" kern="1200" dirty="0"/>
        </a:p>
      </dsp:txBody>
      <dsp:txXfrm>
        <a:off x="544514" y="689782"/>
        <a:ext cx="7323452" cy="346292"/>
      </dsp:txXfrm>
    </dsp:sp>
    <dsp:sp modelId="{7436C9A1-74CD-7C49-A2A2-A844F3015528}">
      <dsp:nvSpPr>
        <dsp:cNvPr id="0" name=""/>
        <dsp:cNvSpPr/>
      </dsp:nvSpPr>
      <dsp:spPr>
        <a:xfrm>
          <a:off x="0" y="1452608"/>
          <a:ext cx="10515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A444E-2393-DE4A-9D42-4CF304EC41D1}">
      <dsp:nvSpPr>
        <dsp:cNvPr id="0" name=""/>
        <dsp:cNvSpPr/>
      </dsp:nvSpPr>
      <dsp:spPr>
        <a:xfrm>
          <a:off x="480957" y="1219616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Área de trabalho 2: Capacidade de dados sobre o ensino superior africano </a:t>
          </a:r>
          <a:endParaRPr lang="en-US" sz="1300" kern="1200" dirty="0"/>
        </a:p>
      </dsp:txBody>
      <dsp:txXfrm>
        <a:off x="499691" y="1238350"/>
        <a:ext cx="7323452" cy="346292"/>
      </dsp:txXfrm>
    </dsp:sp>
    <dsp:sp modelId="{46DDD1F9-A0FD-9C47-BC7F-B9F783976699}">
      <dsp:nvSpPr>
        <dsp:cNvPr id="0" name=""/>
        <dsp:cNvSpPr/>
      </dsp:nvSpPr>
      <dsp:spPr>
        <a:xfrm>
          <a:off x="0" y="2042289"/>
          <a:ext cx="10515600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/>
            <a:t>Consultas 
Apoio a uma unidade técnica e a «consultores PAQAA»
Avaliações da agência e visitas de consultoria em conformidade com a ASG-QA (30)
Grupo africano de avaliadores externos e estudantes formados
Formação online em EQA 
Apoio à estrutura de governação provisória, elaboração de estatutos e modelo de sustentabilidade </a:t>
          </a:r>
          <a:endParaRPr lang="en-US" sz="1300" kern="1200" dirty="0"/>
        </a:p>
      </dsp:txBody>
      <dsp:txXfrm>
        <a:off x="0" y="2042289"/>
        <a:ext cx="10515600" cy="1638000"/>
      </dsp:txXfrm>
    </dsp:sp>
    <dsp:sp modelId="{DDB7FE4D-02CB-2540-8F75-867B1364B9B9}">
      <dsp:nvSpPr>
        <dsp:cNvPr id="0" name=""/>
        <dsp:cNvSpPr/>
      </dsp:nvSpPr>
      <dsp:spPr>
        <a:xfrm>
          <a:off x="525780" y="1850409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Área de Trabalho 3: Rumo à PAQAA/ PAQAA </a:t>
          </a:r>
          <a:endParaRPr lang="en-US" sz="1300" kern="1200" dirty="0"/>
        </a:p>
      </dsp:txBody>
      <dsp:txXfrm>
        <a:off x="544514" y="1869143"/>
        <a:ext cx="7323452" cy="346292"/>
      </dsp:txXfrm>
    </dsp:sp>
    <dsp:sp modelId="{103471EB-60E4-2B4C-A3E2-0EC7C70A4DB4}">
      <dsp:nvSpPr>
        <dsp:cNvPr id="0" name=""/>
        <dsp:cNvSpPr/>
      </dsp:nvSpPr>
      <dsp:spPr>
        <a:xfrm>
          <a:off x="0" y="3942369"/>
          <a:ext cx="105156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AC7CC-9E96-1D4B-A323-54375460D6AE}">
      <dsp:nvSpPr>
        <dsp:cNvPr id="0" name=""/>
        <dsp:cNvSpPr/>
      </dsp:nvSpPr>
      <dsp:spPr>
        <a:xfrm>
          <a:off x="525780" y="3750489"/>
          <a:ext cx="736092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Área de Trabalho 4: Formação e capacitação em IQA/EQA</a:t>
          </a:r>
          <a:endParaRPr lang="en-US" sz="1300" kern="1200" dirty="0"/>
        </a:p>
      </dsp:txBody>
      <dsp:txXfrm>
        <a:off x="544514" y="3769223"/>
        <a:ext cx="7323452" cy="3462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7CF26-7D98-4DF9-9884-9B03461987A4}">
      <dsp:nvSpPr>
        <dsp:cNvPr id="0" name=""/>
        <dsp:cNvSpPr/>
      </dsp:nvSpPr>
      <dsp:spPr>
        <a:xfrm>
          <a:off x="497" y="88591"/>
          <a:ext cx="2570852" cy="161322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99B02-6640-497D-83C8-E90FED0DA25F}">
      <dsp:nvSpPr>
        <dsp:cNvPr id="0" name=""/>
        <dsp:cNvSpPr/>
      </dsp:nvSpPr>
      <dsp:spPr>
        <a:xfrm>
          <a:off x="263806" y="338735"/>
          <a:ext cx="2570852" cy="16132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África</a:t>
          </a:r>
          <a:r>
            <a:rPr lang="fr-FR" sz="1800" kern="1200" dirty="0"/>
            <a:t> </a:t>
          </a:r>
          <a:r>
            <a:rPr lang="fr-FR" sz="1800" kern="1200" dirty="0" err="1"/>
            <a:t>Ocidental</a:t>
          </a:r>
          <a:r>
            <a:rPr lang="fr-FR" sz="1800" kern="1200" dirty="0"/>
            <a:t>/Central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rgbClr val="E94E1B"/>
              </a:solidFill>
            </a:rPr>
            <a:t>Yaoundé – </a:t>
          </a:r>
          <a:r>
            <a:rPr lang="fr-FR" sz="1800" b="1" kern="1200" dirty="0" err="1">
              <a:solidFill>
                <a:srgbClr val="E94E1B"/>
              </a:solidFill>
            </a:rPr>
            <a:t>maio</a:t>
          </a:r>
          <a:r>
            <a:rPr lang="fr-FR" sz="1800" b="1" kern="1200" dirty="0">
              <a:solidFill>
                <a:srgbClr val="E94E1B"/>
              </a:solidFill>
            </a:rPr>
            <a:t> de 2024</a:t>
          </a:r>
          <a:endParaRPr lang="en-US" sz="1800" b="1" kern="1200" dirty="0">
            <a:solidFill>
              <a:srgbClr val="E94E1B"/>
            </a:solidFill>
          </a:endParaRPr>
        </a:p>
      </dsp:txBody>
      <dsp:txXfrm>
        <a:off x="311056" y="385985"/>
        <a:ext cx="2476352" cy="1518729"/>
      </dsp:txXfrm>
    </dsp:sp>
    <dsp:sp modelId="{2668BDC1-CDA8-40C9-900E-311735695EEA}">
      <dsp:nvSpPr>
        <dsp:cNvPr id="0" name=""/>
        <dsp:cNvSpPr/>
      </dsp:nvSpPr>
      <dsp:spPr>
        <a:xfrm>
          <a:off x="3097967" y="88591"/>
          <a:ext cx="2369777" cy="1504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2E5E7B-1797-4680-BA20-57C8443ECA72}">
      <dsp:nvSpPr>
        <dsp:cNvPr id="0" name=""/>
        <dsp:cNvSpPr/>
      </dsp:nvSpPr>
      <dsp:spPr>
        <a:xfrm>
          <a:off x="3361275" y="338735"/>
          <a:ext cx="2369777" cy="1504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África</a:t>
          </a:r>
          <a:r>
            <a:rPr lang="fr-FR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Oriental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Juba – </a:t>
          </a:r>
          <a:r>
            <a:rPr lang="fr-FR" sz="1800" b="1" kern="1200" dirty="0" err="1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julho</a:t>
          </a:r>
          <a:r>
            <a:rPr lang="fr-FR" sz="18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 de 2024</a:t>
          </a:r>
          <a:endParaRPr lang="en-US" sz="1800" b="1" kern="1200" dirty="0">
            <a:solidFill>
              <a:schemeClr val="accent2"/>
            </a:solidFill>
            <a:latin typeface="Calibri" panose="020F0502020204030204"/>
            <a:ea typeface="+mn-ea"/>
            <a:cs typeface="+mn-cs"/>
          </a:endParaRPr>
        </a:p>
      </dsp:txBody>
      <dsp:txXfrm>
        <a:off x="3405349" y="382809"/>
        <a:ext cx="2281629" cy="1416660"/>
      </dsp:txXfrm>
    </dsp:sp>
    <dsp:sp modelId="{59A630D2-D2A6-4885-8355-47820196F66E}">
      <dsp:nvSpPr>
        <dsp:cNvPr id="0" name=""/>
        <dsp:cNvSpPr/>
      </dsp:nvSpPr>
      <dsp:spPr>
        <a:xfrm>
          <a:off x="5994361" y="88591"/>
          <a:ext cx="2618935" cy="1504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98D1D-CB06-4896-B438-176614E51DED}">
      <dsp:nvSpPr>
        <dsp:cNvPr id="0" name=""/>
        <dsp:cNvSpPr/>
      </dsp:nvSpPr>
      <dsp:spPr>
        <a:xfrm>
          <a:off x="6257670" y="338735"/>
          <a:ext cx="2618935" cy="1504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 err="1"/>
            <a:t>África</a:t>
          </a:r>
          <a:r>
            <a:rPr lang="fr-FR" sz="1800" kern="1200" dirty="0"/>
            <a:t> Austral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 </a:t>
          </a:r>
          <a:r>
            <a:rPr lang="fr-FR" sz="1800" b="1" kern="1200" dirty="0" err="1">
              <a:solidFill>
                <a:schemeClr val="accent2"/>
              </a:solidFill>
            </a:rPr>
            <a:t>Maurício</a:t>
          </a:r>
          <a:r>
            <a:rPr lang="fr-FR" sz="1800" b="1" kern="1200" dirty="0">
              <a:solidFill>
                <a:schemeClr val="accent2"/>
              </a:solidFill>
            </a:rPr>
            <a:t> - </a:t>
          </a:r>
          <a:r>
            <a:rPr lang="fr-FR" sz="1800" b="1" kern="1200" dirty="0" err="1">
              <a:solidFill>
                <a:schemeClr val="accent2"/>
              </a:solidFill>
            </a:rPr>
            <a:t>agosto</a:t>
          </a:r>
          <a:r>
            <a:rPr lang="fr-FR" sz="1800" b="1" kern="1200" dirty="0">
              <a:solidFill>
                <a:schemeClr val="accent2"/>
              </a:solidFill>
            </a:rPr>
            <a:t> de 2024</a:t>
          </a:r>
          <a:endParaRPr lang="en-US" sz="1800" kern="1200" dirty="0"/>
        </a:p>
      </dsp:txBody>
      <dsp:txXfrm>
        <a:off x="6301744" y="382809"/>
        <a:ext cx="2530787" cy="1416660"/>
      </dsp:txXfrm>
    </dsp:sp>
    <dsp:sp modelId="{76D4D371-F14F-4FD0-85B5-011FCB44AABA}">
      <dsp:nvSpPr>
        <dsp:cNvPr id="0" name=""/>
        <dsp:cNvSpPr/>
      </dsp:nvSpPr>
      <dsp:spPr>
        <a:xfrm>
          <a:off x="9139914" y="88591"/>
          <a:ext cx="2566444" cy="149740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7C7E3-307F-4093-AD19-110B8668EEFD}">
      <dsp:nvSpPr>
        <dsp:cNvPr id="0" name=""/>
        <dsp:cNvSpPr/>
      </dsp:nvSpPr>
      <dsp:spPr>
        <a:xfrm>
          <a:off x="9403222" y="338735"/>
          <a:ext cx="2566444" cy="149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Norte de </a:t>
          </a:r>
          <a:r>
            <a:rPr lang="fr-FR" sz="1800" kern="1200" dirty="0" err="1"/>
            <a:t>África</a:t>
          </a:r>
          <a:endParaRPr lang="fr-F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accent2"/>
              </a:solidFill>
            </a:rPr>
            <a:t>Cairo – </a:t>
          </a:r>
          <a:r>
            <a:rPr lang="fr-FR" sz="1800" b="1" kern="1200" dirty="0">
              <a:solidFill>
                <a:schemeClr val="accent2"/>
              </a:solidFill>
            </a:rPr>
            <a:t> </a:t>
          </a:r>
          <a:r>
            <a:rPr lang="fr-FR" sz="1800" b="1" kern="1200" dirty="0" err="1">
              <a:solidFill>
                <a:schemeClr val="accent2"/>
              </a:solidFill>
            </a:rPr>
            <a:t>Novembro</a:t>
          </a:r>
          <a:r>
            <a:rPr lang="fr-FR" sz="1800" b="1" kern="1200" dirty="0">
              <a:solidFill>
                <a:schemeClr val="accent2"/>
              </a:solidFill>
            </a:rPr>
            <a:t> de 2024</a:t>
          </a:r>
          <a:endParaRPr lang="en-GB" sz="1800" kern="1200" dirty="0"/>
        </a:p>
      </dsp:txBody>
      <dsp:txXfrm>
        <a:off x="9447079" y="382592"/>
        <a:ext cx="2478730" cy="14096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80DE1-4385-40C5-BE0E-4FCA784B3F3E}">
      <dsp:nvSpPr>
        <dsp:cNvPr id="0" name=""/>
        <dsp:cNvSpPr/>
      </dsp:nvSpPr>
      <dsp:spPr>
        <a:xfrm>
          <a:off x="0" y="499298"/>
          <a:ext cx="2576305" cy="12787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Reunião de validação das partes interessadas - online 30 de junho de 2025</a:t>
          </a:r>
          <a:endParaRPr lang="en-GB" sz="1600" kern="1200" dirty="0"/>
        </a:p>
      </dsp:txBody>
      <dsp:txXfrm>
        <a:off x="0" y="499298"/>
        <a:ext cx="2576305" cy="852484"/>
      </dsp:txXfrm>
    </dsp:sp>
    <dsp:sp modelId="{3DDD9FFC-1AC0-4419-8256-9D441ADC770D}">
      <dsp:nvSpPr>
        <dsp:cNvPr id="0" name=""/>
        <dsp:cNvSpPr/>
      </dsp:nvSpPr>
      <dsp:spPr>
        <a:xfrm>
          <a:off x="527677" y="1351782"/>
          <a:ext cx="2576305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hlinkClick xmlns:r="http://schemas.openxmlformats.org/officeDocument/2006/relationships" r:id="rId1"/>
            </a:rPr>
            <a:t>Relatório final de validação das partes interessadas da PAQAA</a:t>
          </a:r>
          <a:endParaRPr lang="en-GB" sz="1600" kern="1200" dirty="0"/>
        </a:p>
      </dsp:txBody>
      <dsp:txXfrm>
        <a:off x="556357" y="1380462"/>
        <a:ext cx="2518945" cy="921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7CF26-7D98-4DF9-9884-9B03461987A4}">
      <dsp:nvSpPr>
        <dsp:cNvPr id="0" name=""/>
        <dsp:cNvSpPr/>
      </dsp:nvSpPr>
      <dsp:spPr>
        <a:xfrm>
          <a:off x="4746" y="134644"/>
          <a:ext cx="2516639" cy="20985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99B02-6640-497D-83C8-E90FED0DA25F}">
      <dsp:nvSpPr>
        <dsp:cNvPr id="0" name=""/>
        <dsp:cNvSpPr/>
      </dsp:nvSpPr>
      <dsp:spPr>
        <a:xfrm>
          <a:off x="262502" y="379512"/>
          <a:ext cx="2516639" cy="2098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AU Convite à participação Conselho Provisório (estrutura governamental da Aliança)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solidFill>
                <a:srgbClr val="E94E1B"/>
              </a:solidFill>
            </a:rPr>
            <a:t>Setembro</a:t>
          </a:r>
          <a:r>
            <a:rPr lang="en-US" sz="1600" b="1" kern="1200" dirty="0">
              <a:solidFill>
                <a:srgbClr val="E94E1B"/>
              </a:solidFill>
            </a:rPr>
            <a:t> 2025</a:t>
          </a:r>
        </a:p>
      </dsp:txBody>
      <dsp:txXfrm>
        <a:off x="323966" y="440976"/>
        <a:ext cx="2393711" cy="1975615"/>
      </dsp:txXfrm>
    </dsp:sp>
    <dsp:sp modelId="{59A630D2-D2A6-4885-8355-47820196F66E}">
      <dsp:nvSpPr>
        <dsp:cNvPr id="0" name=""/>
        <dsp:cNvSpPr/>
      </dsp:nvSpPr>
      <dsp:spPr>
        <a:xfrm>
          <a:off x="3036897" y="134644"/>
          <a:ext cx="2563708" cy="14730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98D1D-CB06-4896-B438-176614E51DED}">
      <dsp:nvSpPr>
        <dsp:cNvPr id="0" name=""/>
        <dsp:cNvSpPr/>
      </dsp:nvSpPr>
      <dsp:spPr>
        <a:xfrm>
          <a:off x="3294653" y="379512"/>
          <a:ext cx="2563708" cy="1473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Conselho </a:t>
          </a:r>
          <a:r>
            <a:rPr lang="fr-FR" sz="1800" kern="1200" dirty="0" err="1"/>
            <a:t>interino</a:t>
          </a:r>
          <a:endParaRPr lang="fr-F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Primeira reunião virtual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Dezembro</a:t>
          </a:r>
          <a:r>
            <a:rPr lang="en-US" sz="1800" kern="1200" dirty="0"/>
            <a:t> </a:t>
          </a:r>
          <a:r>
            <a:rPr lang="en-US" sz="18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2025</a:t>
          </a:r>
        </a:p>
      </dsp:txBody>
      <dsp:txXfrm>
        <a:off x="3337798" y="422657"/>
        <a:ext cx="2477418" cy="1386785"/>
      </dsp:txXfrm>
    </dsp:sp>
    <dsp:sp modelId="{3D7D950F-A542-C741-B5C0-294030A6819C}">
      <dsp:nvSpPr>
        <dsp:cNvPr id="0" name=""/>
        <dsp:cNvSpPr/>
      </dsp:nvSpPr>
      <dsp:spPr>
        <a:xfrm>
          <a:off x="6116117" y="134644"/>
          <a:ext cx="2563708" cy="14730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3F08-0BDD-DD4E-B2CB-88EF673B1AD2}">
      <dsp:nvSpPr>
        <dsp:cNvPr id="0" name=""/>
        <dsp:cNvSpPr/>
      </dsp:nvSpPr>
      <dsp:spPr>
        <a:xfrm>
          <a:off x="6373873" y="379512"/>
          <a:ext cx="2563708" cy="1473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Elaboração de estatutos (Conselheiros da PAQAA - subordinados ao Conselho interino)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 err="1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Primeiro</a:t>
          </a:r>
          <a:r>
            <a:rPr lang="fr-FR" sz="15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 trimestre </a:t>
          </a:r>
          <a:r>
            <a:rPr lang="en-US" sz="15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2026</a:t>
          </a:r>
          <a:r>
            <a:rPr lang="en-US" sz="1500" kern="1200" dirty="0"/>
            <a:t> </a:t>
          </a:r>
          <a:r>
            <a:rPr lang="en-US" sz="1500" b="1" kern="1200" dirty="0">
              <a:solidFill>
                <a:srgbClr val="ED7D31"/>
              </a:solidFill>
              <a:latin typeface="Calibri" panose="020F0502020204030204"/>
              <a:ea typeface="+mn-ea"/>
              <a:cs typeface="+mn-cs"/>
            </a:rPr>
            <a:t>2025</a:t>
          </a:r>
        </a:p>
      </dsp:txBody>
      <dsp:txXfrm>
        <a:off x="6417018" y="422657"/>
        <a:ext cx="2477418" cy="1386785"/>
      </dsp:txXfrm>
    </dsp:sp>
    <dsp:sp modelId="{76D4D371-F14F-4FD0-85B5-011FCB44AABA}">
      <dsp:nvSpPr>
        <dsp:cNvPr id="0" name=""/>
        <dsp:cNvSpPr/>
      </dsp:nvSpPr>
      <dsp:spPr>
        <a:xfrm>
          <a:off x="9195338" y="134644"/>
          <a:ext cx="2512324" cy="14658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37C7E3-307F-4093-AD19-110B8668EEFD}">
      <dsp:nvSpPr>
        <dsp:cNvPr id="0" name=""/>
        <dsp:cNvSpPr/>
      </dsp:nvSpPr>
      <dsp:spPr>
        <a:xfrm>
          <a:off x="9453094" y="379512"/>
          <a:ext cx="2512324" cy="1465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Reunião presencial do Conselho Interino
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accent2"/>
              </a:solidFill>
            </a:rPr>
            <a:t>Maio 2026</a:t>
          </a:r>
          <a:endParaRPr lang="en-GB" sz="1800" kern="1200" dirty="0"/>
        </a:p>
      </dsp:txBody>
      <dsp:txXfrm>
        <a:off x="9496027" y="422445"/>
        <a:ext cx="2426458" cy="1379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B33DE51-9DC4-AB7A-11EA-338D4AE381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9A80E9-C80B-81ED-8335-64C8049563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1F69D-3298-4C1E-84EE-C22B79EBDD0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FCB65F-667C-6545-ED12-28E2C99AAA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051948-E31F-EF3C-3803-F559CEE270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CEFA4-2941-4541-9134-1A9FAE397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330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8F885-3C45-4FBB-83FD-8CE078A3811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3208A-933C-452C-9DDD-DBE551AF39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0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B6766C1C-620F-0438-5DA0-01798F29A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75294" cy="6858000"/>
          </a:xfrm>
          <a:prstGeom prst="rect">
            <a:avLst/>
          </a:prstGeom>
        </p:spPr>
      </p:pic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9C4B20E7-3EB4-BF29-E35A-8545C2234F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56" y="2382717"/>
            <a:ext cx="6090377" cy="1900197"/>
          </a:xfrm>
          <a:prstGeom prst="rect">
            <a:avLst/>
          </a:prstGeom>
        </p:spPr>
      </p:pic>
      <p:pic>
        <p:nvPicPr>
          <p:cNvPr id="8" name="Picture 2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4369BB79-969D-B53A-A716-664A204848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137" y="306366"/>
            <a:ext cx="6485879" cy="1391188"/>
          </a:xfrm>
          <a:prstGeom prst="rect">
            <a:avLst/>
          </a:prstGeom>
        </p:spPr>
      </p:pic>
      <p:pic>
        <p:nvPicPr>
          <p:cNvPr id="9" name="Picture 8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9F2F25DA-9FB2-E31D-1E15-83CC0DDFE4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344" y="5112663"/>
            <a:ext cx="1570758" cy="915588"/>
          </a:xfrm>
          <a:prstGeom prst="rect">
            <a:avLst/>
          </a:prstGeom>
        </p:spPr>
      </p:pic>
      <p:pic>
        <p:nvPicPr>
          <p:cNvPr id="10" name="Picture 28">
            <a:extLst>
              <a:ext uri="{FF2B5EF4-FFF2-40B4-BE49-F238E27FC236}">
                <a16:creationId xmlns:a16="http://schemas.microsoft.com/office/drawing/2014/main" id="{A8DB768F-5D74-080F-6BEE-632490D39E5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2750" y="5035542"/>
            <a:ext cx="2732051" cy="992709"/>
          </a:xfrm>
          <a:prstGeom prst="rect">
            <a:avLst/>
          </a:prstGeom>
        </p:spPr>
      </p:pic>
      <p:pic>
        <p:nvPicPr>
          <p:cNvPr id="11" name="Picture 32" descr="A picture containing drawing, food, plate&#10;&#10;Description automatically generated">
            <a:extLst>
              <a:ext uri="{FF2B5EF4-FFF2-40B4-BE49-F238E27FC236}">
                <a16:creationId xmlns:a16="http://schemas.microsoft.com/office/drawing/2014/main" id="{148A4F17-445A-66CB-1B61-6E579F31C9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112" y="5257208"/>
            <a:ext cx="1167274" cy="771043"/>
          </a:xfrm>
          <a:prstGeom prst="rect">
            <a:avLst/>
          </a:prstGeom>
        </p:spPr>
      </p:pic>
      <p:pic>
        <p:nvPicPr>
          <p:cNvPr id="3" name="Picture 2" descr="A purple and black logo&#10;&#10;AI-generated content may be incorrect.">
            <a:extLst>
              <a:ext uri="{FF2B5EF4-FFF2-40B4-BE49-F238E27FC236}">
                <a16:creationId xmlns:a16="http://schemas.microsoft.com/office/drawing/2014/main" id="{2695B253-2439-4111-6B14-14F94C17732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738" y="5297443"/>
            <a:ext cx="2047606" cy="54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5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EC58E8B7-C146-C828-825F-BE969795E7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5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4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97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B218AD49-FBD9-F897-B725-70CB8D84E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8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C2D04F6-31C1-7448-92CD-B03EF294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EC3938-D9D3-D7B5-FA5B-3389621B9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1A9525-6BF0-B26F-9CD4-5A7C2439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F75B0-3AE3-A43F-46E3-D9488C05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2F52-0BC1-0CCC-D13F-CF6991B9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36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9931BEB8-C89E-35D8-CE43-A782EC66D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48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5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1D652AFF-A5E5-4357-D98D-A1FBB6F61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6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9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388"/>
            <a:ext cx="10515600" cy="1325563"/>
          </a:xfrm>
        </p:spPr>
        <p:txBody>
          <a:bodyPr>
            <a:noAutofit/>
          </a:bodyPr>
          <a:lstStyle>
            <a:lvl1pPr>
              <a:defRPr lang="en-GB" sz="4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2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A89426AA-1285-02EA-946C-B57E494C1B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3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750"/>
            <a:ext cx="10515600" cy="1325563"/>
          </a:xfrm>
        </p:spPr>
        <p:txBody>
          <a:bodyPr>
            <a:noAutofit/>
          </a:bodyPr>
          <a:lstStyle>
            <a:lvl1pPr>
              <a:defRPr lang="en-GB" sz="4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6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91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811F8-E31C-CDA9-27AE-0E1FA0B2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20BDD5-5FAD-395B-5354-9503ED456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F9B233"/>
              </a:buClr>
              <a:defRPr sz="3200"/>
            </a:lvl1pPr>
            <a:lvl2pPr>
              <a:buClr>
                <a:srgbClr val="F9B233"/>
              </a:buClr>
              <a:defRPr sz="2800"/>
            </a:lvl2pPr>
            <a:lvl3pPr>
              <a:buClr>
                <a:srgbClr val="F9B233"/>
              </a:buClr>
              <a:defRPr sz="2400"/>
            </a:lvl3pPr>
            <a:lvl4pPr>
              <a:buClr>
                <a:srgbClr val="F9B233"/>
              </a:buClr>
              <a:defRPr sz="2000"/>
            </a:lvl4pPr>
            <a:lvl5pPr>
              <a:buClr>
                <a:srgbClr val="F9B233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7DC1AB-2C21-7E23-CA43-975BD6187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03F5C8-E681-F08A-F2EA-B2512582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84F894-377F-B0CB-C4FB-413D8C8D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3A7764-509B-6E0D-BF2F-C24002671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39B00AB-4ABD-563F-E7FF-1C7167F571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17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D51F5-F6F6-A65B-EB46-6F14C5DE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10A763-4722-2D2F-C612-6E4F63CBC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A42D30-F5F0-16AD-4266-79816E868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9DE773-2AF7-8B14-1DD0-6E8F54C7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903CF5-0E9F-F5E0-253D-1520D491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24E106-9D1B-F982-3881-D3656275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5600959-2B8B-870F-A288-2DED488DF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14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15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DB12D-C7E4-5156-D721-10E5A259B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8FB2E-80F6-AAD4-0910-5A9062E82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425BC-8665-770F-4ECB-8ABF580E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64188-E998-D62B-8719-54AC7BBF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014C0-1BDF-5F80-2059-47F55B6D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234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92121-8A21-FF19-AF51-5B7EE94B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92EEF-2FBA-BB35-CB1A-4C31EAF54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741BF-2C6B-3390-950C-CFDAF881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4BE7D-80D9-F8DC-F32B-4F808E997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84D8F-8BFB-871A-0E0B-E4DBBE30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4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0603-CEB2-752B-A296-7F8063821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E8DDC-8D84-3DC5-EDEA-AB2FF9C63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C4A70-EAB7-2428-FE43-01CC73982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735D8-B580-426E-B3FC-1A6480B5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E6840-8BEA-B351-7A14-8601C964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38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B756B-93BC-8D28-AB2A-65F70AE6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28215-72A3-EADB-E616-B47D74C4DB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81508-8C64-4DE5-859B-446F7B4FF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A31F7-5109-FAB9-A9B0-B0E910F5A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E87E8B-867C-5A77-4731-BB1E5FBC7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B36F5-0C52-D55D-97D5-678BEA9D6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725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6562-4BD0-2D2B-7E83-3087E030F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4B324-DCAB-C41C-08DB-673666648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9B2B6-D32C-8E75-F2BB-9E4E3069D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ECCBB2-8D83-9ACB-D848-130570F80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3F9E99-BF58-BA94-EF58-39A723439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F1522-7BCC-3A68-3A5B-4CABE52D7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79C70C-F579-C674-7C8D-FBEC1BDC2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1D529-AFE8-BDDB-1777-99E6144A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996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EADC4-7FC8-44EF-796E-29BD8764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EE26EB-2FCD-DF00-A178-61C173DFB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C698C7-77C0-F478-7739-94B31AEB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93820-C35D-C466-F5B3-36D930FC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25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79926D-A1F5-C430-12B7-7B120747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63C1D-471A-1A60-F8C4-67A1D2BEA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61F7E-55A9-0779-4180-20AEECE9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220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1478-CC56-7842-A824-414FA115B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BEE73-2517-2B00-5752-ED8999F12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0D69F-6F04-C199-94A9-924118D512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809BE-1ACE-8D6A-178C-15512E8D2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2E02F-7AC2-A9D9-1AC7-D68FD608E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6BF1A-D0DD-E4CE-7DE3-15FD1275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1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A4498-A5D3-812C-C1A2-90E76A134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7FCC6-C44E-7F1A-1F19-52181187E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A3C2E-2BEB-796D-B296-5D461A3C0B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E5388-BF9A-E561-AB16-88A9464B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DF772-BF79-CE5C-9AFB-BD92304D6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99A09-1046-29B8-4D77-748D1CB9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937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52255-A47B-0CE7-D8DA-1B4BE91E3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A0B4F-B4B7-F88F-DEB5-A248398EA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3CB87-5797-E807-7929-0A6E44AD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E9BD8-B2F0-8108-E6FC-665E3FC7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28927-BFCE-0707-13C5-40AC5F40F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053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3A8D1B-DB52-47F8-ECCB-69BA085DC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01829-2FC4-C373-1597-783D7B970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57A53-D085-12E3-F56C-04A5E6D70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F5B3F-9082-F091-C488-1D1BA64C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284A4-A2CD-F360-BB74-62141FB2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7696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2F4F5-9B62-0A81-A818-F305FAA6D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49BEE3-D8E8-1861-FF9D-10A0213E2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07124-7A6C-8442-6B82-EEED0CF23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A6B7E-B33D-6AC1-025D-5166F021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18599-D3D9-121C-6C12-F5E27D2B5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600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7D845-807B-C5F6-C609-67652A4D2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00AF6-FA05-941F-20DB-258F76A13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8D71-B4E9-4D2E-017A-C510A33B8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E6DDF-C052-8BED-1598-4A8FB3A9C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89864-B487-12F8-7528-6FC102264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1986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614B8-0992-F092-F23D-BE5841716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531D2-3373-F73D-6E13-FC1E238DE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B9C50-AE8F-37C9-5BA2-0D04C9DCB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E679D-0B63-FCAC-0351-C425F64C3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C331E-D717-90CF-0DFE-18572D37D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318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16AB1-7929-B46C-A64E-4BE1DFBF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F7945-678F-C7E4-BA20-941C8E654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35469D-6662-188B-257B-3D5EED1D1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9E5BC-9956-AFA4-12C3-0CE3BDDA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E27E4F-976F-6C81-02B2-419E37335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2457B-CF1B-8227-263A-4CFD2DB5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9888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C02D-5828-BD18-A9B6-075C5999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D4CD4-12C0-3C7C-9A76-59154DF4F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5D009-9167-DE9D-C0DE-34311870A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6F3C5-81FA-6243-7140-DFA35B985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A96CB4-E1CB-77F5-EC8F-96194742F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4519B7-DDCA-6571-3FC7-2A59D3D54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D4BF64-009E-7B9F-FBA6-976D2453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282E4-B33E-BC1C-E6E5-CC15C760E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6176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E92F9-1F26-8C80-67AF-C452BDBB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E6D18C-95F9-9B57-A570-4DB330E0A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B4FBE-65B0-29C6-9149-0B1A74C26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3AB54-E9EB-B117-2E11-BFBF2CA8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536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CFFB9-E037-951A-06CE-979F8307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6C12DB-5761-2B78-651E-778DF0416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55B0A-3931-3DFA-1124-A693B49C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215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3553-927E-5FD3-EB5B-D9E2B7900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BE639-C221-92BA-28BB-16F527572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AAD9E-5E22-676B-A786-2C6562D76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2C9F0D-4212-6B78-A51E-88CDFBD1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C45C2-C33A-6C01-E03F-B336AB9A9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015CA-4A3D-E3CF-42FB-063E0861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056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FDC21-65CB-8544-42F1-18676DA2C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FD16D7-DEA8-9F2B-C15B-85B30090D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C9A39-D7DC-3F54-BBEB-A5D6D4DD0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777639-FE82-EBAB-92E5-EC379E779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E9F75-A66D-FAD2-CFFC-708897B8F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80149-2138-5F6E-8B8D-75AE64B21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537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67B8-69C5-00C5-56E5-15E18690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2C060-6BA8-E6A0-F6EC-F9115CA42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DCBEC-4A89-F14A-6DAE-1A5D6ACE0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713CA-4562-AC39-1423-17C59C06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C73B5-2AE7-5F63-B2D2-41347EB6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504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36001D-348C-CC41-9089-EC62F86F39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6F1433-845F-3B41-8B67-AB0EF65E2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195F1-071E-7A57-05C0-60036C077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C56C0-0DA3-0F3B-E142-05855D2D8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C68BF-2455-BF45-195B-C786B23F0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79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2A7AFB-2C06-51BE-1D8C-CE2419E9E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6174A3-880E-87B5-B52E-342F7598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BA74B-509B-61B1-49FC-389897FC6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FBDB73-0FA7-FF30-9D47-279702892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B8DE4-BB5E-18E8-DA6C-FB9AB9BB7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2" r:id="rId6"/>
    <p:sldLayoutId id="2147483653" r:id="rId7"/>
    <p:sldLayoutId id="2147483663" r:id="rId8"/>
    <p:sldLayoutId id="2147483654" r:id="rId9"/>
    <p:sldLayoutId id="2147483664" r:id="rId10"/>
    <p:sldLayoutId id="2147483655" r:id="rId11"/>
    <p:sldLayoutId id="2147483656" r:id="rId12"/>
    <p:sldLayoutId id="2147483657" r:id="rId13"/>
    <p:sldLayoutId id="21474836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3CC6AE-B6FF-B0AD-1403-CFB48979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DDB7F-DF1D-3DFB-270D-5FDB04172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A76E4-E99A-08BA-DE08-158D16D478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FA3FCC-4EAD-4844-97F6-ABBA5012F01A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33D3-9550-703F-58C6-EA93156E8E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165DE-65DF-0ED6-20C7-2219C6C8A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576E6A-4B6D-4613-8E89-1C6818E8B1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81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FE8A8D-9AAA-A447-5B23-6C078636D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89BA0-8353-6513-CEDD-5C9631239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A9D7D-9C07-DC63-AD33-AF0949712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B56920-51A0-48FB-8D0F-E3D81B33095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30082-5717-402C-A934-CC0FB0EFF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AC9A2-9C09-86FB-D904-D884CC097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1202C4-B716-4771-98E3-B9C00F5FF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40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qaa3.obreal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71F4-1808-D922-8655-EB890AB56147}"/>
              </a:ext>
            </a:extLst>
          </p:cNvPr>
          <p:cNvSpPr txBox="1">
            <a:spLocks/>
          </p:cNvSpPr>
          <p:nvPr/>
        </p:nvSpPr>
        <p:spPr>
          <a:xfrm>
            <a:off x="447821" y="3385389"/>
            <a:ext cx="3858928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n-US" sz="3000" dirty="0">
                <a:solidFill>
                  <a:schemeClr val="bg1"/>
                </a:solidFill>
              </a:rPr>
              <a:t>Governança e funções da PAQAA</a:t>
            </a:r>
          </a:p>
          <a:p>
            <a:endParaRPr lang="en-US" sz="3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4 de dezembro de 2025</a:t>
            </a:r>
            <a:endParaRPr lang="en-GH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8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4EF8B-85E7-8B45-C697-A3D6E7468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F8815-F544-8E96-8318-C7CA7117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Por que estamos aqui</a:t>
            </a:r>
            <a:endParaRPr lang="en-GH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25B4B7F-CB08-3E6F-2882-6672404888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5241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A3249A0-E352-9601-99EA-C0CC0E2570EB}"/>
              </a:ext>
            </a:extLst>
          </p:cNvPr>
          <p:cNvCxnSpPr/>
          <p:nvPr/>
        </p:nvCxnSpPr>
        <p:spPr>
          <a:xfrm>
            <a:off x="5919537" y="2762451"/>
            <a:ext cx="3561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A9A9796-8FB3-3CC3-906D-530EF56AC2A9}"/>
              </a:ext>
            </a:extLst>
          </p:cNvPr>
          <p:cNvCxnSpPr/>
          <p:nvPr/>
        </p:nvCxnSpPr>
        <p:spPr>
          <a:xfrm>
            <a:off x="5342021" y="3840480"/>
            <a:ext cx="0" cy="308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CA47CA2-652E-1CA6-3232-37D2427E155B}"/>
              </a:ext>
            </a:extLst>
          </p:cNvPr>
          <p:cNvCxnSpPr/>
          <p:nvPr/>
        </p:nvCxnSpPr>
        <p:spPr>
          <a:xfrm>
            <a:off x="6707206" y="3838875"/>
            <a:ext cx="0" cy="308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207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E832A-3788-44D9-4F1A-1ACBB527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83376-A47E-048F-0F72-5C22B0E1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 PAQAA como impulsionadora da PAQAF</a:t>
            </a:r>
            <a:endParaRPr lang="en-GH" sz="40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2E2F5A1-20A6-F996-3E2F-079BEF755C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671359"/>
              </p:ext>
            </p:extLst>
          </p:nvPr>
        </p:nvGraphicFramePr>
        <p:xfrm>
          <a:off x="8085221" y="1994938"/>
          <a:ext cx="3797854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6201E74-2DF8-3430-765D-1A02577EE37F}"/>
              </a:ext>
            </a:extLst>
          </p:cNvPr>
          <p:cNvGrpSpPr/>
          <p:nvPr/>
        </p:nvGrpSpPr>
        <p:grpSpPr>
          <a:xfrm>
            <a:off x="5057" y="1756254"/>
            <a:ext cx="7317920" cy="4606045"/>
            <a:chOff x="1192001" y="1304920"/>
            <a:chExt cx="8957582" cy="5272533"/>
          </a:xfrm>
        </p:grpSpPr>
        <p:sp>
          <p:nvSpPr>
            <p:cNvPr id="3" name="Rectángulo 3">
              <a:extLst>
                <a:ext uri="{FF2B5EF4-FFF2-40B4-BE49-F238E27FC236}">
                  <a16:creationId xmlns:a16="http://schemas.microsoft.com/office/drawing/2014/main" id="{8DCFEC88-8525-4BD0-4F5F-C75E1CB26E83}"/>
                </a:ext>
              </a:extLst>
            </p:cNvPr>
            <p:cNvSpPr/>
            <p:nvPr/>
          </p:nvSpPr>
          <p:spPr>
            <a:xfrm>
              <a:off x="1369376" y="1336875"/>
              <a:ext cx="560439" cy="4517927"/>
            </a:xfrm>
            <a:prstGeom prst="rect">
              <a:avLst/>
            </a:prstGeom>
            <a:gradFill flip="none" rotWithShape="1">
              <a:gsLst>
                <a:gs pos="0">
                  <a:srgbClr val="F9C16F">
                    <a:tint val="66000"/>
                    <a:satMod val="160000"/>
                  </a:srgbClr>
                </a:gs>
                <a:gs pos="50000">
                  <a:srgbClr val="F9C16F">
                    <a:tint val="44500"/>
                    <a:satMod val="160000"/>
                  </a:srgbClr>
                </a:gs>
                <a:gs pos="100000">
                  <a:srgbClr val="F9C16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 dirty="0"/>
            </a:p>
          </p:txBody>
        </p:sp>
        <p:sp>
          <p:nvSpPr>
            <p:cNvPr id="4" name="CuadroTexto 4">
              <a:extLst>
                <a:ext uri="{FF2B5EF4-FFF2-40B4-BE49-F238E27FC236}">
                  <a16:creationId xmlns:a16="http://schemas.microsoft.com/office/drawing/2014/main" id="{964CC0E7-699C-4F36-87E0-31E9B47F0C5D}"/>
                </a:ext>
              </a:extLst>
            </p:cNvPr>
            <p:cNvSpPr txBox="1"/>
            <p:nvPr/>
          </p:nvSpPr>
          <p:spPr>
            <a:xfrm>
              <a:off x="1192001" y="1855529"/>
              <a:ext cx="1008480" cy="3999273"/>
            </a:xfrm>
            <a:prstGeom prst="rect">
              <a:avLst/>
            </a:prstGeom>
            <a:noFill/>
          </p:spPr>
          <p:txBody>
            <a:bodyPr vert="wordArtVert" wrap="square" rtlCol="0">
              <a:spAutoFit/>
            </a:bodyPr>
            <a:lstStyle/>
            <a:p>
              <a:r>
                <a:rPr lang="es-ES" sz="3500" dirty="0">
                  <a:solidFill>
                    <a:schemeClr val="bg2">
                      <a:lumMod val="50000"/>
                    </a:schemeClr>
                  </a:solidFill>
                </a:rPr>
                <a:t>PAQAF</a:t>
              </a: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AA186CB5-EE4A-6B7D-5C6B-8E8B9BAB12E7}"/>
                </a:ext>
              </a:extLst>
            </p:cNvPr>
            <p:cNvSpPr/>
            <p:nvPr/>
          </p:nvSpPr>
          <p:spPr>
            <a:xfrm rot="16200000">
              <a:off x="5547769" y="-2072460"/>
              <a:ext cx="560439" cy="7379111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dirty="0" err="1">
                  <a:solidFill>
                    <a:schemeClr val="tx2"/>
                  </a:solidFill>
                </a:rPr>
                <a:t>African</a:t>
              </a:r>
              <a:r>
                <a:rPr lang="fr-FR" dirty="0">
                  <a:solidFill>
                    <a:schemeClr val="tx2"/>
                  </a:solidFill>
                </a:rPr>
                <a:t> Standards and Guidelines for </a:t>
              </a:r>
              <a:r>
                <a:rPr lang="fr-FR" dirty="0" err="1">
                  <a:solidFill>
                    <a:schemeClr val="tx2"/>
                  </a:solidFill>
                </a:rPr>
                <a:t>Quality</a:t>
              </a:r>
              <a:r>
                <a:rPr lang="fr-FR" dirty="0">
                  <a:solidFill>
                    <a:schemeClr val="tx2"/>
                  </a:solidFill>
                </a:rPr>
                <a:t> Assurance (ASG-QA)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BD16297F-CC60-8A0E-188B-B295345BF3BA}"/>
                </a:ext>
              </a:extLst>
            </p:cNvPr>
            <p:cNvSpPr/>
            <p:nvPr/>
          </p:nvSpPr>
          <p:spPr>
            <a:xfrm rot="16200000">
              <a:off x="5547768" y="-1408783"/>
              <a:ext cx="560439" cy="7379111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dirty="0">
                  <a:solidFill>
                    <a:schemeClr val="tx2"/>
                  </a:solidFill>
                </a:rPr>
                <a:t> AQRM for </a:t>
              </a:r>
              <a:r>
                <a:rPr lang="fr-FR" dirty="0" err="1">
                  <a:solidFill>
                    <a:schemeClr val="tx2"/>
                  </a:solidFill>
                </a:rPr>
                <a:t>institutional</a:t>
              </a:r>
              <a:r>
                <a:rPr lang="fr-FR" dirty="0">
                  <a:solidFill>
                    <a:schemeClr val="tx2"/>
                  </a:solidFill>
                </a:rPr>
                <a:t> </a:t>
              </a:r>
              <a:r>
                <a:rPr lang="fr-FR" dirty="0" err="1">
                  <a:solidFill>
                    <a:schemeClr val="tx2"/>
                  </a:solidFill>
                </a:rPr>
                <a:t>evaluation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237BA64D-9098-745B-3D16-185F6CC8EE6C}"/>
                </a:ext>
              </a:extLst>
            </p:cNvPr>
            <p:cNvSpPr/>
            <p:nvPr/>
          </p:nvSpPr>
          <p:spPr>
            <a:xfrm rot="16200000">
              <a:off x="5501065" y="-683656"/>
              <a:ext cx="653846" cy="7379111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GB" dirty="0">
                  <a:solidFill>
                    <a:schemeClr val="tx2"/>
                  </a:solidFill>
                </a:rPr>
                <a:t>Quality Assurance capacity building trainings for National Quality Assurance Agencies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BC449E4-EE75-D3C6-FFE0-9B39DD58757B}"/>
                </a:ext>
              </a:extLst>
            </p:cNvPr>
            <p:cNvSpPr/>
            <p:nvPr/>
          </p:nvSpPr>
          <p:spPr>
            <a:xfrm rot="16200000">
              <a:off x="4821568" y="2628777"/>
              <a:ext cx="560440" cy="5926711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dirty="0" err="1">
                  <a:solidFill>
                    <a:schemeClr val="tx2"/>
                  </a:solidFill>
                </a:rPr>
                <a:t>African</a:t>
              </a:r>
              <a:r>
                <a:rPr lang="fr-FR" dirty="0">
                  <a:solidFill>
                    <a:schemeClr val="tx2"/>
                  </a:solidFill>
                </a:rPr>
                <a:t> Continental Qualifications Framework (ACQF)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E08B1E18-390A-B4A4-152C-AE3AF7087AFA}"/>
                </a:ext>
              </a:extLst>
            </p:cNvPr>
            <p:cNvSpPr/>
            <p:nvPr/>
          </p:nvSpPr>
          <p:spPr>
            <a:xfrm rot="16200000">
              <a:off x="4821568" y="1431346"/>
              <a:ext cx="560439" cy="5926712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dirty="0" err="1">
                  <a:solidFill>
                    <a:schemeClr val="tx2"/>
                  </a:solidFill>
                </a:rPr>
                <a:t>African</a:t>
              </a:r>
              <a:r>
                <a:rPr lang="fr-FR" dirty="0">
                  <a:solidFill>
                    <a:schemeClr val="tx2"/>
                  </a:solidFill>
                </a:rPr>
                <a:t> Academic </a:t>
              </a:r>
              <a:r>
                <a:rPr lang="fr-FR" dirty="0" err="1">
                  <a:solidFill>
                    <a:schemeClr val="tx2"/>
                  </a:solidFill>
                </a:rPr>
                <a:t>Credit</a:t>
              </a:r>
              <a:r>
                <a:rPr lang="fr-FR" dirty="0">
                  <a:solidFill>
                    <a:schemeClr val="tx2"/>
                  </a:solidFill>
                </a:rPr>
                <a:t> Transfer System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11" name="Rectángulo 11">
              <a:extLst>
                <a:ext uri="{FF2B5EF4-FFF2-40B4-BE49-F238E27FC236}">
                  <a16:creationId xmlns:a16="http://schemas.microsoft.com/office/drawing/2014/main" id="{A98F4B05-0B97-C9B8-D917-FAF6C7B7DD31}"/>
                </a:ext>
              </a:extLst>
            </p:cNvPr>
            <p:cNvSpPr/>
            <p:nvPr/>
          </p:nvSpPr>
          <p:spPr>
            <a:xfrm rot="16200000">
              <a:off x="4886346" y="2054821"/>
              <a:ext cx="462127" cy="5957957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dirty="0">
                  <a:solidFill>
                    <a:schemeClr val="tx2"/>
                  </a:solidFill>
                </a:rPr>
                <a:t>Addis Recognition Convention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12" name="Rectángulo 14">
              <a:extLst>
                <a:ext uri="{FF2B5EF4-FFF2-40B4-BE49-F238E27FC236}">
                  <a16:creationId xmlns:a16="http://schemas.microsoft.com/office/drawing/2014/main" id="{069355CE-1CFD-7DFD-79E8-08D93913D444}"/>
                </a:ext>
              </a:extLst>
            </p:cNvPr>
            <p:cNvSpPr/>
            <p:nvPr/>
          </p:nvSpPr>
          <p:spPr>
            <a:xfrm rot="16200000">
              <a:off x="5596923" y="5089"/>
              <a:ext cx="462127" cy="7379111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GB" dirty="0">
                  <a:solidFill>
                    <a:schemeClr val="tx2"/>
                  </a:solidFill>
                </a:rPr>
                <a:t>Pan-African Quality Assurance and Accreditation Agency (PAQAA)</a:t>
              </a:r>
              <a:endParaRPr lang="es-ES" dirty="0">
                <a:solidFill>
                  <a:schemeClr val="tx2"/>
                </a:solidFill>
              </a:endParaRPr>
            </a:p>
          </p:txBody>
        </p:sp>
        <p:sp>
          <p:nvSpPr>
            <p:cNvPr id="13" name="Rectángulo 15">
              <a:extLst>
                <a:ext uri="{FF2B5EF4-FFF2-40B4-BE49-F238E27FC236}">
                  <a16:creationId xmlns:a16="http://schemas.microsoft.com/office/drawing/2014/main" id="{6AB6FDE7-E984-AC8A-8721-BAFCE9C68A23}"/>
                </a:ext>
              </a:extLst>
            </p:cNvPr>
            <p:cNvSpPr/>
            <p:nvPr/>
          </p:nvSpPr>
          <p:spPr>
            <a:xfrm>
              <a:off x="9643221" y="1304920"/>
              <a:ext cx="417871" cy="25957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400" dirty="0">
                  <a:solidFill>
                    <a:schemeClr val="bg1"/>
                  </a:solidFill>
                </a:rPr>
                <a:t>HAQAA</a:t>
              </a:r>
            </a:p>
          </p:txBody>
        </p:sp>
        <p:sp>
          <p:nvSpPr>
            <p:cNvPr id="14" name="Rectángulo 18">
              <a:extLst>
                <a:ext uri="{FF2B5EF4-FFF2-40B4-BE49-F238E27FC236}">
                  <a16:creationId xmlns:a16="http://schemas.microsoft.com/office/drawing/2014/main" id="{ADD47570-4BC6-5D5E-FC27-921A6092FFD5}"/>
                </a:ext>
              </a:extLst>
            </p:cNvPr>
            <p:cNvSpPr/>
            <p:nvPr/>
          </p:nvSpPr>
          <p:spPr>
            <a:xfrm rot="16200000">
              <a:off x="8897796" y="4576454"/>
              <a:ext cx="513721" cy="198985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</a:rPr>
                <a:t>SIFA</a:t>
              </a:r>
              <a:endParaRPr lang="es-ES" sz="280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ángulo 19">
              <a:extLst>
                <a:ext uri="{FF2B5EF4-FFF2-40B4-BE49-F238E27FC236}">
                  <a16:creationId xmlns:a16="http://schemas.microsoft.com/office/drawing/2014/main" id="{FA375A51-D0F3-F93F-6B09-1C1F2983EB49}"/>
                </a:ext>
              </a:extLst>
            </p:cNvPr>
            <p:cNvSpPr/>
            <p:nvPr/>
          </p:nvSpPr>
          <p:spPr>
            <a:xfrm rot="16200000">
              <a:off x="8897797" y="3364103"/>
              <a:ext cx="513721" cy="1989851"/>
            </a:xfrm>
            <a:prstGeom prst="rect">
              <a:avLst/>
            </a:prstGeom>
            <a:gradFill flip="none" rotWithShape="1">
              <a:gsLst>
                <a:gs pos="97000">
                  <a:schemeClr val="accent6"/>
                </a:gs>
                <a:gs pos="27000">
                  <a:schemeClr val="accent6">
                    <a:tint val="44500"/>
                    <a:satMod val="160000"/>
                  </a:schemeClr>
                </a:gs>
                <a:gs pos="100000">
                  <a:schemeClr val="accent6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TUNING/HAQAA</a:t>
              </a:r>
              <a:endParaRPr lang="es-ES" dirty="0">
                <a:solidFill>
                  <a:schemeClr val="bg1"/>
                </a:solidFill>
              </a:endParaRPr>
            </a:p>
          </p:txBody>
        </p:sp>
        <p:sp>
          <p:nvSpPr>
            <p:cNvPr id="16" name="Rectángulo 20">
              <a:extLst>
                <a:ext uri="{FF2B5EF4-FFF2-40B4-BE49-F238E27FC236}">
                  <a16:creationId xmlns:a16="http://schemas.microsoft.com/office/drawing/2014/main" id="{C8410FD7-CBC7-DB21-9728-EA6CEEA369DD}"/>
                </a:ext>
              </a:extLst>
            </p:cNvPr>
            <p:cNvSpPr/>
            <p:nvPr/>
          </p:nvSpPr>
          <p:spPr>
            <a:xfrm rot="16200000">
              <a:off x="8923593" y="4045033"/>
              <a:ext cx="462127" cy="1989851"/>
            </a:xfrm>
            <a:prstGeom prst="rect">
              <a:avLst/>
            </a:prstGeom>
            <a:solidFill>
              <a:srgbClr val="AFD7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fr-FR" sz="2800" dirty="0">
                  <a:solidFill>
                    <a:schemeClr val="bg1"/>
                  </a:solidFill>
                </a:rPr>
                <a:t>UNESCO</a:t>
              </a:r>
              <a:endParaRPr lang="es-ES" sz="280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ángulo 22">
              <a:extLst>
                <a:ext uri="{FF2B5EF4-FFF2-40B4-BE49-F238E27FC236}">
                  <a16:creationId xmlns:a16="http://schemas.microsoft.com/office/drawing/2014/main" id="{1F944A94-2836-568B-F4DA-6A2188936064}"/>
                </a:ext>
              </a:extLst>
            </p:cNvPr>
            <p:cNvSpPr/>
            <p:nvPr/>
          </p:nvSpPr>
          <p:spPr>
            <a:xfrm rot="16200000">
              <a:off x="5479259" y="1907131"/>
              <a:ext cx="560439" cy="8780206"/>
            </a:xfrm>
            <a:prstGeom prst="rect">
              <a:avLst/>
            </a:prstGeom>
            <a:gradFill flip="none" rotWithShape="1">
              <a:gsLst>
                <a:gs pos="0">
                  <a:srgbClr val="F9C16F">
                    <a:tint val="66000"/>
                    <a:satMod val="160000"/>
                  </a:srgbClr>
                </a:gs>
                <a:gs pos="50000">
                  <a:srgbClr val="F9C16F">
                    <a:tint val="44500"/>
                    <a:satMod val="160000"/>
                  </a:srgbClr>
                </a:gs>
                <a:gs pos="100000">
                  <a:srgbClr val="F9C16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GB" dirty="0">
                  <a:solidFill>
                    <a:schemeClr val="bg2">
                      <a:lumMod val="50000"/>
                    </a:schemeClr>
                  </a:solidFill>
                </a:rPr>
                <a:t>CESA 25/ First Ten-Year Implementation Plan for Agenda 2063</a:t>
              </a:r>
              <a:endParaRPr lang="es-E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5B3BAD3A-EBD5-DA7F-6074-ACCC2A02F8C4}"/>
              </a:ext>
            </a:extLst>
          </p:cNvPr>
          <p:cNvSpPr/>
          <p:nvPr/>
        </p:nvSpPr>
        <p:spPr>
          <a:xfrm>
            <a:off x="521057" y="3484980"/>
            <a:ext cx="6558936" cy="680580"/>
          </a:xfrm>
          <a:prstGeom prst="ellipse">
            <a:avLst/>
          </a:prstGeom>
          <a:noFill/>
          <a:ln w="57150">
            <a:solidFill>
              <a:srgbClr val="E94E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61B640-4B5C-48E1-8511-03D899187A32}"/>
              </a:ext>
            </a:extLst>
          </p:cNvPr>
          <p:cNvSpPr txBox="1"/>
          <p:nvPr/>
        </p:nvSpPr>
        <p:spPr>
          <a:xfrm>
            <a:off x="8085221" y="4194006"/>
            <a:ext cx="3956815" cy="1384995"/>
          </a:xfrm>
          <a:prstGeom prst="rect">
            <a:avLst/>
          </a:prstGeom>
          <a:noFill/>
          <a:ln>
            <a:solidFill>
              <a:srgbClr val="F9B23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Montserrat" panose="00000500000000000000" pitchFamily="2" charset="0"/>
              </a:rPr>
              <a:t>Recomendações à CUA sobre a criação da Agência Pan-Africana de Garantia da Qualidade e Acreditação (PAQAA)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Montserrat" panose="00000500000000000000" pitchFamily="2" charset="0"/>
            </a:endParaRPr>
          </a:p>
          <a:p>
            <a:pPr algn="ctr"/>
            <a:r>
              <a:rPr lang="en-GB" sz="1200" dirty="0">
                <a:solidFill>
                  <a:schemeClr val="accent4"/>
                </a:solidFill>
                <a:latin typeface="Montserrat" panose="00000500000000000000" pitchFamily="2" charset="0"/>
              </a:rPr>
              <a:t>Produzido pelo Grupo de Trabalho Técnico (GTT) para a Criação da PAQAA, nomeado e financiado pela Iniciativa HAQAA2 e endossado pela CUA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4987EB-3C3F-1DEA-40FD-8CE93FC287D6}"/>
              </a:ext>
            </a:extLst>
          </p:cNvPr>
          <p:cNvCxnSpPr>
            <a:cxnSpLocks/>
          </p:cNvCxnSpPr>
          <p:nvPr/>
        </p:nvCxnSpPr>
        <p:spPr>
          <a:xfrm>
            <a:off x="11353800" y="3320501"/>
            <a:ext cx="0" cy="845059"/>
          </a:xfrm>
          <a:prstGeom prst="straightConnector1">
            <a:avLst/>
          </a:prstGeom>
          <a:ln w="38100">
            <a:solidFill>
              <a:srgbClr val="E94E1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1181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71229-36BA-A2F2-28FE-171759268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6547-D164-602C-AD14-0FBE1A4F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Por que isso importa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CF03-0B5C-C57B-E02D-62A98FC5B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893"/>
            <a:ext cx="10515600" cy="213247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Confiança e reconhecimento (dentro e fora da África)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2400" dirty="0">
                <a:solidFill>
                  <a:srgbClr val="E94E1B"/>
                </a:solidFill>
              </a:rPr>
              <a:t>Sistemas nacionais de garantia da qualidade mais fortes</a:t>
            </a:r>
          </a:p>
          <a:p>
            <a:pPr marL="514350" indent="-514350">
              <a:buFont typeface="+mj-lt"/>
              <a:buAutoNum type="arabicPeriod"/>
            </a:pPr>
            <a:endParaRPr lang="pt-BR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pt-BR" sz="2400" dirty="0">
                <a:solidFill>
                  <a:srgbClr val="E94E1B"/>
                </a:solidFill>
              </a:rPr>
              <a:t>Quadros regionais harmonizados de garantia da qualidade</a:t>
            </a: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Uma voz continental para a garantia de qualidade africana no ensino superior</a:t>
            </a:r>
          </a:p>
        </p:txBody>
      </p:sp>
    </p:spTree>
    <p:extLst>
      <p:ext uri="{BB962C8B-B14F-4D97-AF65-F5344CB8AC3E}">
        <p14:creationId xmlns:p14="http://schemas.microsoft.com/office/powerpoint/2010/main" val="400335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831780F8-AB27-E2B7-988B-5AD41082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Assistência </a:t>
            </a:r>
            <a:r>
              <a:rPr lang="en-US" dirty="0" err="1"/>
              <a:t>técnica</a:t>
            </a:r>
            <a:r>
              <a:rPr lang="en-US" dirty="0"/>
              <a:t> de HAQAA3 à PAQAA (2023-2028)</a:t>
            </a:r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879598CF-01B7-2240-5137-47D839ECF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8015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3898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33DDE8-EE86-4D2B-B5E5-71FD60E40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454" y="810980"/>
            <a:ext cx="5118458" cy="48753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255B13-0AAE-4F07-BAC7-920B0F52F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z="4000" dirty="0"/>
              <a:t>O</a:t>
            </a:r>
            <a:r>
              <a:rPr lang="en-GB" sz="4000" dirty="0"/>
              <a:t>s </a:t>
            </a:r>
            <a:r>
              <a:rPr lang="x-none" sz="4000" dirty="0"/>
              <a:t>ASG-QA</a:t>
            </a:r>
            <a:br>
              <a:rPr lang="x-none" dirty="0"/>
            </a:br>
            <a:endParaRPr lang="es-E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1B3C61-5529-4A3D-A79C-8A28557D1554}"/>
              </a:ext>
            </a:extLst>
          </p:cNvPr>
          <p:cNvCxnSpPr/>
          <p:nvPr/>
        </p:nvCxnSpPr>
        <p:spPr>
          <a:xfrm>
            <a:off x="4449703" y="3547185"/>
            <a:ext cx="138275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97DA4AE5-CC5D-2F7D-E14B-6612BC15F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298" y="117680"/>
            <a:ext cx="1819905" cy="112671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5FC19F8-54E8-6256-270D-F856A162E1A8}"/>
              </a:ext>
            </a:extLst>
          </p:cNvPr>
          <p:cNvSpPr/>
          <p:nvPr/>
        </p:nvSpPr>
        <p:spPr>
          <a:xfrm>
            <a:off x="356680" y="5765391"/>
            <a:ext cx="9123098" cy="10249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ES" sz="1200" i="1" dirty="0"/>
              <a:t>*Um documento de referência continental: baseado em padrões existentes em diferentes níveis na África e</a:t>
            </a:r>
          </a:p>
          <a:p>
            <a:r>
              <a:rPr lang="en-ES" sz="1200" i="1" dirty="0"/>
              <a:t>internacionalmente, visando tanto a GIQ quanto a GEQ</a:t>
            </a:r>
          </a:p>
          <a:p>
            <a:r>
              <a:rPr lang="en-ES" sz="1200" i="1" dirty="0"/>
              <a:t>*Novidade: Órgãos nacionais de qualidade garantindo sua própria qualidade = transparência nos procedimentos de garantia de qualidade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CCDB6F-5B18-0F6C-06F5-C7EA7C6FB2C4}"/>
              </a:ext>
            </a:extLst>
          </p:cNvPr>
          <p:cNvSpPr/>
          <p:nvPr/>
        </p:nvSpPr>
        <p:spPr>
          <a:xfrm>
            <a:off x="5648062" y="3068292"/>
            <a:ext cx="2735316" cy="253894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pic>
        <p:nvPicPr>
          <p:cNvPr id="10" name="Picture 9" descr="A white paper with orange text&#10;&#10;AI-generated content may be incorrect.">
            <a:extLst>
              <a:ext uri="{FF2B5EF4-FFF2-40B4-BE49-F238E27FC236}">
                <a16:creationId xmlns:a16="http://schemas.microsoft.com/office/drawing/2014/main" id="{C71BED6B-A05B-828D-EF8C-0F24F6D38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162843"/>
            <a:ext cx="3368998" cy="44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85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577B8-F53C-88D6-E778-617EF226D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2F0E5FF-D1B8-16DB-B11A-D2416D311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808" y="1708484"/>
            <a:ext cx="5483192" cy="4373291"/>
          </a:xfrm>
          <a:prstGeom prst="rect">
            <a:avLst/>
          </a:prstGeom>
        </p:spPr>
      </p:pic>
      <p:pic>
        <p:nvPicPr>
          <p:cNvPr id="4" name="Picture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86F9CD27-2E3D-C95C-EF65-2EF1EA8CD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5598"/>
            <a:ext cx="6294939" cy="50220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7F0E71-AC41-7CF0-8302-8A582F67E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1083376" cy="1325563"/>
          </a:xfrm>
        </p:spPr>
        <p:txBody>
          <a:bodyPr>
            <a:normAutofit/>
          </a:bodyPr>
          <a:lstStyle/>
          <a:p>
            <a:r>
              <a:rPr lang="en-GB" sz="4000" dirty="0"/>
              <a:t>Site do PAQAA como repositório de sua história</a:t>
            </a:r>
            <a:endParaRPr lang="en-GH" sz="40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78BE74-4662-940D-D6FB-FB203F9938B1}"/>
              </a:ext>
            </a:extLst>
          </p:cNvPr>
          <p:cNvSpPr/>
          <p:nvPr/>
        </p:nvSpPr>
        <p:spPr>
          <a:xfrm>
            <a:off x="2329313" y="1708484"/>
            <a:ext cx="1703671" cy="327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A1F14FF-1D1F-810E-928E-EFA598F2C644}"/>
              </a:ext>
            </a:extLst>
          </p:cNvPr>
          <p:cNvCxnSpPr>
            <a:cxnSpLocks/>
          </p:cNvCxnSpPr>
          <p:nvPr/>
        </p:nvCxnSpPr>
        <p:spPr>
          <a:xfrm>
            <a:off x="4032984" y="1872113"/>
            <a:ext cx="5717406" cy="40153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55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4AD8-5758-36A0-9C90-AA75D7815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1485"/>
            <a:ext cx="10515600" cy="1133693"/>
          </a:xfrm>
        </p:spPr>
        <p:txBody>
          <a:bodyPr>
            <a:normAutofit/>
          </a:bodyPr>
          <a:lstStyle/>
          <a:p>
            <a:r>
              <a:rPr lang="en-US" sz="4000" dirty="0"/>
              <a:t>2024: Consultas híbridas regionais</a:t>
            </a:r>
            <a:endParaRPr lang="en-GH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D9CDAF-CBCE-601D-29DD-6AAD21FA0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8731638"/>
              </p:ext>
            </p:extLst>
          </p:nvPr>
        </p:nvGraphicFramePr>
        <p:xfrm>
          <a:off x="110917" y="1720758"/>
          <a:ext cx="11970165" cy="2040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32F2156-B148-3D5C-4615-50FAFAFB66D1}"/>
              </a:ext>
            </a:extLst>
          </p:cNvPr>
          <p:cNvSpPr txBox="1"/>
          <p:nvPr/>
        </p:nvSpPr>
        <p:spPr>
          <a:xfrm>
            <a:off x="210090" y="4255330"/>
            <a:ext cx="2668554" cy="138499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4 relatórios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Recomendações sobre governança e funções da PAQAA</a:t>
            </a:r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Disponível no site da HAQAA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2F6BAE7-BE1D-9D59-1488-30D128DF7940}"/>
              </a:ext>
            </a:extLst>
          </p:cNvPr>
          <p:cNvCxnSpPr>
            <a:cxnSpLocks/>
          </p:cNvCxnSpPr>
          <p:nvPr/>
        </p:nvCxnSpPr>
        <p:spPr>
          <a:xfrm>
            <a:off x="1544367" y="3820030"/>
            <a:ext cx="0" cy="3765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BA8BC70-6722-FBF7-DB65-31A37DBD84ED}"/>
              </a:ext>
            </a:extLst>
          </p:cNvPr>
          <p:cNvSpPr txBox="1"/>
          <p:nvPr/>
        </p:nvSpPr>
        <p:spPr>
          <a:xfrm>
            <a:off x="210090" y="6206064"/>
            <a:ext cx="51687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None/>
            </a:pPr>
            <a:r>
              <a:rPr lang="pt-BR" sz="1200" dirty="0"/>
              <a:t>Os eventos reuniram um total de 110 atores-chave africanos, visando conselhos de garantia da qualidade, ministérios e principais partes interessadas, como redes universitárias e redes de garantia da qualidade.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7C7C6B3-A705-B149-BED4-EBC1B16EB5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5623914"/>
              </p:ext>
            </p:extLst>
          </p:nvPr>
        </p:nvGraphicFramePr>
        <p:xfrm>
          <a:off x="6581191" y="3887754"/>
          <a:ext cx="3103983" cy="283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3DC1C47-FDB5-7560-0EE9-9A3F1ECF0278}"/>
              </a:ext>
            </a:extLst>
          </p:cNvPr>
          <p:cNvCxnSpPr>
            <a:cxnSpLocks/>
          </p:cNvCxnSpPr>
          <p:nvPr/>
        </p:nvCxnSpPr>
        <p:spPr>
          <a:xfrm>
            <a:off x="3171004" y="4759534"/>
            <a:ext cx="334176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03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2190-E077-8C5C-0ADD-84472B905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Relatório: Principais recomendações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5865-0CBA-8711-CA2D-A041D0785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Quadro </a:t>
            </a:r>
            <a:r>
              <a:rPr lang="en-US" sz="2400" dirty="0" err="1">
                <a:solidFill>
                  <a:srgbClr val="E94E1B"/>
                </a:solidFill>
              </a:rPr>
              <a:t>jurídico</a:t>
            </a:r>
            <a:endParaRPr lang="en-US" sz="2400" dirty="0">
              <a:solidFill>
                <a:srgbClr val="E94E1B"/>
              </a:solidFill>
            </a:endParaRPr>
          </a:p>
          <a:p>
            <a:pPr lvl="1"/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Explorar a possibilidade de renomear a PAQAA para refletir melhor as suas funções atuais e evitar confusão – Aliança Pan-Africana para a Garantia da Qualidade</a:t>
            </a:r>
            <a:endParaRPr lang="en-US" sz="2000" b="1" i="1" dirty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Estrutura de </a:t>
            </a:r>
            <a:r>
              <a:rPr lang="en-US" sz="2400" dirty="0" err="1">
                <a:solidFill>
                  <a:srgbClr val="E94E1B"/>
                </a:solidFill>
              </a:rPr>
              <a:t>governação</a:t>
            </a:r>
            <a:endParaRPr lang="en-US" sz="2400" dirty="0">
              <a:solidFill>
                <a:srgbClr val="E94E1B"/>
              </a:solidFill>
            </a:endParaRPr>
          </a:p>
          <a:p>
            <a:pPr lvl="1"/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Lançar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um </a:t>
            </a:r>
            <a:r>
              <a:rPr lang="en-US" sz="2000" b="1" dirty="0" err="1">
                <a:solidFill>
                  <a:srgbClr val="F9B233"/>
                </a:solidFill>
              </a:rPr>
              <a:t>órgão</a:t>
            </a:r>
            <a:r>
              <a:rPr lang="en-US" sz="2000" b="1" dirty="0">
                <a:solidFill>
                  <a:srgbClr val="F9B233"/>
                </a:solidFill>
              </a:rPr>
              <a:t> de </a:t>
            </a:r>
            <a:r>
              <a:rPr lang="en-US" sz="2000" b="1" dirty="0" err="1">
                <a:solidFill>
                  <a:srgbClr val="F9B233"/>
                </a:solidFill>
              </a:rPr>
              <a:t>governação</a:t>
            </a:r>
            <a:r>
              <a:rPr lang="en-US" sz="2000" b="1" dirty="0">
                <a:solidFill>
                  <a:srgbClr val="F9B233"/>
                </a:solidFill>
              </a:rPr>
              <a:t> </a:t>
            </a:r>
            <a:r>
              <a:rPr lang="en-US" sz="2000" b="1" dirty="0" err="1">
                <a:solidFill>
                  <a:srgbClr val="F9B233"/>
                </a:solidFill>
              </a:rPr>
              <a:t>provisório</a:t>
            </a:r>
            <a:r>
              <a:rPr lang="en-US" sz="2000" b="1" dirty="0">
                <a:solidFill>
                  <a:srgbClr val="F9B233"/>
                </a:solidFill>
              </a:rPr>
              <a:t>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com membros nacionais e definir claramente os seus termos de referência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(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ToR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lvl="1"/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sz="2400" dirty="0">
                <a:solidFill>
                  <a:srgbClr val="E94E1B"/>
                </a:solidFill>
              </a:rPr>
              <a:t>Funções e fases</a:t>
            </a:r>
          </a:p>
          <a:p>
            <a:pPr marL="971550" lvl="1" indent="-514350">
              <a:buFont typeface="+mj-lt"/>
              <a:buAutoNum type="arabicPeriod"/>
            </a:pPr>
            <a:r>
              <a:rPr lang="pt-BR" sz="2000" dirty="0">
                <a:solidFill>
                  <a:schemeClr val="bg1">
                    <a:lumMod val="50000"/>
                  </a:schemeClr>
                </a:solidFill>
              </a:rPr>
              <a:t>Concentrar-se em funções iniciais e não controversas: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revisões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externas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capacitação,</a:t>
            </a:r>
            <a:r>
              <a:rPr lang="en-US" sz="2000" b="1" dirty="0" err="1">
                <a:solidFill>
                  <a:srgbClr val="F9B233"/>
                </a:solidFill>
              </a:rPr>
              <a:t>criação</a:t>
            </a:r>
            <a:r>
              <a:rPr lang="en-US" sz="2000" b="1" dirty="0">
                <a:solidFill>
                  <a:srgbClr val="F9B233"/>
                </a:solidFill>
              </a:rPr>
              <a:t> de um registo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, promoção e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revisão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da ASG-QA</a:t>
            </a:r>
          </a:p>
        </p:txBody>
      </p:sp>
    </p:spTree>
    <p:extLst>
      <p:ext uri="{BB962C8B-B14F-4D97-AF65-F5344CB8AC3E}">
        <p14:creationId xmlns:p14="http://schemas.microsoft.com/office/powerpoint/2010/main" val="2480317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480D-4866-37A0-6376-55FED112B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3026E-29EB-D43B-5BCA-61FB4E809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O papel dos Estados-Membros da UA:</a:t>
            </a:r>
            <a:br>
              <a:rPr lang="en-GB" sz="4000" dirty="0"/>
            </a:br>
            <a:r>
              <a:rPr lang="en-GB" sz="4000" dirty="0"/>
              <a:t>ministérios e QAA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89344-B1DE-4BF6-9151-E31D0F345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893"/>
            <a:ext cx="10515600" cy="213247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Validar recomendações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Aprovar o caminho a seguir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Divulgar a mensagem (ASG-QA, PAQAA, PAQAF)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E94E1B"/>
                </a:solidFill>
              </a:rPr>
              <a:t>Fazer parte do Conselho Interino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>
              <a:solidFill>
                <a:srgbClr val="E94E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44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973B6-7B79-9D1B-AD98-E7CB29E5D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S" dirty="0"/>
              <a:t>Conselho Interino: O que esperar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C645C-9FC4-5B40-66B2-40A3CEDA8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3054"/>
            <a:ext cx="10515600" cy="5069632"/>
          </a:xfrm>
        </p:spPr>
        <p:txBody>
          <a:bodyPr>
            <a:normAutofit fontScale="92500" lnSpcReduction="10000"/>
          </a:bodyPr>
          <a:lstStyle/>
          <a:p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fil</a:t>
            </a:r>
            <a:r>
              <a:rPr lang="en-GB" sz="22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ação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2200" dirty="0" err="1">
                <a:solidFill>
                  <a:schemeClr val="bg1">
                    <a:lumMod val="50000"/>
                  </a:schemeClr>
                </a:solidFill>
              </a:rPr>
              <a:t>voluntária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 dos países, representados através do seu ministério responsável ou 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da 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agência nacional de QAA</a:t>
            </a:r>
            <a:endParaRPr lang="en-GB" sz="2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2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Apoio e participação de associações e organizações regionais com interesse direto n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a GQ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 e afiliação 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de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 Estados-Membros</a:t>
            </a:r>
            <a:endParaRPr lang="en-GB" sz="2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2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2200" dirty="0" err="1">
                <a:solidFill>
                  <a:schemeClr val="bg1">
                    <a:lumMod val="50000"/>
                  </a:schemeClr>
                </a:solidFill>
              </a:rPr>
              <a:t>Representaç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ã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o </a:t>
            </a:r>
            <a:r>
              <a:rPr lang="en-GB" sz="2200" dirty="0" err="1">
                <a:solidFill>
                  <a:schemeClr val="bg1">
                    <a:lumMod val="50000"/>
                  </a:schemeClr>
                </a:solidFill>
              </a:rPr>
              <a:t>mínima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 de cada região africana</a:t>
            </a:r>
            <a:endParaRPr lang="en-GB" sz="2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2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d</a:t>
            </a:r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R claros que definam papéis e responsabilidades</a:t>
            </a:r>
            <a:endParaRPr lang="en-GB" sz="2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2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ES" sz="2200" dirty="0">
                <a:solidFill>
                  <a:schemeClr val="bg1">
                    <a:lumMod val="50000"/>
                  </a:schemeClr>
                </a:solidFill>
              </a:rPr>
              <a:t>Todos os documentos principais em ENG, FR, PT</a:t>
            </a:r>
            <a:endParaRPr lang="en-GB" sz="22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ES" sz="2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sz="2200" dirty="0">
                <a:solidFill>
                  <a:schemeClr val="bg1">
                    <a:lumMod val="50000"/>
                  </a:schemeClr>
                </a:solidFill>
              </a:rPr>
              <a:t>Compromisso com o endosso de um estatuto jurídico formal e de estatutos/modelo financeiro até à conclusão do HAQAA3 (março de 2028).</a:t>
            </a:r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128938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94545-1681-B65F-E09F-86DE80320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C120-5828-12AC-E21D-67936AC3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ES" dirty="0"/>
              <a:t>Conselho Interino</a:t>
            </a:r>
            <a:endParaRPr lang="en-ES" sz="33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7F327-99E5-26CD-C532-7D80754E6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3054"/>
            <a:ext cx="9985310" cy="497460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b="1" dirty="0" err="1"/>
              <a:t>Declarações</a:t>
            </a:r>
            <a:r>
              <a:rPr lang="en-GB" b="1" dirty="0"/>
              <a:t> de interesse </a:t>
            </a:r>
            <a:r>
              <a:rPr lang="en-GB" b="1" dirty="0" err="1"/>
              <a:t>que</a:t>
            </a:r>
            <a:r>
              <a:rPr lang="en-GB" b="1" dirty="0"/>
              <a:t> já foram enviadas à União Africana</a:t>
            </a:r>
          </a:p>
          <a:p>
            <a:pPr marL="0" indent="0" algn="ctr">
              <a:buNone/>
            </a:pPr>
            <a:r>
              <a:rPr lang="en-GB" dirty="0"/>
              <a:t>Benim, Cabo Verde, Egito, Guiné, Quénia, Libéria, Mauritânia, Maurícias, Ruanda, Senegal, Seicheles e Sudão do Sul</a:t>
            </a:r>
          </a:p>
          <a:p>
            <a:pPr marL="0" indent="0">
              <a:buNone/>
            </a:pPr>
            <a:endParaRPr lang="en-GB" sz="1100" dirty="0"/>
          </a:p>
          <a:p>
            <a:pPr marL="0" indent="0" algn="ctr">
              <a:buNone/>
            </a:pPr>
            <a:r>
              <a:rPr lang="en-GB" b="1" dirty="0"/>
              <a:t>Esperado em breve</a:t>
            </a:r>
          </a:p>
          <a:p>
            <a:pPr marL="0" indent="0" algn="ctr">
              <a:buNone/>
            </a:pPr>
            <a:r>
              <a:rPr lang="en-GB" dirty="0"/>
              <a:t>Gâmbia, Marrocos, Maláui, Moçambique, Nigéria</a:t>
            </a:r>
          </a:p>
          <a:p>
            <a:pPr marL="0" indent="0" algn="ctr">
              <a:buNone/>
            </a:pPr>
            <a:endParaRPr lang="en-GB" sz="1000" dirty="0"/>
          </a:p>
          <a:p>
            <a:pPr marL="0" indent="0" algn="ctr">
              <a:buNone/>
            </a:pPr>
            <a:r>
              <a:rPr lang="en-GB" b="1" dirty="0"/>
              <a:t>Agências em avaliação que poderão integrar-se (comunicar via canais diplomáticos à CUA):</a:t>
            </a:r>
          </a:p>
          <a:p>
            <a:pPr marL="0" indent="0" algn="ctr">
              <a:buNone/>
            </a:pPr>
            <a:r>
              <a:rPr lang="en-GB" dirty="0"/>
              <a:t>Argélia, Angola, Botsuana, Burquina Faso, RCA, Chade, Gabão, Costa do Marfim, Lesoto, Namíbia, Tunísia</a:t>
            </a:r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22039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AF0FE-28A3-90B1-19E6-7168DD2C9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57B9-4F84-BDFC-9D81-99BF90DB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01485"/>
            <a:ext cx="10515600" cy="1133693"/>
          </a:xfrm>
        </p:spPr>
        <p:txBody>
          <a:bodyPr>
            <a:normAutofit/>
          </a:bodyPr>
          <a:lstStyle/>
          <a:p>
            <a:r>
              <a:rPr lang="en-US" sz="4000" dirty="0"/>
              <a:t>próximos passos</a:t>
            </a:r>
            <a:endParaRPr lang="en-GH" sz="4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E976F2-4A67-6081-008C-7C14F8E0C2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311037"/>
              </p:ext>
            </p:extLst>
          </p:nvPr>
        </p:nvGraphicFramePr>
        <p:xfrm>
          <a:off x="110917" y="2373187"/>
          <a:ext cx="11970165" cy="261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2874F46-0E01-24E0-6FEB-8E36B376E907}"/>
              </a:ext>
            </a:extLst>
          </p:cNvPr>
          <p:cNvSpPr txBox="1"/>
          <p:nvPr/>
        </p:nvSpPr>
        <p:spPr>
          <a:xfrm>
            <a:off x="110917" y="5298853"/>
            <a:ext cx="11970164" cy="30777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E94E1B"/>
                </a:solidFill>
              </a:rPr>
              <a:t>Cronograma 2025-2026</a:t>
            </a:r>
          </a:p>
        </p:txBody>
      </p:sp>
    </p:spTree>
    <p:extLst>
      <p:ext uri="{BB962C8B-B14F-4D97-AF65-F5344CB8AC3E}">
        <p14:creationId xmlns:p14="http://schemas.microsoft.com/office/powerpoint/2010/main" val="2750209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D83C7D1-C367-CEBE-7CA5-ED6B907E3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4886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A573DAC-7D93-BA74-83AE-5CC4AF1153A3}"/>
              </a:ext>
            </a:extLst>
          </p:cNvPr>
          <p:cNvSpPr txBox="1">
            <a:spLocks/>
          </p:cNvSpPr>
          <p:nvPr/>
        </p:nvSpPr>
        <p:spPr>
          <a:xfrm>
            <a:off x="3366436" y="1251284"/>
            <a:ext cx="8409004" cy="45897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s-ES" sz="6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3100" dirty="0"/>
              <a:t>OBRIGADA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3100" dirty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3100" dirty="0"/>
              <a:t>Vamos moldar o futuro da garantia de qualidade na África, juntos</a:t>
            </a:r>
            <a:endParaRPr lang="en-GB" sz="3200" dirty="0">
              <a:solidFill>
                <a:schemeClr val="accent2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s-ES" sz="3100" dirty="0"/>
          </a:p>
          <a:p>
            <a:endParaRPr lang="es-ES" sz="3100" dirty="0"/>
          </a:p>
          <a:p>
            <a:endParaRPr lang="es-ES" sz="3100" dirty="0"/>
          </a:p>
          <a:p>
            <a:endParaRPr lang="es-ES" sz="3100" dirty="0"/>
          </a:p>
          <a:p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DE08BD-C3D2-4F4D-418A-D5A81FD362AB}"/>
              </a:ext>
            </a:extLst>
          </p:cNvPr>
          <p:cNvSpPr txBox="1">
            <a:spLocks/>
          </p:cNvSpPr>
          <p:nvPr/>
        </p:nvSpPr>
        <p:spPr>
          <a:xfrm>
            <a:off x="4577443" y="5496940"/>
            <a:ext cx="5634789" cy="68820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Mais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 </a:t>
            </a: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informação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: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  <a:hlinkClick r:id="rId3"/>
              </a:rPr>
              <a:t>www.haqaa3.obreal.org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effectLst/>
                <a:uLnTx/>
                <a:uFillTx/>
                <a:latin typeface="Montserrat" pitchFamily="2" charset="0"/>
                <a:ea typeface="+mj-ea"/>
                <a:cs typeface="+mj-cs"/>
              </a:rPr>
              <a:t>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84B1BB1-EB7A-CF28-90D4-CE5D2291C170}"/>
              </a:ext>
            </a:extLst>
          </p:cNvPr>
          <p:cNvSpPr txBox="1">
            <a:spLocks/>
          </p:cNvSpPr>
          <p:nvPr/>
        </p:nvSpPr>
        <p:spPr>
          <a:xfrm>
            <a:off x="4354286" y="2952673"/>
            <a:ext cx="7130144" cy="141794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94E1B"/>
                  </a:gs>
                  <a:gs pos="100000">
                    <a:srgbClr val="F9B233"/>
                  </a:gs>
                </a:gsLst>
                <a:lin ang="1200000" scaled="0"/>
              </a:gradFill>
              <a:effectLst/>
              <a:uLnTx/>
              <a:uFillTx/>
              <a:latin typeface="Montserrat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87534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2861</TotalTime>
  <Words>880</Words>
  <Application>Microsoft Office PowerPoint</Application>
  <PresentationFormat>Widescreen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Montserrat</vt:lpstr>
      <vt:lpstr>Tema de Office</vt:lpstr>
      <vt:lpstr>Custom Design</vt:lpstr>
      <vt:lpstr>1_Custom Design</vt:lpstr>
      <vt:lpstr>PowerPoint Presentation</vt:lpstr>
      <vt:lpstr>Por que estamos aqui</vt:lpstr>
      <vt:lpstr>A PAQAA como impulsionadora da PAQAF</vt:lpstr>
      <vt:lpstr>Por que isso importa</vt:lpstr>
      <vt:lpstr>Assistência técnica de HAQAA3 à PAQAA (2023-2028)</vt:lpstr>
      <vt:lpstr>Os ASG-QA </vt:lpstr>
      <vt:lpstr>Site do PAQAA como repositório de sua história</vt:lpstr>
      <vt:lpstr>2024: Consultas híbridas regionais</vt:lpstr>
      <vt:lpstr>Relatório: Principais recomendações</vt:lpstr>
      <vt:lpstr>O papel dos Estados-Membros da UA: ministérios e QAA</vt:lpstr>
      <vt:lpstr>Conselho Interino: O que esperar</vt:lpstr>
      <vt:lpstr>Conselho Interino</vt:lpstr>
      <vt:lpstr>próximos passos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Eloi Espósito</dc:creator>
  <cp:lastModifiedBy>Marina Larrea</cp:lastModifiedBy>
  <cp:revision>57</cp:revision>
  <dcterms:created xsi:type="dcterms:W3CDTF">2023-06-29T15:28:25Z</dcterms:created>
  <dcterms:modified xsi:type="dcterms:W3CDTF">2025-12-15T14:56:05Z</dcterms:modified>
</cp:coreProperties>
</file>