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9" r:id="rId3"/>
    <p:sldId id="261" r:id="rId4"/>
    <p:sldId id="263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HAQAA3 EQA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PEER-LEARNING SESSION 2: EXPERT RECRUITMENT AND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Wednesday 29</a:t>
            </a:r>
            <a:r>
              <a:rPr lang="en-GB" sz="1800" baseline="30000" dirty="0">
                <a:solidFill>
                  <a:schemeClr val="bg1"/>
                </a:solidFill>
              </a:rPr>
              <a:t>th</a:t>
            </a:r>
            <a:r>
              <a:rPr lang="en-GB" sz="1800" dirty="0">
                <a:solidFill>
                  <a:schemeClr val="bg1"/>
                </a:solidFill>
              </a:rPr>
              <a:t> January 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688"/>
            <a:ext cx="10515600" cy="1325563"/>
          </a:xfrm>
        </p:spPr>
        <p:txBody>
          <a:bodyPr/>
          <a:lstStyle/>
          <a:p>
            <a:r>
              <a:rPr lang="en-GB" dirty="0"/>
              <a:t>INVOLVEMENT OF EXTERNAL EXPERTS: ACTIVITIES, PROFILES, ETC.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251"/>
            <a:ext cx="10515600" cy="4607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/>
              <a:t>GTEC (Ghana Tertiary </a:t>
            </a:r>
            <a:r>
              <a:rPr lang="en-GB" sz="2400"/>
              <a:t>Education Commission) makes </a:t>
            </a:r>
            <a:r>
              <a:rPr lang="en-GB" sz="2400" dirty="0"/>
              <a:t>use of external experts especially during Institutional Accreditation, Programme Accreditation and Academic Audits activities.</a:t>
            </a:r>
          </a:p>
          <a:p>
            <a:pPr marL="0" indent="0" algn="just">
              <a:buNone/>
            </a:pPr>
            <a:r>
              <a:rPr lang="en-GB" sz="2400" dirty="0"/>
              <a:t>GTEC specifically requests for experts of ranks of Senior Lecturer and above to be involved in such exercises.</a:t>
            </a:r>
          </a:p>
          <a:p>
            <a:pPr marL="0" indent="0" algn="just">
              <a:buNone/>
            </a:pPr>
            <a:r>
              <a:rPr lang="en-GB" sz="2400" dirty="0"/>
              <a:t>There are instances where local experts required for some specialised programmes are brought from foreign international universities.</a:t>
            </a:r>
          </a:p>
          <a:p>
            <a:pPr marL="0" indent="0" algn="just">
              <a:buNone/>
            </a:pPr>
            <a:r>
              <a:rPr lang="en-GB" sz="2400" dirty="0"/>
              <a:t>It is also a promotion criteria for experts to show evidence of national service undertaken during consideration for promotion and so these activities becomes relevant to these staff.</a:t>
            </a: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417"/>
            <a:ext cx="10515600" cy="1325563"/>
          </a:xfrm>
        </p:spPr>
        <p:txBody>
          <a:bodyPr/>
          <a:lstStyle/>
          <a:p>
            <a:r>
              <a:rPr lang="en-GB" dirty="0"/>
              <a:t>EXPERT TRAINING OFFERED BY THE AGENCY/MINISTRY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980"/>
            <a:ext cx="10515600" cy="4564983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GTEC advertises for potential experts to apply and be considered for various Quality Assurance activities.</a:t>
            </a:r>
          </a:p>
          <a:p>
            <a:pPr algn="just"/>
            <a:r>
              <a:rPr lang="en-GB" dirty="0"/>
              <a:t>There are clearly stated criteria that must be met prior to the submission of CVs and these are verified.</a:t>
            </a:r>
          </a:p>
          <a:p>
            <a:pPr algn="just"/>
            <a:r>
              <a:rPr lang="en-GB"/>
              <a:t>These experts </a:t>
            </a:r>
            <a:r>
              <a:rPr lang="en-GB" dirty="0"/>
              <a:t>are trained on GTEC’s norms and standards and expectations since all activities are based of these norms and standards.</a:t>
            </a:r>
          </a:p>
          <a:p>
            <a:pPr algn="just"/>
            <a:r>
              <a:rPr lang="en-GB" dirty="0"/>
              <a:t>Training is either done in bulk for all newly recruited experts or it is done for each team prior to undertaking the activity.</a:t>
            </a:r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46"/>
            <a:ext cx="10515600" cy="1611980"/>
          </a:xfrm>
        </p:spPr>
        <p:txBody>
          <a:bodyPr/>
          <a:lstStyle/>
          <a:p>
            <a:r>
              <a:rPr lang="en-GB" dirty="0">
                <a:latin typeface="Montserrat"/>
              </a:rPr>
              <a:t>EXPERT RECRUITMENT AND TRAINING: MAIN CHALLENGES and ways to overcome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0793"/>
            <a:ext cx="10515600" cy="453617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The main challenge in expert recruitment is the unavailability of some specialised local experts.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Experts will have to be brought from international institutions and this makes the process quite expensive.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Experts in allied/related programmes are used.</a:t>
            </a:r>
          </a:p>
          <a:p>
            <a:pPr marL="0" indent="0" algn="just">
              <a:buNone/>
            </a:pPr>
            <a:endParaRPr lang="en-GB" dirty="0"/>
          </a:p>
          <a:p>
            <a:pPr algn="just"/>
            <a:r>
              <a:rPr lang="en-GB" dirty="0"/>
              <a:t>Teaching staff, especially in professional programmes, without the required ranks to be considered as experts.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There is a waiver put in place for these professional experts and they are supplemented with experts from industry.</a:t>
            </a: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</a:t>
            </a:r>
            <a:r>
              <a:rPr lang="es-ES" sz="2000" b="0" dirty="0" err="1"/>
              <a:t>information</a:t>
            </a:r>
            <a:r>
              <a:rPr lang="es-ES" sz="2000" b="0" dirty="0"/>
              <a:t> at</a:t>
            </a:r>
          </a:p>
          <a:p>
            <a:endParaRPr lang="es-ES" sz="2000" b="0" dirty="0"/>
          </a:p>
          <a:p>
            <a:r>
              <a:rPr lang="es-ES" sz="2000" dirty="0"/>
              <a:t>www.haqaa3.obreal.org</a:t>
            </a:r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Breitbild</PresentationFormat>
  <Paragraphs>26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Wingdings</vt:lpstr>
      <vt:lpstr>Tema de Office</vt:lpstr>
      <vt:lpstr>PowerPoint-Präsentation</vt:lpstr>
      <vt:lpstr>INVOLVEMENT OF EXTERNAL EXPERTS: ACTIVITIES, PROFILES, ETC.</vt:lpstr>
      <vt:lpstr>EXPERT TRAINING OFFERED BY THE AGENCY/MINISTRY</vt:lpstr>
      <vt:lpstr>EXPERT RECRUITMENT AND TRAINING: MAIN CHALLENGES and ways to overcome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43</cp:revision>
  <dcterms:created xsi:type="dcterms:W3CDTF">2023-06-29T15:28:25Z</dcterms:created>
  <dcterms:modified xsi:type="dcterms:W3CDTF">2025-01-28T12:47:11Z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