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2" r:id="rId3"/>
    <p:sldId id="263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26/01/2025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PEER LEARNING SESSION 1: MISSION OF PARTICIPATING AGENCIES/AUTHORITIES AND OF THEIR EQA ACTIVITIES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Monday, 27 January 2025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EC7C7-6AC2-35F4-3203-2C319F05E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317B1-EAE3-847A-6FC0-9A4FA5E2B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756170"/>
          </a:xfrm>
        </p:spPr>
        <p:txBody>
          <a:bodyPr/>
          <a:lstStyle/>
          <a:p>
            <a:r>
              <a:rPr lang="en-GB" dirty="0"/>
              <a:t>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60A6AD-881E-5600-5530-4EDF1748E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6234"/>
            <a:ext cx="10515600" cy="5101704"/>
          </a:xfrm>
        </p:spPr>
        <p:txBody>
          <a:bodyPr>
            <a:normAutofit/>
          </a:bodyPr>
          <a:lstStyle/>
          <a:p>
            <a:r>
              <a:rPr lang="en-GB" sz="3200" dirty="0"/>
              <a:t>HAQAA3 Training</a:t>
            </a:r>
            <a:br>
              <a:rPr lang="en-GB" sz="3200" dirty="0"/>
            </a:br>
            <a:r>
              <a:rPr lang="en-GB" sz="3200" dirty="0"/>
              <a:t>External Quality Assurance </a:t>
            </a:r>
          </a:p>
          <a:p>
            <a:r>
              <a:rPr lang="en-GB" sz="3200" dirty="0"/>
              <a:t>Presenter: </a:t>
            </a:r>
            <a:r>
              <a:rPr lang="en-GB" sz="3200" dirty="0" err="1"/>
              <a:t>Pullo</a:t>
            </a:r>
            <a:r>
              <a:rPr lang="en-GB" sz="3200" dirty="0"/>
              <a:t> </a:t>
            </a:r>
            <a:r>
              <a:rPr lang="en-GB" sz="3200" dirty="0" err="1"/>
              <a:t>Ndow</a:t>
            </a:r>
            <a:endParaRPr lang="en-GB" sz="3200" dirty="0"/>
          </a:p>
          <a:p>
            <a:r>
              <a:rPr lang="en-GB" sz="3200" dirty="0"/>
              <a:t>Institution: Management Development Institution (MDI/CSU) </a:t>
            </a:r>
          </a:p>
          <a:p>
            <a:r>
              <a:rPr lang="en-GB" sz="3200" dirty="0"/>
              <a:t>The Gambia</a:t>
            </a:r>
            <a:br>
              <a:rPr lang="en-GB" sz="3200" dirty="0"/>
            </a:br>
            <a:br>
              <a:rPr lang="en-GB" sz="3200" dirty="0"/>
            </a:b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DD8E97-B19D-29EA-18B4-432F9AE87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42" y="100484"/>
            <a:ext cx="3245617" cy="11557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A74975-9210-F6F2-5545-E8B77807E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2791" y="100485"/>
            <a:ext cx="2461008" cy="97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0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551071"/>
          </a:xfrm>
        </p:spPr>
        <p:txBody>
          <a:bodyPr/>
          <a:lstStyle/>
          <a:p>
            <a:r>
              <a:rPr lang="en-GB" dirty="0"/>
              <a:t>GENERAL INTRODUCTION TO THE AGENCY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602"/>
            <a:ext cx="10515600" cy="4758361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r>
              <a:rPr lang="en-GB" sz="2400" dirty="0"/>
              <a:t>Management Development Institute transformed into a Civil Service University</a:t>
            </a:r>
          </a:p>
          <a:p>
            <a:r>
              <a:rPr lang="en-GB" sz="2400" dirty="0"/>
              <a:t>1982 by an act of parliament to conduct Research, </a:t>
            </a:r>
            <a:r>
              <a:rPr lang="en-GB" sz="2400" dirty="0" err="1"/>
              <a:t>Training,and</a:t>
            </a:r>
            <a:r>
              <a:rPr lang="en-GB" sz="2400" dirty="0"/>
              <a:t> Consultancy</a:t>
            </a:r>
          </a:p>
          <a:p>
            <a:endParaRPr lang="en-GB" sz="2400" dirty="0"/>
          </a:p>
          <a:p>
            <a:r>
              <a:rPr lang="en-GB" sz="2400" dirty="0"/>
              <a:t>Rector, deputy rector, heads of department</a:t>
            </a:r>
          </a:p>
          <a:p>
            <a:r>
              <a:rPr lang="en-GB" sz="2400" dirty="0"/>
              <a:t> Number of employees 85</a:t>
            </a:r>
          </a:p>
          <a:p>
            <a:r>
              <a:rPr lang="en-GB" sz="2400" dirty="0"/>
              <a:t>We are monitored by a quality assurance body of The Gambia called National Accreditation and  Qualifications Authority (NAAQA)</a:t>
            </a:r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593799"/>
          </a:xfrm>
        </p:spPr>
        <p:txBody>
          <a:bodyPr/>
          <a:lstStyle/>
          <a:p>
            <a:r>
              <a:rPr lang="en-GB" dirty="0"/>
              <a:t>MISSION OF THE AGENCY/AUTHORITY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1869"/>
            <a:ext cx="10515600" cy="4895094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Establishment of NAQAA: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 NAQAA oversees quality assurance for all tertiary institutions in The Gambia, ensuring they meet international standards. It was inaugurated in 2015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Accreditation and Licensing: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 All institutions must be accredited by NAQAA, following clear criteria and procedures.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Responsibilities:</a:t>
            </a:r>
            <a:endParaRPr lang="en-US" b="0" i="0" dirty="0">
              <a:solidFill>
                <a:srgbClr val="000000"/>
              </a:solidFill>
              <a:effectLst/>
              <a:latin typeface="ui-sans-serif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Quality Audits: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 Regular checks on institutions to ensure compliance.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000000"/>
                </a:solidFill>
                <a:effectLst/>
                <a:latin typeface="ui-sans-serif"/>
              </a:rPr>
              <a:t>Programme</a:t>
            </a: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 Accreditation: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 Approval and accreditation of academic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ui-sans-serif"/>
              </a:rPr>
              <a:t>programmes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Monitoring &amp; Compliance: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 Continuous oversight and enforcement of standards.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Research &amp; Development: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 Promoting research to improve education.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Compliance and Penalties: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 Institutions failing to meet standards face penalties, including suspension, fines, or closure.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ui-sans-serif"/>
              </a:rPr>
              <a:t>Student Protection:</a:t>
            </a:r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 Ensures that qualifications are globally recognized and that students receive a valuable education.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465613"/>
          </a:xfrm>
        </p:spPr>
        <p:txBody>
          <a:bodyPr/>
          <a:lstStyle/>
          <a:p>
            <a:r>
              <a:rPr lang="en-GB" dirty="0"/>
              <a:t>GOAL OF EXTERNAL QA ACTIVITIES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CD987-B08F-E3AC-0199-47B55F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323"/>
            <a:ext cx="10515600" cy="490364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The National Accreditation and Quality Assurance Authority (NAQAA) Act is a legislative framework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established to regulate, oversee, and enhance the quality of tertiary and higher education in The Gambia.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ui-sans-serif"/>
              </a:rPr>
              <a:t>Through this Act, NAQAA is empowered to enforce standards, ensure accountability, and maintain the integrity of educational qualifications. (formal and informal)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 err="1"/>
              <a:t>Source</a:t>
            </a:r>
            <a:r>
              <a:rPr lang="es-ES" sz="2000" b="0" dirty="0"/>
              <a:t>: NAQAA </a:t>
            </a:r>
            <a:r>
              <a:rPr lang="es-ES" sz="2000" b="0" dirty="0" err="1"/>
              <a:t>website</a:t>
            </a:r>
            <a:r>
              <a:rPr lang="es-ES" sz="2000" b="0" dirty="0"/>
              <a:t> </a:t>
            </a:r>
          </a:p>
          <a:p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Breitbild</PresentationFormat>
  <Paragraphs>33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Montserrat</vt:lpstr>
      <vt:lpstr>ui-sans-serif</vt:lpstr>
      <vt:lpstr>Tema de Office</vt:lpstr>
      <vt:lpstr>PowerPoint-Präsentation</vt:lpstr>
      <vt:lpstr> </vt:lpstr>
      <vt:lpstr>GENERAL INTRODUCTION TO THE AGENCY</vt:lpstr>
      <vt:lpstr>MISSION OF THE AGENCY/AUTHORITY</vt:lpstr>
      <vt:lpstr>GOAL OF EXTERNAL QA ACTIVITIES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36</cp:revision>
  <dcterms:created xsi:type="dcterms:W3CDTF">2023-06-29T15:28:25Z</dcterms:created>
  <dcterms:modified xsi:type="dcterms:W3CDTF">2025-01-26T18:59:49Z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