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65" r:id="rId2"/>
    <p:sldId id="259" r:id="rId3"/>
    <p:sldId id="264" r:id="rId4"/>
    <p:sldId id="263"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4E1B"/>
    <a:srgbClr val="8F4099"/>
    <a:srgbClr val="F9B2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642" autoAdjust="0"/>
  </p:normalViewPr>
  <p:slideViewPr>
    <p:cSldViewPr snapToGrid="0" showGuides="1">
      <p:cViewPr varScale="1">
        <p:scale>
          <a:sx n="77" d="100"/>
          <a:sy n="77" d="100"/>
        </p:scale>
        <p:origin x="282" y="-168"/>
      </p:cViewPr>
      <p:guideLst>
        <p:guide orient="horz" pos="2160"/>
        <p:guide pos="3840"/>
        <p:guide pos="7083"/>
      </p:guideLst>
    </p:cSldViewPr>
  </p:slideViewPr>
  <p:notesTextViewPr>
    <p:cViewPr>
      <p:scale>
        <a:sx n="3" d="2"/>
        <a:sy n="3" d="2"/>
      </p:scale>
      <p:origin x="0" y="-4776"/>
    </p:cViewPr>
  </p:notesTextViewPr>
  <p:notesViewPr>
    <p:cSldViewPr snapToGrid="0" showGuides="1">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394F7C-E965-4C9D-BE67-D4F2CF97383A}" type="doc">
      <dgm:prSet loTypeId="urn:microsoft.com/office/officeart/2005/8/layout/arrow4" loCatId="process" qsTypeId="urn:microsoft.com/office/officeart/2005/8/quickstyle/simple1" qsCatId="simple" csTypeId="urn:microsoft.com/office/officeart/2005/8/colors/accent1_2" csCatId="accent1" phldr="1"/>
      <dgm:spPr/>
      <dgm:t>
        <a:bodyPr/>
        <a:lstStyle/>
        <a:p>
          <a:endParaRPr lang="en-US"/>
        </a:p>
      </dgm:t>
    </dgm:pt>
    <dgm:pt modelId="{29FEAE10-3AFA-4758-AAD5-81808937F315}">
      <dgm:prSet phldrT="[Text]" custT="1"/>
      <dgm:spPr/>
      <dgm:t>
        <a:bodyPr/>
        <a:lstStyle/>
        <a:p>
          <a:pPr algn="just">
            <a:buNone/>
          </a:pPr>
          <a:r>
            <a:rPr lang="en-US" sz="1400" b="1" u="none" dirty="0">
              <a:solidFill>
                <a:schemeClr val="tx1"/>
              </a:solidFill>
              <a:latin typeface="Times New Roman" panose="02020603050405020304" pitchFamily="18" charset="0"/>
              <a:cs typeface="Times New Roman" panose="02020603050405020304" pitchFamily="18" charset="0"/>
            </a:rPr>
            <a:t>Academic staff members in the faculties of various higher education institutions.</a:t>
          </a:r>
          <a:endParaRPr lang="en-US" sz="1400" u="none" dirty="0">
            <a:solidFill>
              <a:schemeClr val="tx1"/>
            </a:solidFill>
          </a:endParaRPr>
        </a:p>
      </dgm:t>
    </dgm:pt>
    <dgm:pt modelId="{BE13BC72-4B1B-476D-AA8F-8F8E0CEDCD54}" type="parTrans" cxnId="{3FB9C43D-1387-4A09-BD9F-D280264B0645}">
      <dgm:prSet/>
      <dgm:spPr/>
      <dgm:t>
        <a:bodyPr/>
        <a:lstStyle/>
        <a:p>
          <a:endParaRPr lang="en-US" sz="1400">
            <a:solidFill>
              <a:schemeClr val="tx1"/>
            </a:solidFill>
          </a:endParaRPr>
        </a:p>
      </dgm:t>
    </dgm:pt>
    <dgm:pt modelId="{F242199C-8201-4AE1-A910-634E00B5923B}" type="sibTrans" cxnId="{3FB9C43D-1387-4A09-BD9F-D280264B0645}">
      <dgm:prSet/>
      <dgm:spPr/>
      <dgm:t>
        <a:bodyPr/>
        <a:lstStyle/>
        <a:p>
          <a:endParaRPr lang="en-US" sz="1400">
            <a:solidFill>
              <a:schemeClr val="tx1"/>
            </a:solidFill>
          </a:endParaRPr>
        </a:p>
      </dgm:t>
    </dgm:pt>
    <dgm:pt modelId="{D61B340F-C7AA-4103-8C3D-DE855FCCA294}">
      <dgm:prSet phldrT="[Text]" custT="1"/>
      <dgm:spPr/>
      <dgm:t>
        <a:bodyPr/>
        <a:lstStyle/>
        <a:p>
          <a:pPr algn="just">
            <a:buNone/>
          </a:pPr>
          <a:r>
            <a:rPr lang="en-US" sz="1400" b="1" dirty="0">
              <a:solidFill>
                <a:schemeClr val="tx1"/>
              </a:solidFill>
              <a:latin typeface="Times New Roman" panose="02020603050405020304" pitchFamily="18" charset="0"/>
              <a:cs typeface="Times New Roman" panose="02020603050405020304" pitchFamily="18" charset="0"/>
            </a:rPr>
            <a:t>Based on:</a:t>
          </a:r>
        </a:p>
        <a:p>
          <a:pPr algn="just">
            <a:buNone/>
          </a:pPr>
          <a:r>
            <a:rPr lang="en-US" sz="1400" b="1" dirty="0">
              <a:solidFill>
                <a:schemeClr val="tx1"/>
              </a:solidFill>
              <a:latin typeface="Times New Roman" panose="02020603050405020304" pitchFamily="18" charset="0"/>
              <a:cs typeface="Times New Roman" panose="02020603050405020304" pitchFamily="18" charset="0"/>
            </a:rPr>
            <a:t>1. Performance in the training courses.</a:t>
          </a:r>
        </a:p>
        <a:p>
          <a:pPr algn="just">
            <a:buNone/>
          </a:pPr>
          <a:r>
            <a:rPr lang="en-US" sz="1400" b="1" dirty="0">
              <a:solidFill>
                <a:schemeClr val="tx1"/>
              </a:solidFill>
              <a:latin typeface="Times New Roman" panose="02020603050405020304" pitchFamily="18" charset="0"/>
              <a:cs typeface="Times New Roman" panose="02020603050405020304" pitchFamily="18" charset="0"/>
            </a:rPr>
            <a:t>2. Personal character.</a:t>
          </a:r>
        </a:p>
        <a:p>
          <a:pPr algn="just">
            <a:buNone/>
          </a:pPr>
          <a:r>
            <a:rPr lang="en-US" sz="1400" b="1" dirty="0">
              <a:solidFill>
                <a:schemeClr val="tx1"/>
              </a:solidFill>
              <a:latin typeface="Times New Roman" panose="02020603050405020304" pitchFamily="18" charset="0"/>
              <a:cs typeface="Times New Roman" panose="02020603050405020304" pitchFamily="18" charset="0"/>
            </a:rPr>
            <a:t>3. Interviews.</a:t>
          </a:r>
        </a:p>
        <a:p>
          <a:pPr algn="just">
            <a:buNone/>
          </a:pPr>
          <a:r>
            <a:rPr lang="en-US" sz="1400" b="1" dirty="0">
              <a:solidFill>
                <a:schemeClr val="tx1"/>
              </a:solidFill>
              <a:latin typeface="Times New Roman" panose="02020603050405020304" pitchFamily="18" charset="0"/>
              <a:cs typeface="Times New Roman" panose="02020603050405020304" pitchFamily="18" charset="0"/>
            </a:rPr>
            <a:t>4. Continuous evaluation from (Team members- institutions feedback).</a:t>
          </a:r>
        </a:p>
        <a:p>
          <a:pPr algn="just">
            <a:buNone/>
          </a:pPr>
          <a:r>
            <a:rPr lang="en-US" sz="1400" b="1" dirty="0">
              <a:solidFill>
                <a:schemeClr val="tx1"/>
              </a:solidFill>
              <a:latin typeface="Times New Roman" panose="02020603050405020304" pitchFamily="18" charset="0"/>
              <a:cs typeface="Times New Roman" panose="02020603050405020304" pitchFamily="18" charset="0"/>
            </a:rPr>
            <a:t>5. Continuous professor development training</a:t>
          </a:r>
        </a:p>
      </dgm:t>
    </dgm:pt>
    <dgm:pt modelId="{C36D844C-8740-44F5-9428-356C93D648F6}" type="parTrans" cxnId="{D80DB88D-DA3F-4E7C-AD3C-A22705EA5E52}">
      <dgm:prSet/>
      <dgm:spPr/>
      <dgm:t>
        <a:bodyPr/>
        <a:lstStyle/>
        <a:p>
          <a:endParaRPr lang="en-US" sz="1400">
            <a:solidFill>
              <a:schemeClr val="tx1"/>
            </a:solidFill>
          </a:endParaRPr>
        </a:p>
      </dgm:t>
    </dgm:pt>
    <dgm:pt modelId="{37363C05-BB41-482E-96B3-05CC9828895D}" type="sibTrans" cxnId="{D80DB88D-DA3F-4E7C-AD3C-A22705EA5E52}">
      <dgm:prSet/>
      <dgm:spPr/>
      <dgm:t>
        <a:bodyPr/>
        <a:lstStyle/>
        <a:p>
          <a:endParaRPr lang="en-US" sz="1400">
            <a:solidFill>
              <a:schemeClr val="tx1"/>
            </a:solidFill>
          </a:endParaRPr>
        </a:p>
      </dgm:t>
    </dgm:pt>
    <dgm:pt modelId="{1E2FFF6C-7FC6-45F6-8A7A-87D4A6B82161}" type="pres">
      <dgm:prSet presAssocID="{46394F7C-E965-4C9D-BE67-D4F2CF97383A}" presName="compositeShape" presStyleCnt="0">
        <dgm:presLayoutVars>
          <dgm:chMax val="2"/>
          <dgm:dir/>
          <dgm:resizeHandles val="exact"/>
        </dgm:presLayoutVars>
      </dgm:prSet>
      <dgm:spPr/>
    </dgm:pt>
    <dgm:pt modelId="{8E82D0AB-049A-4599-AFB1-889DA9412FCA}" type="pres">
      <dgm:prSet presAssocID="{29FEAE10-3AFA-4758-AAD5-81808937F315}" presName="upArrow" presStyleLbl="node1" presStyleIdx="0" presStyleCnt="2" custAng="5400000"/>
      <dgm:spPr/>
    </dgm:pt>
    <dgm:pt modelId="{03458989-09A2-440F-875D-3A73BC4B6A9E}" type="pres">
      <dgm:prSet presAssocID="{29FEAE10-3AFA-4758-AAD5-81808937F315}" presName="upArrowText" presStyleLbl="revTx" presStyleIdx="0" presStyleCnt="2" custScaleX="107080" custLinFactNeighborX="7366" custLinFactNeighborY="4540">
        <dgm:presLayoutVars>
          <dgm:chMax val="0"/>
          <dgm:bulletEnabled val="1"/>
        </dgm:presLayoutVars>
      </dgm:prSet>
      <dgm:spPr/>
    </dgm:pt>
    <dgm:pt modelId="{0A6652D2-4C81-4F93-A32C-13530B79146D}" type="pres">
      <dgm:prSet presAssocID="{D61B340F-C7AA-4103-8C3D-DE855FCCA294}" presName="downArrow" presStyleLbl="node1" presStyleIdx="1" presStyleCnt="2" custAng="16200000" custScaleY="103643" custLinFactNeighborX="-15325" custLinFactNeighborY="-6477"/>
      <dgm:spPr/>
    </dgm:pt>
    <dgm:pt modelId="{C042950B-83F4-4AC7-BF00-0A353373777A}" type="pres">
      <dgm:prSet presAssocID="{D61B340F-C7AA-4103-8C3D-DE855FCCA294}" presName="downArrowText" presStyleLbl="revTx" presStyleIdx="1" presStyleCnt="2" custScaleX="109443" custScaleY="130254" custLinFactNeighborX="22670" custLinFactNeighborY="3547">
        <dgm:presLayoutVars>
          <dgm:chMax val="0"/>
          <dgm:bulletEnabled val="1"/>
        </dgm:presLayoutVars>
      </dgm:prSet>
      <dgm:spPr/>
    </dgm:pt>
  </dgm:ptLst>
  <dgm:cxnLst>
    <dgm:cxn modelId="{19C86C11-1629-45C0-8E53-36A123AB3974}" type="presOf" srcId="{29FEAE10-3AFA-4758-AAD5-81808937F315}" destId="{03458989-09A2-440F-875D-3A73BC4B6A9E}" srcOrd="0" destOrd="0" presId="urn:microsoft.com/office/officeart/2005/8/layout/arrow4"/>
    <dgm:cxn modelId="{3FB9C43D-1387-4A09-BD9F-D280264B0645}" srcId="{46394F7C-E965-4C9D-BE67-D4F2CF97383A}" destId="{29FEAE10-3AFA-4758-AAD5-81808937F315}" srcOrd="0" destOrd="0" parTransId="{BE13BC72-4B1B-476D-AA8F-8F8E0CEDCD54}" sibTransId="{F242199C-8201-4AE1-A910-634E00B5923B}"/>
    <dgm:cxn modelId="{D80DB88D-DA3F-4E7C-AD3C-A22705EA5E52}" srcId="{46394F7C-E965-4C9D-BE67-D4F2CF97383A}" destId="{D61B340F-C7AA-4103-8C3D-DE855FCCA294}" srcOrd="1" destOrd="0" parTransId="{C36D844C-8740-44F5-9428-356C93D648F6}" sibTransId="{37363C05-BB41-482E-96B3-05CC9828895D}"/>
    <dgm:cxn modelId="{DD8617B8-57DD-4678-8A09-5BCC1F7F6BE2}" type="presOf" srcId="{D61B340F-C7AA-4103-8C3D-DE855FCCA294}" destId="{C042950B-83F4-4AC7-BF00-0A353373777A}" srcOrd="0" destOrd="0" presId="urn:microsoft.com/office/officeart/2005/8/layout/arrow4"/>
    <dgm:cxn modelId="{C60EC4FC-61F8-452F-A38C-ECDF2650CF87}" type="presOf" srcId="{46394F7C-E965-4C9D-BE67-D4F2CF97383A}" destId="{1E2FFF6C-7FC6-45F6-8A7A-87D4A6B82161}" srcOrd="0" destOrd="0" presId="urn:microsoft.com/office/officeart/2005/8/layout/arrow4"/>
    <dgm:cxn modelId="{2E8C8906-F18A-4B3E-AD6C-7F338AB53C41}" type="presParOf" srcId="{1E2FFF6C-7FC6-45F6-8A7A-87D4A6B82161}" destId="{8E82D0AB-049A-4599-AFB1-889DA9412FCA}" srcOrd="0" destOrd="0" presId="urn:microsoft.com/office/officeart/2005/8/layout/arrow4"/>
    <dgm:cxn modelId="{EC09F621-F8A3-4DEE-AA93-59B5300E2CFB}" type="presParOf" srcId="{1E2FFF6C-7FC6-45F6-8A7A-87D4A6B82161}" destId="{03458989-09A2-440F-875D-3A73BC4B6A9E}" srcOrd="1" destOrd="0" presId="urn:microsoft.com/office/officeart/2005/8/layout/arrow4"/>
    <dgm:cxn modelId="{67ADFDAF-95CA-4E95-82F7-9FEA146B9596}" type="presParOf" srcId="{1E2FFF6C-7FC6-45F6-8A7A-87D4A6B82161}" destId="{0A6652D2-4C81-4F93-A32C-13530B79146D}" srcOrd="2" destOrd="0" presId="urn:microsoft.com/office/officeart/2005/8/layout/arrow4"/>
    <dgm:cxn modelId="{D9C7D4D3-628A-4A53-BFBC-CBD2B83B9B46}" type="presParOf" srcId="{1E2FFF6C-7FC6-45F6-8A7A-87D4A6B82161}" destId="{C042950B-83F4-4AC7-BF00-0A353373777A}" srcOrd="3" destOrd="0" presId="urn:microsoft.com/office/officeart/2005/8/layout/arrow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823054-8AE7-4150-8DE2-A4A01A800A98}"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EB55F849-1AF0-4929-B936-A7F148F964D9}">
      <dgm:prSet phldrT="[Text]"/>
      <dgm:spPr>
        <a:solidFill>
          <a:srgbClr val="E94E1B"/>
        </a:solidFill>
      </dgm:spPr>
      <dgm:t>
        <a:bodyPr/>
        <a:lstStyle/>
        <a:p>
          <a:r>
            <a:rPr lang="en-US" b="1" dirty="0"/>
            <a:t>Activities</a:t>
          </a:r>
        </a:p>
      </dgm:t>
    </dgm:pt>
    <dgm:pt modelId="{237EC7BE-43AB-49C4-B7B0-570B56EC5972}" type="parTrans" cxnId="{1E3549CC-036C-4FB9-BC19-C7AE52635456}">
      <dgm:prSet/>
      <dgm:spPr/>
      <dgm:t>
        <a:bodyPr/>
        <a:lstStyle/>
        <a:p>
          <a:endParaRPr lang="en-US" b="1"/>
        </a:p>
      </dgm:t>
    </dgm:pt>
    <dgm:pt modelId="{DE2F936C-DC33-4E4E-ACD5-D8060AE946FC}" type="sibTrans" cxnId="{1E3549CC-036C-4FB9-BC19-C7AE52635456}">
      <dgm:prSet/>
      <dgm:spPr/>
      <dgm:t>
        <a:bodyPr/>
        <a:lstStyle/>
        <a:p>
          <a:endParaRPr lang="en-US" b="1"/>
        </a:p>
      </dgm:t>
    </dgm:pt>
    <dgm:pt modelId="{6DD2F297-01DE-4003-9E37-1BA05AA3D55D}">
      <dgm:prSet phldrT="[Text]"/>
      <dgm:spPr>
        <a:solidFill>
          <a:srgbClr val="002060"/>
        </a:solidFill>
      </dgm:spPr>
      <dgm:t>
        <a:bodyPr/>
        <a:lstStyle/>
        <a:p>
          <a:r>
            <a:rPr lang="en-US" b="1" dirty="0">
              <a:effectLst/>
              <a:latin typeface="Times New Roman" panose="02020603050405020304" pitchFamily="18" charset="0"/>
              <a:ea typeface="Times New Roman" panose="02020603050405020304" pitchFamily="18" charset="0"/>
              <a:cs typeface="+mj-cs"/>
            </a:rPr>
            <a:t>Peer Review Visits</a:t>
          </a:r>
          <a:endParaRPr lang="en-US" b="1" dirty="0"/>
        </a:p>
      </dgm:t>
    </dgm:pt>
    <dgm:pt modelId="{4A8F4544-2C95-404E-A783-D40C14D60B0B}" type="parTrans" cxnId="{BCE5F92A-E98D-46E9-91AD-DF480C78AAC5}">
      <dgm:prSet/>
      <dgm:spPr/>
      <dgm:t>
        <a:bodyPr/>
        <a:lstStyle/>
        <a:p>
          <a:endParaRPr lang="en-US" b="1"/>
        </a:p>
      </dgm:t>
    </dgm:pt>
    <dgm:pt modelId="{2A9B9B87-D266-47B4-A5A0-08E5F72A2738}" type="sibTrans" cxnId="{BCE5F92A-E98D-46E9-91AD-DF480C78AAC5}">
      <dgm:prSet/>
      <dgm:spPr/>
      <dgm:t>
        <a:bodyPr/>
        <a:lstStyle/>
        <a:p>
          <a:endParaRPr lang="en-US" b="1"/>
        </a:p>
      </dgm:t>
    </dgm:pt>
    <dgm:pt modelId="{01FAD52A-1120-4720-9426-CACDA14A8E55}">
      <dgm:prSet phldrT="[Text]"/>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Standards Development</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8F383C41-C61F-4DB1-AD78-226B35F30BC5}" type="parTrans" cxnId="{3F4A3383-4183-449B-8FBF-8CDDC9D5A9BD}">
      <dgm:prSet/>
      <dgm:spPr/>
      <dgm:t>
        <a:bodyPr/>
        <a:lstStyle/>
        <a:p>
          <a:endParaRPr lang="en-US" b="1"/>
        </a:p>
      </dgm:t>
    </dgm:pt>
    <dgm:pt modelId="{4695699A-29C5-473A-9847-954493FE338D}" type="sibTrans" cxnId="{3F4A3383-4183-449B-8FBF-8CDDC9D5A9BD}">
      <dgm:prSet/>
      <dgm:spPr/>
      <dgm:t>
        <a:bodyPr/>
        <a:lstStyle/>
        <a:p>
          <a:endParaRPr lang="en-US" b="1"/>
        </a:p>
      </dgm:t>
    </dgm:pt>
    <dgm:pt modelId="{29262537-CD37-4B0B-8977-E00F1DA9D92F}">
      <dgm:prSet phldrT="[Text]"/>
      <dgm:spPr>
        <a:solidFill>
          <a:srgbClr val="002060"/>
        </a:solidFill>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Training and Workshops</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3114C7EE-13D3-4E8E-B3BF-80AEA31DEB5F}" type="parTrans" cxnId="{3BBDF7EF-007E-43BF-B34D-881C2A28FA6B}">
      <dgm:prSet/>
      <dgm:spPr/>
      <dgm:t>
        <a:bodyPr/>
        <a:lstStyle/>
        <a:p>
          <a:endParaRPr lang="en-US" b="1"/>
        </a:p>
      </dgm:t>
    </dgm:pt>
    <dgm:pt modelId="{847D749F-5C57-438B-9430-502C2481538C}" type="sibTrans" cxnId="{3BBDF7EF-007E-43BF-B34D-881C2A28FA6B}">
      <dgm:prSet/>
      <dgm:spPr/>
      <dgm:t>
        <a:bodyPr/>
        <a:lstStyle/>
        <a:p>
          <a:endParaRPr lang="en-US" b="1"/>
        </a:p>
      </dgm:t>
    </dgm:pt>
    <dgm:pt modelId="{31B2F1EC-D90D-4352-8641-E2A303CE38B9}">
      <dgm:prSet phldrT="[Text]"/>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Evaluation of Self-Assessment Reports</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091ED764-52DF-45C6-93FF-A80BB203DC9B}" type="parTrans" cxnId="{8FA1FD1A-2F85-4413-A28B-4621C1CABC08}">
      <dgm:prSet/>
      <dgm:spPr/>
      <dgm:t>
        <a:bodyPr/>
        <a:lstStyle/>
        <a:p>
          <a:endParaRPr lang="en-US" b="1"/>
        </a:p>
      </dgm:t>
    </dgm:pt>
    <dgm:pt modelId="{2034B6F6-982A-4CF5-929A-839279443CE4}" type="sibTrans" cxnId="{8FA1FD1A-2F85-4413-A28B-4621C1CABC08}">
      <dgm:prSet/>
      <dgm:spPr/>
      <dgm:t>
        <a:bodyPr/>
        <a:lstStyle/>
        <a:p>
          <a:endParaRPr lang="en-US" b="1"/>
        </a:p>
      </dgm:t>
    </dgm:pt>
    <dgm:pt modelId="{80A54F3B-B643-4737-9D24-3091A70DE6F6}">
      <dgm:prSet phldrT="[Text]"/>
      <dgm:spPr>
        <a:solidFill>
          <a:srgbClr val="002060"/>
        </a:solidFill>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Consultation and Advisory Roles</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4991E80A-5121-4E91-9828-7ECF902AF445}" type="parTrans" cxnId="{E828D380-4A0E-4E66-BD32-0CC3A4BAE246}">
      <dgm:prSet/>
      <dgm:spPr/>
      <dgm:t>
        <a:bodyPr/>
        <a:lstStyle/>
        <a:p>
          <a:endParaRPr lang="en-US" b="1"/>
        </a:p>
      </dgm:t>
    </dgm:pt>
    <dgm:pt modelId="{7A48DA11-5A69-4F6F-8B15-AB4CBCF00E2A}" type="sibTrans" cxnId="{E828D380-4A0E-4E66-BD32-0CC3A4BAE246}">
      <dgm:prSet/>
      <dgm:spPr/>
      <dgm:t>
        <a:bodyPr/>
        <a:lstStyle/>
        <a:p>
          <a:endParaRPr lang="en-US" b="1"/>
        </a:p>
      </dgm:t>
    </dgm:pt>
    <dgm:pt modelId="{156029B2-5ABD-4378-9AC0-D1B3296C6FD0}">
      <dgm:prSet phldrT="[Text]"/>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Research and Development</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FE718739-E05A-4EFB-BBF9-DF0C9FF0DAAC}" type="parTrans" cxnId="{31BB82E6-2C0A-4472-B710-59045BEEAE3F}">
      <dgm:prSet/>
      <dgm:spPr/>
      <dgm:t>
        <a:bodyPr/>
        <a:lstStyle/>
        <a:p>
          <a:endParaRPr lang="en-US" b="1"/>
        </a:p>
      </dgm:t>
    </dgm:pt>
    <dgm:pt modelId="{1D865CE9-C3E9-479B-A0DC-FBAD6AED7547}" type="sibTrans" cxnId="{31BB82E6-2C0A-4472-B710-59045BEEAE3F}">
      <dgm:prSet/>
      <dgm:spPr/>
      <dgm:t>
        <a:bodyPr/>
        <a:lstStyle/>
        <a:p>
          <a:endParaRPr lang="en-US" b="1"/>
        </a:p>
      </dgm:t>
    </dgm:pt>
    <dgm:pt modelId="{DA08EA1F-3EDA-475A-ADD2-2FF41516FF49}">
      <dgm:prSet phldrT="[Text]"/>
      <dgm:spPr>
        <a:solidFill>
          <a:srgbClr val="002060"/>
        </a:solidFill>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Monitoring and Follow-up</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C8FD97F2-175C-403A-B260-60C51569CB88}" type="parTrans" cxnId="{CDB11FEF-7368-4E52-BB5F-8A7C534E4B0C}">
      <dgm:prSet/>
      <dgm:spPr/>
      <dgm:t>
        <a:bodyPr/>
        <a:lstStyle/>
        <a:p>
          <a:endParaRPr lang="en-US" b="1"/>
        </a:p>
      </dgm:t>
    </dgm:pt>
    <dgm:pt modelId="{79B7A2F3-AAA7-4737-9681-D29863658E0B}" type="sibTrans" cxnId="{CDB11FEF-7368-4E52-BB5F-8A7C534E4B0C}">
      <dgm:prSet/>
      <dgm:spPr/>
      <dgm:t>
        <a:bodyPr/>
        <a:lstStyle/>
        <a:p>
          <a:endParaRPr lang="en-US" b="1"/>
        </a:p>
      </dgm:t>
    </dgm:pt>
    <dgm:pt modelId="{D0398F53-5231-45A7-8277-C6377F52661B}">
      <dgm:prSet phldrT="[Text]"/>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Appeals Committees</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BE41E9D8-FF28-4C37-8F03-1FBE917B7AF5}" type="parTrans" cxnId="{E0ADEEC6-3E54-4030-8FD1-582383C47663}">
      <dgm:prSet/>
      <dgm:spPr/>
      <dgm:t>
        <a:bodyPr/>
        <a:lstStyle/>
        <a:p>
          <a:endParaRPr lang="en-US" b="1"/>
        </a:p>
      </dgm:t>
    </dgm:pt>
    <dgm:pt modelId="{42493B58-903B-4739-9EDE-EDE7B3D587D7}" type="sibTrans" cxnId="{E0ADEEC6-3E54-4030-8FD1-582383C47663}">
      <dgm:prSet/>
      <dgm:spPr/>
      <dgm:t>
        <a:bodyPr/>
        <a:lstStyle/>
        <a:p>
          <a:endParaRPr lang="en-US" b="1"/>
        </a:p>
      </dgm:t>
    </dgm:pt>
    <dgm:pt modelId="{7FE16C4E-0F5B-4E26-8FDB-B03C537B49B7}">
      <dgm:prSet phldrT="[Text]"/>
      <dgm:spPr>
        <a:solidFill>
          <a:srgbClr val="002060"/>
        </a:solidFill>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International Collaboration</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42D0DC74-C10E-45A8-A623-D606509578F9}" type="parTrans" cxnId="{7BD99E85-5321-4A58-8502-846777A38481}">
      <dgm:prSet/>
      <dgm:spPr/>
      <dgm:t>
        <a:bodyPr/>
        <a:lstStyle/>
        <a:p>
          <a:endParaRPr lang="en-US" b="1"/>
        </a:p>
      </dgm:t>
    </dgm:pt>
    <dgm:pt modelId="{AD4CF7EF-5428-43EE-AF7E-160F079F32A6}" type="sibTrans" cxnId="{7BD99E85-5321-4A58-8502-846777A38481}">
      <dgm:prSet/>
      <dgm:spPr/>
      <dgm:t>
        <a:bodyPr/>
        <a:lstStyle/>
        <a:p>
          <a:endParaRPr lang="en-US" b="1"/>
        </a:p>
      </dgm:t>
    </dgm:pt>
    <dgm:pt modelId="{4377E9F5-F206-4BA7-BD04-305FA48C03CE}">
      <dgm:prSet phldrT="[Text]"/>
      <dgm:spPr/>
      <dgm:t>
        <a:bodyPr/>
        <a:lstStyle/>
        <a:p>
          <a:pPr>
            <a:buFont typeface="+mj-lt"/>
            <a:buAutoNum type="arabicPeriod"/>
          </a:pPr>
          <a:r>
            <a:rPr lang="en-US" b="1" dirty="0">
              <a:effectLst/>
              <a:latin typeface="Times New Roman" panose="02020603050405020304" pitchFamily="18" charset="0"/>
              <a:ea typeface="Times New Roman" panose="02020603050405020304" pitchFamily="18" charset="0"/>
              <a:cs typeface="+mj-cs"/>
            </a:rPr>
            <a:t>Auditing Internal QA Systems</a:t>
          </a:r>
          <a:r>
            <a:rPr lang="ar-EG" b="1" dirty="0">
              <a:effectLst/>
              <a:latin typeface="Times New Roman" panose="02020603050405020304" pitchFamily="18" charset="0"/>
              <a:ea typeface="Times New Roman" panose="02020603050405020304" pitchFamily="18" charset="0"/>
              <a:cs typeface="+mj-cs"/>
            </a:rPr>
            <a:t>.</a:t>
          </a:r>
          <a:endParaRPr lang="en-US" b="1" dirty="0"/>
        </a:p>
      </dgm:t>
    </dgm:pt>
    <dgm:pt modelId="{EAD0ACA8-60B4-4136-9F5A-5315A03D2F47}" type="parTrans" cxnId="{7E0FD584-558C-4A7A-ACE0-0A683B960797}">
      <dgm:prSet/>
      <dgm:spPr/>
      <dgm:t>
        <a:bodyPr/>
        <a:lstStyle/>
        <a:p>
          <a:endParaRPr lang="en-US" b="1"/>
        </a:p>
      </dgm:t>
    </dgm:pt>
    <dgm:pt modelId="{90887BD9-E29B-4E2C-8BC4-4F8B6BA021D5}" type="sibTrans" cxnId="{7E0FD584-558C-4A7A-ACE0-0A683B960797}">
      <dgm:prSet/>
      <dgm:spPr/>
      <dgm:t>
        <a:bodyPr/>
        <a:lstStyle/>
        <a:p>
          <a:endParaRPr lang="en-US" b="1"/>
        </a:p>
      </dgm:t>
    </dgm:pt>
    <dgm:pt modelId="{A11163F9-5594-4D36-BDFD-0903B4EACA5E}" type="pres">
      <dgm:prSet presAssocID="{0C823054-8AE7-4150-8DE2-A4A01A800A98}" presName="cycle" presStyleCnt="0">
        <dgm:presLayoutVars>
          <dgm:chMax val="1"/>
          <dgm:dir/>
          <dgm:animLvl val="ctr"/>
          <dgm:resizeHandles val="exact"/>
        </dgm:presLayoutVars>
      </dgm:prSet>
      <dgm:spPr/>
    </dgm:pt>
    <dgm:pt modelId="{04FF653D-6BFE-4444-A131-A1A605566898}" type="pres">
      <dgm:prSet presAssocID="{EB55F849-1AF0-4929-B936-A7F148F964D9}" presName="centerShape" presStyleLbl="node0" presStyleIdx="0" presStyleCnt="1"/>
      <dgm:spPr/>
    </dgm:pt>
    <dgm:pt modelId="{A439FCEF-72F7-4DAA-9AD8-DDCD9FD192BF}" type="pres">
      <dgm:prSet presAssocID="{4A8F4544-2C95-404E-A783-D40C14D60B0B}" presName="Name9" presStyleLbl="parChTrans1D2" presStyleIdx="0" presStyleCnt="10"/>
      <dgm:spPr/>
    </dgm:pt>
    <dgm:pt modelId="{26823517-BA89-438E-A2E8-A6C4D2F67309}" type="pres">
      <dgm:prSet presAssocID="{4A8F4544-2C95-404E-A783-D40C14D60B0B}" presName="connTx" presStyleLbl="parChTrans1D2" presStyleIdx="0" presStyleCnt="10"/>
      <dgm:spPr/>
    </dgm:pt>
    <dgm:pt modelId="{AEB82D0F-1DA6-494D-8236-848F976C1908}" type="pres">
      <dgm:prSet presAssocID="{6DD2F297-01DE-4003-9E37-1BA05AA3D55D}" presName="node" presStyleLbl="node1" presStyleIdx="0" presStyleCnt="10">
        <dgm:presLayoutVars>
          <dgm:bulletEnabled val="1"/>
        </dgm:presLayoutVars>
      </dgm:prSet>
      <dgm:spPr/>
    </dgm:pt>
    <dgm:pt modelId="{337E4F87-6675-48A3-A80F-0065CCF48686}" type="pres">
      <dgm:prSet presAssocID="{8F383C41-C61F-4DB1-AD78-226B35F30BC5}" presName="Name9" presStyleLbl="parChTrans1D2" presStyleIdx="1" presStyleCnt="10"/>
      <dgm:spPr/>
    </dgm:pt>
    <dgm:pt modelId="{4DE6A45A-730F-4FC7-95DE-B581F0A3786E}" type="pres">
      <dgm:prSet presAssocID="{8F383C41-C61F-4DB1-AD78-226B35F30BC5}" presName="connTx" presStyleLbl="parChTrans1D2" presStyleIdx="1" presStyleCnt="10"/>
      <dgm:spPr/>
    </dgm:pt>
    <dgm:pt modelId="{3B71D0C4-BBEF-4F72-BBA9-F7E69DB958E5}" type="pres">
      <dgm:prSet presAssocID="{01FAD52A-1120-4720-9426-CACDA14A8E55}" presName="node" presStyleLbl="node1" presStyleIdx="1" presStyleCnt="10">
        <dgm:presLayoutVars>
          <dgm:bulletEnabled val="1"/>
        </dgm:presLayoutVars>
      </dgm:prSet>
      <dgm:spPr/>
    </dgm:pt>
    <dgm:pt modelId="{E6A4B680-4668-472F-BB3C-24C59B62B952}" type="pres">
      <dgm:prSet presAssocID="{3114C7EE-13D3-4E8E-B3BF-80AEA31DEB5F}" presName="Name9" presStyleLbl="parChTrans1D2" presStyleIdx="2" presStyleCnt="10"/>
      <dgm:spPr/>
    </dgm:pt>
    <dgm:pt modelId="{11B46A4A-23D7-46A2-B669-1CB46B3D0304}" type="pres">
      <dgm:prSet presAssocID="{3114C7EE-13D3-4E8E-B3BF-80AEA31DEB5F}" presName="connTx" presStyleLbl="parChTrans1D2" presStyleIdx="2" presStyleCnt="10"/>
      <dgm:spPr/>
    </dgm:pt>
    <dgm:pt modelId="{7AD9B641-ADFE-4F3F-8DE2-60AE6BD893E1}" type="pres">
      <dgm:prSet presAssocID="{29262537-CD37-4B0B-8977-E00F1DA9D92F}" presName="node" presStyleLbl="node1" presStyleIdx="2" presStyleCnt="10">
        <dgm:presLayoutVars>
          <dgm:bulletEnabled val="1"/>
        </dgm:presLayoutVars>
      </dgm:prSet>
      <dgm:spPr/>
    </dgm:pt>
    <dgm:pt modelId="{C105B936-6ED7-41C0-A187-B9C9902F62C2}" type="pres">
      <dgm:prSet presAssocID="{091ED764-52DF-45C6-93FF-A80BB203DC9B}" presName="Name9" presStyleLbl="parChTrans1D2" presStyleIdx="3" presStyleCnt="10"/>
      <dgm:spPr/>
    </dgm:pt>
    <dgm:pt modelId="{93A58786-6670-46DD-91BE-DF64D770A306}" type="pres">
      <dgm:prSet presAssocID="{091ED764-52DF-45C6-93FF-A80BB203DC9B}" presName="connTx" presStyleLbl="parChTrans1D2" presStyleIdx="3" presStyleCnt="10"/>
      <dgm:spPr/>
    </dgm:pt>
    <dgm:pt modelId="{9DFCB21D-8EC3-4CEB-81A1-227C5C20758F}" type="pres">
      <dgm:prSet presAssocID="{31B2F1EC-D90D-4352-8641-E2A303CE38B9}" presName="node" presStyleLbl="node1" presStyleIdx="3" presStyleCnt="10">
        <dgm:presLayoutVars>
          <dgm:bulletEnabled val="1"/>
        </dgm:presLayoutVars>
      </dgm:prSet>
      <dgm:spPr/>
    </dgm:pt>
    <dgm:pt modelId="{99A18E75-1026-43B7-B4F2-6924B7213A6F}" type="pres">
      <dgm:prSet presAssocID="{4991E80A-5121-4E91-9828-7ECF902AF445}" presName="Name9" presStyleLbl="parChTrans1D2" presStyleIdx="4" presStyleCnt="10"/>
      <dgm:spPr/>
    </dgm:pt>
    <dgm:pt modelId="{827FB0AE-1397-4E5B-AF79-F75554321F80}" type="pres">
      <dgm:prSet presAssocID="{4991E80A-5121-4E91-9828-7ECF902AF445}" presName="connTx" presStyleLbl="parChTrans1D2" presStyleIdx="4" presStyleCnt="10"/>
      <dgm:spPr/>
    </dgm:pt>
    <dgm:pt modelId="{51213D01-454C-4598-812B-CAB901BB9FA7}" type="pres">
      <dgm:prSet presAssocID="{80A54F3B-B643-4737-9D24-3091A70DE6F6}" presName="node" presStyleLbl="node1" presStyleIdx="4" presStyleCnt="10">
        <dgm:presLayoutVars>
          <dgm:bulletEnabled val="1"/>
        </dgm:presLayoutVars>
      </dgm:prSet>
      <dgm:spPr/>
    </dgm:pt>
    <dgm:pt modelId="{71A12C2F-C8BB-4016-AF5F-AC01CCF605DB}" type="pres">
      <dgm:prSet presAssocID="{FE718739-E05A-4EFB-BBF9-DF0C9FF0DAAC}" presName="Name9" presStyleLbl="parChTrans1D2" presStyleIdx="5" presStyleCnt="10"/>
      <dgm:spPr/>
    </dgm:pt>
    <dgm:pt modelId="{99AEC20A-970D-4D79-BB15-311A96BBD48C}" type="pres">
      <dgm:prSet presAssocID="{FE718739-E05A-4EFB-BBF9-DF0C9FF0DAAC}" presName="connTx" presStyleLbl="parChTrans1D2" presStyleIdx="5" presStyleCnt="10"/>
      <dgm:spPr/>
    </dgm:pt>
    <dgm:pt modelId="{44DB63D1-0493-48C6-9450-3F3A324FF9D9}" type="pres">
      <dgm:prSet presAssocID="{156029B2-5ABD-4378-9AC0-D1B3296C6FD0}" presName="node" presStyleLbl="node1" presStyleIdx="5" presStyleCnt="10">
        <dgm:presLayoutVars>
          <dgm:bulletEnabled val="1"/>
        </dgm:presLayoutVars>
      </dgm:prSet>
      <dgm:spPr/>
    </dgm:pt>
    <dgm:pt modelId="{18FE4F0E-9A97-45BF-82D1-F7C61AB98632}" type="pres">
      <dgm:prSet presAssocID="{C8FD97F2-175C-403A-B260-60C51569CB88}" presName="Name9" presStyleLbl="parChTrans1D2" presStyleIdx="6" presStyleCnt="10"/>
      <dgm:spPr/>
    </dgm:pt>
    <dgm:pt modelId="{4CB030BE-0F93-43B6-B71D-77AF8BDF6E47}" type="pres">
      <dgm:prSet presAssocID="{C8FD97F2-175C-403A-B260-60C51569CB88}" presName="connTx" presStyleLbl="parChTrans1D2" presStyleIdx="6" presStyleCnt="10"/>
      <dgm:spPr/>
    </dgm:pt>
    <dgm:pt modelId="{2B94A1C4-8B14-44BD-9CB3-C6CB51492863}" type="pres">
      <dgm:prSet presAssocID="{DA08EA1F-3EDA-475A-ADD2-2FF41516FF49}" presName="node" presStyleLbl="node1" presStyleIdx="6" presStyleCnt="10">
        <dgm:presLayoutVars>
          <dgm:bulletEnabled val="1"/>
        </dgm:presLayoutVars>
      </dgm:prSet>
      <dgm:spPr/>
    </dgm:pt>
    <dgm:pt modelId="{E628892C-932E-430D-AB40-0B99D7FA3B9C}" type="pres">
      <dgm:prSet presAssocID="{BE41E9D8-FF28-4C37-8F03-1FBE917B7AF5}" presName="Name9" presStyleLbl="parChTrans1D2" presStyleIdx="7" presStyleCnt="10"/>
      <dgm:spPr/>
    </dgm:pt>
    <dgm:pt modelId="{4CFF8A47-1E11-4CDF-8933-43BCB6A3E188}" type="pres">
      <dgm:prSet presAssocID="{BE41E9D8-FF28-4C37-8F03-1FBE917B7AF5}" presName="connTx" presStyleLbl="parChTrans1D2" presStyleIdx="7" presStyleCnt="10"/>
      <dgm:spPr/>
    </dgm:pt>
    <dgm:pt modelId="{B0D7A182-DA0E-45C5-A4E4-AC82847BBD57}" type="pres">
      <dgm:prSet presAssocID="{D0398F53-5231-45A7-8277-C6377F52661B}" presName="node" presStyleLbl="node1" presStyleIdx="7" presStyleCnt="10">
        <dgm:presLayoutVars>
          <dgm:bulletEnabled val="1"/>
        </dgm:presLayoutVars>
      </dgm:prSet>
      <dgm:spPr/>
    </dgm:pt>
    <dgm:pt modelId="{63E1CAF8-8DF8-49E4-BFE1-F49F593791A9}" type="pres">
      <dgm:prSet presAssocID="{42D0DC74-C10E-45A8-A623-D606509578F9}" presName="Name9" presStyleLbl="parChTrans1D2" presStyleIdx="8" presStyleCnt="10"/>
      <dgm:spPr/>
    </dgm:pt>
    <dgm:pt modelId="{C6F83EEF-EE7D-46F9-9E9E-C809423F5DA2}" type="pres">
      <dgm:prSet presAssocID="{42D0DC74-C10E-45A8-A623-D606509578F9}" presName="connTx" presStyleLbl="parChTrans1D2" presStyleIdx="8" presStyleCnt="10"/>
      <dgm:spPr/>
    </dgm:pt>
    <dgm:pt modelId="{C152EFC3-759E-430F-9C9F-0211525E5CCA}" type="pres">
      <dgm:prSet presAssocID="{7FE16C4E-0F5B-4E26-8FDB-B03C537B49B7}" presName="node" presStyleLbl="node1" presStyleIdx="8" presStyleCnt="10">
        <dgm:presLayoutVars>
          <dgm:bulletEnabled val="1"/>
        </dgm:presLayoutVars>
      </dgm:prSet>
      <dgm:spPr/>
    </dgm:pt>
    <dgm:pt modelId="{38A2890C-FBC8-4207-8325-7418F774DA46}" type="pres">
      <dgm:prSet presAssocID="{EAD0ACA8-60B4-4136-9F5A-5315A03D2F47}" presName="Name9" presStyleLbl="parChTrans1D2" presStyleIdx="9" presStyleCnt="10"/>
      <dgm:spPr/>
    </dgm:pt>
    <dgm:pt modelId="{2A900D51-16C5-489A-ADE1-1F3F0E113CC9}" type="pres">
      <dgm:prSet presAssocID="{EAD0ACA8-60B4-4136-9F5A-5315A03D2F47}" presName="connTx" presStyleLbl="parChTrans1D2" presStyleIdx="9" presStyleCnt="10"/>
      <dgm:spPr/>
    </dgm:pt>
    <dgm:pt modelId="{144933B9-B77D-47B5-9A5C-FA6542236011}" type="pres">
      <dgm:prSet presAssocID="{4377E9F5-F206-4BA7-BD04-305FA48C03CE}" presName="node" presStyleLbl="node1" presStyleIdx="9" presStyleCnt="10">
        <dgm:presLayoutVars>
          <dgm:bulletEnabled val="1"/>
        </dgm:presLayoutVars>
      </dgm:prSet>
      <dgm:spPr/>
    </dgm:pt>
  </dgm:ptLst>
  <dgm:cxnLst>
    <dgm:cxn modelId="{76111906-46CB-4D3F-9E73-F0AAAB4C2094}" type="presOf" srcId="{4377E9F5-F206-4BA7-BD04-305FA48C03CE}" destId="{144933B9-B77D-47B5-9A5C-FA6542236011}" srcOrd="0" destOrd="0" presId="urn:microsoft.com/office/officeart/2005/8/layout/radial1"/>
    <dgm:cxn modelId="{595F5909-D8AA-4ABD-9D2E-782C77D17CE1}" type="presOf" srcId="{01FAD52A-1120-4720-9426-CACDA14A8E55}" destId="{3B71D0C4-BBEF-4F72-BBA9-F7E69DB958E5}" srcOrd="0" destOrd="0" presId="urn:microsoft.com/office/officeart/2005/8/layout/radial1"/>
    <dgm:cxn modelId="{E2583012-9128-4DF9-9F89-314BF73E0F01}" type="presOf" srcId="{BE41E9D8-FF28-4C37-8F03-1FBE917B7AF5}" destId="{E628892C-932E-430D-AB40-0B99D7FA3B9C}" srcOrd="0" destOrd="0" presId="urn:microsoft.com/office/officeart/2005/8/layout/radial1"/>
    <dgm:cxn modelId="{30C15C18-DEB1-474F-A96F-F6FC4FEEE482}" type="presOf" srcId="{4A8F4544-2C95-404E-A783-D40C14D60B0B}" destId="{26823517-BA89-438E-A2E8-A6C4D2F67309}" srcOrd="1" destOrd="0" presId="urn:microsoft.com/office/officeart/2005/8/layout/radial1"/>
    <dgm:cxn modelId="{8FA1FD1A-2F85-4413-A28B-4621C1CABC08}" srcId="{EB55F849-1AF0-4929-B936-A7F148F964D9}" destId="{31B2F1EC-D90D-4352-8641-E2A303CE38B9}" srcOrd="3" destOrd="0" parTransId="{091ED764-52DF-45C6-93FF-A80BB203DC9B}" sibTransId="{2034B6F6-982A-4CF5-929A-839279443CE4}"/>
    <dgm:cxn modelId="{6E1E3424-D094-4BFD-8B7B-0B55E782E19F}" type="presOf" srcId="{EAD0ACA8-60B4-4136-9F5A-5315A03D2F47}" destId="{38A2890C-FBC8-4207-8325-7418F774DA46}" srcOrd="0" destOrd="0" presId="urn:microsoft.com/office/officeart/2005/8/layout/radial1"/>
    <dgm:cxn modelId="{BCE5F92A-E98D-46E9-91AD-DF480C78AAC5}" srcId="{EB55F849-1AF0-4929-B936-A7F148F964D9}" destId="{6DD2F297-01DE-4003-9E37-1BA05AA3D55D}" srcOrd="0" destOrd="0" parTransId="{4A8F4544-2C95-404E-A783-D40C14D60B0B}" sibTransId="{2A9B9B87-D266-47B4-A5A0-08E5F72A2738}"/>
    <dgm:cxn modelId="{82D6D835-7134-4B61-B654-B9444EB44C07}" type="presOf" srcId="{7FE16C4E-0F5B-4E26-8FDB-B03C537B49B7}" destId="{C152EFC3-759E-430F-9C9F-0211525E5CCA}" srcOrd="0" destOrd="0" presId="urn:microsoft.com/office/officeart/2005/8/layout/radial1"/>
    <dgm:cxn modelId="{D6014C37-E50D-49F1-A58B-C5ABBDBB220B}" type="presOf" srcId="{0C823054-8AE7-4150-8DE2-A4A01A800A98}" destId="{A11163F9-5594-4D36-BDFD-0903B4EACA5E}" srcOrd="0" destOrd="0" presId="urn:microsoft.com/office/officeart/2005/8/layout/radial1"/>
    <dgm:cxn modelId="{B1DCF53F-CAC7-46BB-BDA3-692E95FA1F31}" type="presOf" srcId="{EB55F849-1AF0-4929-B936-A7F148F964D9}" destId="{04FF653D-6BFE-4444-A131-A1A605566898}" srcOrd="0" destOrd="0" presId="urn:microsoft.com/office/officeart/2005/8/layout/radial1"/>
    <dgm:cxn modelId="{E81E3343-B40E-4D8A-A460-8C19EA93888D}" type="presOf" srcId="{DA08EA1F-3EDA-475A-ADD2-2FF41516FF49}" destId="{2B94A1C4-8B14-44BD-9CB3-C6CB51492863}" srcOrd="0" destOrd="0" presId="urn:microsoft.com/office/officeart/2005/8/layout/radial1"/>
    <dgm:cxn modelId="{B206FA69-5284-441E-8595-D8387D660D01}" type="presOf" srcId="{8F383C41-C61F-4DB1-AD78-226B35F30BC5}" destId="{337E4F87-6675-48A3-A80F-0065CCF48686}" srcOrd="0" destOrd="0" presId="urn:microsoft.com/office/officeart/2005/8/layout/radial1"/>
    <dgm:cxn modelId="{9F2D4F6F-556B-47F6-926E-185F7CA695BA}" type="presOf" srcId="{42D0DC74-C10E-45A8-A623-D606509578F9}" destId="{C6F83EEF-EE7D-46F9-9E9E-C809423F5DA2}" srcOrd="1" destOrd="0" presId="urn:microsoft.com/office/officeart/2005/8/layout/radial1"/>
    <dgm:cxn modelId="{2475BB57-E7CD-465A-B373-93ACCE7E0DF5}" type="presOf" srcId="{8F383C41-C61F-4DB1-AD78-226B35F30BC5}" destId="{4DE6A45A-730F-4FC7-95DE-B581F0A3786E}" srcOrd="1" destOrd="0" presId="urn:microsoft.com/office/officeart/2005/8/layout/radial1"/>
    <dgm:cxn modelId="{5069447B-D840-44D6-A882-51EFCEB32A1F}" type="presOf" srcId="{6DD2F297-01DE-4003-9E37-1BA05AA3D55D}" destId="{AEB82D0F-1DA6-494D-8236-848F976C1908}" srcOrd="0" destOrd="0" presId="urn:microsoft.com/office/officeart/2005/8/layout/radial1"/>
    <dgm:cxn modelId="{0019177C-4312-4976-97BF-B9AF0C7B8FA8}" type="presOf" srcId="{091ED764-52DF-45C6-93FF-A80BB203DC9B}" destId="{C105B936-6ED7-41C0-A187-B9C9902F62C2}" srcOrd="0" destOrd="0" presId="urn:microsoft.com/office/officeart/2005/8/layout/radial1"/>
    <dgm:cxn modelId="{9BBD3D7F-6FA7-41F8-B9A6-F718CD4A8DD6}" type="presOf" srcId="{FE718739-E05A-4EFB-BBF9-DF0C9FF0DAAC}" destId="{71A12C2F-C8BB-4016-AF5F-AC01CCF605DB}" srcOrd="0" destOrd="0" presId="urn:microsoft.com/office/officeart/2005/8/layout/radial1"/>
    <dgm:cxn modelId="{E828D380-4A0E-4E66-BD32-0CC3A4BAE246}" srcId="{EB55F849-1AF0-4929-B936-A7F148F964D9}" destId="{80A54F3B-B643-4737-9D24-3091A70DE6F6}" srcOrd="4" destOrd="0" parTransId="{4991E80A-5121-4E91-9828-7ECF902AF445}" sibTransId="{7A48DA11-5A69-4F6F-8B15-AB4CBCF00E2A}"/>
    <dgm:cxn modelId="{36320582-4E93-4C54-BD90-6621DBC0D405}" type="presOf" srcId="{80A54F3B-B643-4737-9D24-3091A70DE6F6}" destId="{51213D01-454C-4598-812B-CAB901BB9FA7}" srcOrd="0" destOrd="0" presId="urn:microsoft.com/office/officeart/2005/8/layout/radial1"/>
    <dgm:cxn modelId="{3F4A3383-4183-449B-8FBF-8CDDC9D5A9BD}" srcId="{EB55F849-1AF0-4929-B936-A7F148F964D9}" destId="{01FAD52A-1120-4720-9426-CACDA14A8E55}" srcOrd="1" destOrd="0" parTransId="{8F383C41-C61F-4DB1-AD78-226B35F30BC5}" sibTransId="{4695699A-29C5-473A-9847-954493FE338D}"/>
    <dgm:cxn modelId="{7E0FD584-558C-4A7A-ACE0-0A683B960797}" srcId="{EB55F849-1AF0-4929-B936-A7F148F964D9}" destId="{4377E9F5-F206-4BA7-BD04-305FA48C03CE}" srcOrd="9" destOrd="0" parTransId="{EAD0ACA8-60B4-4136-9F5A-5315A03D2F47}" sibTransId="{90887BD9-E29B-4E2C-8BC4-4F8B6BA021D5}"/>
    <dgm:cxn modelId="{7BD99E85-5321-4A58-8502-846777A38481}" srcId="{EB55F849-1AF0-4929-B936-A7F148F964D9}" destId="{7FE16C4E-0F5B-4E26-8FDB-B03C537B49B7}" srcOrd="8" destOrd="0" parTransId="{42D0DC74-C10E-45A8-A623-D606509578F9}" sibTransId="{AD4CF7EF-5428-43EE-AF7E-160F079F32A6}"/>
    <dgm:cxn modelId="{D2230A86-65EF-45C5-B246-F56DC6E420B9}" type="presOf" srcId="{3114C7EE-13D3-4E8E-B3BF-80AEA31DEB5F}" destId="{E6A4B680-4668-472F-BB3C-24C59B62B952}" srcOrd="0" destOrd="0" presId="urn:microsoft.com/office/officeart/2005/8/layout/radial1"/>
    <dgm:cxn modelId="{042F3F87-F03D-488C-85F0-702F665BA2A6}" type="presOf" srcId="{BE41E9D8-FF28-4C37-8F03-1FBE917B7AF5}" destId="{4CFF8A47-1E11-4CDF-8933-43BCB6A3E188}" srcOrd="1" destOrd="0" presId="urn:microsoft.com/office/officeart/2005/8/layout/radial1"/>
    <dgm:cxn modelId="{BE350592-7E2A-4E05-8AAA-5FA5E4EE0CE2}" type="presOf" srcId="{D0398F53-5231-45A7-8277-C6377F52661B}" destId="{B0D7A182-DA0E-45C5-A4E4-AC82847BBD57}" srcOrd="0" destOrd="0" presId="urn:microsoft.com/office/officeart/2005/8/layout/radial1"/>
    <dgm:cxn modelId="{19A6A096-4B4E-4A05-963E-1580C738C60D}" type="presOf" srcId="{C8FD97F2-175C-403A-B260-60C51569CB88}" destId="{4CB030BE-0F93-43B6-B71D-77AF8BDF6E47}" srcOrd="1" destOrd="0" presId="urn:microsoft.com/office/officeart/2005/8/layout/radial1"/>
    <dgm:cxn modelId="{F683EAAF-A360-4EE0-90F7-3AF098E768B1}" type="presOf" srcId="{091ED764-52DF-45C6-93FF-A80BB203DC9B}" destId="{93A58786-6670-46DD-91BE-DF64D770A306}" srcOrd="1" destOrd="0" presId="urn:microsoft.com/office/officeart/2005/8/layout/radial1"/>
    <dgm:cxn modelId="{21AB49B1-F37B-489A-BDEC-57F27DD88EBA}" type="presOf" srcId="{31B2F1EC-D90D-4352-8641-E2A303CE38B9}" destId="{9DFCB21D-8EC3-4CEB-81A1-227C5C20758F}" srcOrd="0" destOrd="0" presId="urn:microsoft.com/office/officeart/2005/8/layout/radial1"/>
    <dgm:cxn modelId="{325058B9-D0CE-428E-93F3-24DC3AE75185}" type="presOf" srcId="{FE718739-E05A-4EFB-BBF9-DF0C9FF0DAAC}" destId="{99AEC20A-970D-4D79-BB15-311A96BBD48C}" srcOrd="1" destOrd="0" presId="urn:microsoft.com/office/officeart/2005/8/layout/radial1"/>
    <dgm:cxn modelId="{EE3F53BD-5B3A-4F20-A185-14D3EEDCF1B9}" type="presOf" srcId="{29262537-CD37-4B0B-8977-E00F1DA9D92F}" destId="{7AD9B641-ADFE-4F3F-8DE2-60AE6BD893E1}" srcOrd="0" destOrd="0" presId="urn:microsoft.com/office/officeart/2005/8/layout/radial1"/>
    <dgm:cxn modelId="{37B81FC4-B195-4300-BE02-3772D53F4086}" type="presOf" srcId="{4991E80A-5121-4E91-9828-7ECF902AF445}" destId="{99A18E75-1026-43B7-B4F2-6924B7213A6F}" srcOrd="0" destOrd="0" presId="urn:microsoft.com/office/officeart/2005/8/layout/radial1"/>
    <dgm:cxn modelId="{E0ADEEC6-3E54-4030-8FD1-582383C47663}" srcId="{EB55F849-1AF0-4929-B936-A7F148F964D9}" destId="{D0398F53-5231-45A7-8277-C6377F52661B}" srcOrd="7" destOrd="0" parTransId="{BE41E9D8-FF28-4C37-8F03-1FBE917B7AF5}" sibTransId="{42493B58-903B-4739-9EDE-EDE7B3D587D7}"/>
    <dgm:cxn modelId="{01CB7AC7-C300-4B63-84A3-C8B98C024627}" type="presOf" srcId="{C8FD97F2-175C-403A-B260-60C51569CB88}" destId="{18FE4F0E-9A97-45BF-82D1-F7C61AB98632}" srcOrd="0" destOrd="0" presId="urn:microsoft.com/office/officeart/2005/8/layout/radial1"/>
    <dgm:cxn modelId="{EEFC5BCC-30E2-4F4C-930B-2B9B9D165B5F}" type="presOf" srcId="{42D0DC74-C10E-45A8-A623-D606509578F9}" destId="{63E1CAF8-8DF8-49E4-BFE1-F49F593791A9}" srcOrd="0" destOrd="0" presId="urn:microsoft.com/office/officeart/2005/8/layout/radial1"/>
    <dgm:cxn modelId="{1E3549CC-036C-4FB9-BC19-C7AE52635456}" srcId="{0C823054-8AE7-4150-8DE2-A4A01A800A98}" destId="{EB55F849-1AF0-4929-B936-A7F148F964D9}" srcOrd="0" destOrd="0" parTransId="{237EC7BE-43AB-49C4-B7B0-570B56EC5972}" sibTransId="{DE2F936C-DC33-4E4E-ACD5-D8060AE946FC}"/>
    <dgm:cxn modelId="{06F281DD-AE19-41A6-8209-9A0614926B67}" type="presOf" srcId="{4A8F4544-2C95-404E-A783-D40C14D60B0B}" destId="{A439FCEF-72F7-4DAA-9AD8-DDCD9FD192BF}" srcOrd="0" destOrd="0" presId="urn:microsoft.com/office/officeart/2005/8/layout/radial1"/>
    <dgm:cxn modelId="{31BB82E6-2C0A-4472-B710-59045BEEAE3F}" srcId="{EB55F849-1AF0-4929-B936-A7F148F964D9}" destId="{156029B2-5ABD-4378-9AC0-D1B3296C6FD0}" srcOrd="5" destOrd="0" parTransId="{FE718739-E05A-4EFB-BBF9-DF0C9FF0DAAC}" sibTransId="{1D865CE9-C3E9-479B-A0DC-FBAD6AED7547}"/>
    <dgm:cxn modelId="{A07CA6EC-0E1A-4533-8056-EC703AA2C42F}" type="presOf" srcId="{3114C7EE-13D3-4E8E-B3BF-80AEA31DEB5F}" destId="{11B46A4A-23D7-46A2-B669-1CB46B3D0304}" srcOrd="1" destOrd="0" presId="urn:microsoft.com/office/officeart/2005/8/layout/radial1"/>
    <dgm:cxn modelId="{CDB11FEF-7368-4E52-BB5F-8A7C534E4B0C}" srcId="{EB55F849-1AF0-4929-B936-A7F148F964D9}" destId="{DA08EA1F-3EDA-475A-ADD2-2FF41516FF49}" srcOrd="6" destOrd="0" parTransId="{C8FD97F2-175C-403A-B260-60C51569CB88}" sibTransId="{79B7A2F3-AAA7-4737-9681-D29863658E0B}"/>
    <dgm:cxn modelId="{1676F3EF-1F38-4FDC-B220-3074BBC896DF}" type="presOf" srcId="{4991E80A-5121-4E91-9828-7ECF902AF445}" destId="{827FB0AE-1397-4E5B-AF79-F75554321F80}" srcOrd="1" destOrd="0" presId="urn:microsoft.com/office/officeart/2005/8/layout/radial1"/>
    <dgm:cxn modelId="{3BBDF7EF-007E-43BF-B34D-881C2A28FA6B}" srcId="{EB55F849-1AF0-4929-B936-A7F148F964D9}" destId="{29262537-CD37-4B0B-8977-E00F1DA9D92F}" srcOrd="2" destOrd="0" parTransId="{3114C7EE-13D3-4E8E-B3BF-80AEA31DEB5F}" sibTransId="{847D749F-5C57-438B-9430-502C2481538C}"/>
    <dgm:cxn modelId="{D31F05F0-F596-4B2E-AD19-FF612BC814D4}" type="presOf" srcId="{156029B2-5ABD-4378-9AC0-D1B3296C6FD0}" destId="{44DB63D1-0493-48C6-9450-3F3A324FF9D9}" srcOrd="0" destOrd="0" presId="urn:microsoft.com/office/officeart/2005/8/layout/radial1"/>
    <dgm:cxn modelId="{504B39F6-6997-4348-AF02-F23B47FE613B}" type="presOf" srcId="{EAD0ACA8-60B4-4136-9F5A-5315A03D2F47}" destId="{2A900D51-16C5-489A-ADE1-1F3F0E113CC9}" srcOrd="1" destOrd="0" presId="urn:microsoft.com/office/officeart/2005/8/layout/radial1"/>
    <dgm:cxn modelId="{E6CB7CBA-B097-4AF0-8193-E4DB88C871FF}" type="presParOf" srcId="{A11163F9-5594-4D36-BDFD-0903B4EACA5E}" destId="{04FF653D-6BFE-4444-A131-A1A605566898}" srcOrd="0" destOrd="0" presId="urn:microsoft.com/office/officeart/2005/8/layout/radial1"/>
    <dgm:cxn modelId="{21DB0CEA-E854-4598-9E0C-ED5C85A91AFD}" type="presParOf" srcId="{A11163F9-5594-4D36-BDFD-0903B4EACA5E}" destId="{A439FCEF-72F7-4DAA-9AD8-DDCD9FD192BF}" srcOrd="1" destOrd="0" presId="urn:microsoft.com/office/officeart/2005/8/layout/radial1"/>
    <dgm:cxn modelId="{55451954-5B1B-46FB-A546-E7FD8DDA63BF}" type="presParOf" srcId="{A439FCEF-72F7-4DAA-9AD8-DDCD9FD192BF}" destId="{26823517-BA89-438E-A2E8-A6C4D2F67309}" srcOrd="0" destOrd="0" presId="urn:microsoft.com/office/officeart/2005/8/layout/radial1"/>
    <dgm:cxn modelId="{2BB72146-8AEF-4AF4-AB07-3FBF886130B6}" type="presParOf" srcId="{A11163F9-5594-4D36-BDFD-0903B4EACA5E}" destId="{AEB82D0F-1DA6-494D-8236-848F976C1908}" srcOrd="2" destOrd="0" presId="urn:microsoft.com/office/officeart/2005/8/layout/radial1"/>
    <dgm:cxn modelId="{165E4C04-ED74-42A7-B47C-C55B57972955}" type="presParOf" srcId="{A11163F9-5594-4D36-BDFD-0903B4EACA5E}" destId="{337E4F87-6675-48A3-A80F-0065CCF48686}" srcOrd="3" destOrd="0" presId="urn:microsoft.com/office/officeart/2005/8/layout/radial1"/>
    <dgm:cxn modelId="{936FA082-C21F-461B-8D51-D0C9661697DD}" type="presParOf" srcId="{337E4F87-6675-48A3-A80F-0065CCF48686}" destId="{4DE6A45A-730F-4FC7-95DE-B581F0A3786E}" srcOrd="0" destOrd="0" presId="urn:microsoft.com/office/officeart/2005/8/layout/radial1"/>
    <dgm:cxn modelId="{FC13A17F-7442-492D-8E44-2C7300B34B5F}" type="presParOf" srcId="{A11163F9-5594-4D36-BDFD-0903B4EACA5E}" destId="{3B71D0C4-BBEF-4F72-BBA9-F7E69DB958E5}" srcOrd="4" destOrd="0" presId="urn:microsoft.com/office/officeart/2005/8/layout/radial1"/>
    <dgm:cxn modelId="{F449142B-4B23-44FC-8636-4C0F618349EE}" type="presParOf" srcId="{A11163F9-5594-4D36-BDFD-0903B4EACA5E}" destId="{E6A4B680-4668-472F-BB3C-24C59B62B952}" srcOrd="5" destOrd="0" presId="urn:microsoft.com/office/officeart/2005/8/layout/radial1"/>
    <dgm:cxn modelId="{E061E7ED-E941-4225-9A87-2FBF17FAA7FA}" type="presParOf" srcId="{E6A4B680-4668-472F-BB3C-24C59B62B952}" destId="{11B46A4A-23D7-46A2-B669-1CB46B3D0304}" srcOrd="0" destOrd="0" presId="urn:microsoft.com/office/officeart/2005/8/layout/radial1"/>
    <dgm:cxn modelId="{B5E3D5FE-340D-4903-9419-E7EB70386558}" type="presParOf" srcId="{A11163F9-5594-4D36-BDFD-0903B4EACA5E}" destId="{7AD9B641-ADFE-4F3F-8DE2-60AE6BD893E1}" srcOrd="6" destOrd="0" presId="urn:microsoft.com/office/officeart/2005/8/layout/radial1"/>
    <dgm:cxn modelId="{9936D559-DE68-46D7-A1E2-E28E2277E9E0}" type="presParOf" srcId="{A11163F9-5594-4D36-BDFD-0903B4EACA5E}" destId="{C105B936-6ED7-41C0-A187-B9C9902F62C2}" srcOrd="7" destOrd="0" presId="urn:microsoft.com/office/officeart/2005/8/layout/radial1"/>
    <dgm:cxn modelId="{CA544C3D-4109-4D0F-990A-A37270264775}" type="presParOf" srcId="{C105B936-6ED7-41C0-A187-B9C9902F62C2}" destId="{93A58786-6670-46DD-91BE-DF64D770A306}" srcOrd="0" destOrd="0" presId="urn:microsoft.com/office/officeart/2005/8/layout/radial1"/>
    <dgm:cxn modelId="{304A8776-ABFF-49EC-8308-211FB5873A6E}" type="presParOf" srcId="{A11163F9-5594-4D36-BDFD-0903B4EACA5E}" destId="{9DFCB21D-8EC3-4CEB-81A1-227C5C20758F}" srcOrd="8" destOrd="0" presId="urn:microsoft.com/office/officeart/2005/8/layout/radial1"/>
    <dgm:cxn modelId="{EABE3A8F-515D-4AD5-9949-278208A47421}" type="presParOf" srcId="{A11163F9-5594-4D36-BDFD-0903B4EACA5E}" destId="{99A18E75-1026-43B7-B4F2-6924B7213A6F}" srcOrd="9" destOrd="0" presId="urn:microsoft.com/office/officeart/2005/8/layout/radial1"/>
    <dgm:cxn modelId="{7BB8FC7E-F3D9-4AF1-BC7D-77C5BE225991}" type="presParOf" srcId="{99A18E75-1026-43B7-B4F2-6924B7213A6F}" destId="{827FB0AE-1397-4E5B-AF79-F75554321F80}" srcOrd="0" destOrd="0" presId="urn:microsoft.com/office/officeart/2005/8/layout/radial1"/>
    <dgm:cxn modelId="{B6F5EF61-FC86-4E6F-ADC2-AE7EE15D9EC7}" type="presParOf" srcId="{A11163F9-5594-4D36-BDFD-0903B4EACA5E}" destId="{51213D01-454C-4598-812B-CAB901BB9FA7}" srcOrd="10" destOrd="0" presId="urn:microsoft.com/office/officeart/2005/8/layout/radial1"/>
    <dgm:cxn modelId="{ECB20122-628A-41B9-BDC1-CC8FAC5F2D78}" type="presParOf" srcId="{A11163F9-5594-4D36-BDFD-0903B4EACA5E}" destId="{71A12C2F-C8BB-4016-AF5F-AC01CCF605DB}" srcOrd="11" destOrd="0" presId="urn:microsoft.com/office/officeart/2005/8/layout/radial1"/>
    <dgm:cxn modelId="{7B6A08C7-F136-41FE-8F6E-8CB2C7697DB9}" type="presParOf" srcId="{71A12C2F-C8BB-4016-AF5F-AC01CCF605DB}" destId="{99AEC20A-970D-4D79-BB15-311A96BBD48C}" srcOrd="0" destOrd="0" presId="urn:microsoft.com/office/officeart/2005/8/layout/radial1"/>
    <dgm:cxn modelId="{2BDFDB9F-6372-40D5-9272-AB59BA27CDE0}" type="presParOf" srcId="{A11163F9-5594-4D36-BDFD-0903B4EACA5E}" destId="{44DB63D1-0493-48C6-9450-3F3A324FF9D9}" srcOrd="12" destOrd="0" presId="urn:microsoft.com/office/officeart/2005/8/layout/radial1"/>
    <dgm:cxn modelId="{94D39B4F-FEF4-4EC8-AD25-54CCF54C1811}" type="presParOf" srcId="{A11163F9-5594-4D36-BDFD-0903B4EACA5E}" destId="{18FE4F0E-9A97-45BF-82D1-F7C61AB98632}" srcOrd="13" destOrd="0" presId="urn:microsoft.com/office/officeart/2005/8/layout/radial1"/>
    <dgm:cxn modelId="{F2006B08-AC95-41EE-BE2D-44D5D66A5BFA}" type="presParOf" srcId="{18FE4F0E-9A97-45BF-82D1-F7C61AB98632}" destId="{4CB030BE-0F93-43B6-B71D-77AF8BDF6E47}" srcOrd="0" destOrd="0" presId="urn:microsoft.com/office/officeart/2005/8/layout/radial1"/>
    <dgm:cxn modelId="{4286F89C-C0A8-4BA7-A98E-A844370A0335}" type="presParOf" srcId="{A11163F9-5594-4D36-BDFD-0903B4EACA5E}" destId="{2B94A1C4-8B14-44BD-9CB3-C6CB51492863}" srcOrd="14" destOrd="0" presId="urn:microsoft.com/office/officeart/2005/8/layout/radial1"/>
    <dgm:cxn modelId="{3C11294F-D8A1-4BF2-BABF-A8A35E372103}" type="presParOf" srcId="{A11163F9-5594-4D36-BDFD-0903B4EACA5E}" destId="{E628892C-932E-430D-AB40-0B99D7FA3B9C}" srcOrd="15" destOrd="0" presId="urn:microsoft.com/office/officeart/2005/8/layout/radial1"/>
    <dgm:cxn modelId="{02B0D0D5-DB04-45D4-869A-147D65A0E123}" type="presParOf" srcId="{E628892C-932E-430D-AB40-0B99D7FA3B9C}" destId="{4CFF8A47-1E11-4CDF-8933-43BCB6A3E188}" srcOrd="0" destOrd="0" presId="urn:microsoft.com/office/officeart/2005/8/layout/radial1"/>
    <dgm:cxn modelId="{04EF078D-DD6C-4717-9EEC-C6B9BB3667A3}" type="presParOf" srcId="{A11163F9-5594-4D36-BDFD-0903B4EACA5E}" destId="{B0D7A182-DA0E-45C5-A4E4-AC82847BBD57}" srcOrd="16" destOrd="0" presId="urn:microsoft.com/office/officeart/2005/8/layout/radial1"/>
    <dgm:cxn modelId="{8A80224A-5AFB-457C-A0A4-70AED5F383E5}" type="presParOf" srcId="{A11163F9-5594-4D36-BDFD-0903B4EACA5E}" destId="{63E1CAF8-8DF8-49E4-BFE1-F49F593791A9}" srcOrd="17" destOrd="0" presId="urn:microsoft.com/office/officeart/2005/8/layout/radial1"/>
    <dgm:cxn modelId="{F19135D7-FE64-41AC-8324-A2702696D717}" type="presParOf" srcId="{63E1CAF8-8DF8-49E4-BFE1-F49F593791A9}" destId="{C6F83EEF-EE7D-46F9-9E9E-C809423F5DA2}" srcOrd="0" destOrd="0" presId="urn:microsoft.com/office/officeart/2005/8/layout/radial1"/>
    <dgm:cxn modelId="{327803B8-E953-443F-9BF8-F12D5F8582FE}" type="presParOf" srcId="{A11163F9-5594-4D36-BDFD-0903B4EACA5E}" destId="{C152EFC3-759E-430F-9C9F-0211525E5CCA}" srcOrd="18" destOrd="0" presId="urn:microsoft.com/office/officeart/2005/8/layout/radial1"/>
    <dgm:cxn modelId="{99B35A3F-C976-4CF3-AA03-8EEF4D6511C4}" type="presParOf" srcId="{A11163F9-5594-4D36-BDFD-0903B4EACA5E}" destId="{38A2890C-FBC8-4207-8325-7418F774DA46}" srcOrd="19" destOrd="0" presId="urn:microsoft.com/office/officeart/2005/8/layout/radial1"/>
    <dgm:cxn modelId="{924E63F1-2217-4912-B341-FEC3C6F56CB2}" type="presParOf" srcId="{38A2890C-FBC8-4207-8325-7418F774DA46}" destId="{2A900D51-16C5-489A-ADE1-1F3F0E113CC9}" srcOrd="0" destOrd="0" presId="urn:microsoft.com/office/officeart/2005/8/layout/radial1"/>
    <dgm:cxn modelId="{A313B612-CB59-4052-9E9C-D146AF3BAA12}" type="presParOf" srcId="{A11163F9-5594-4D36-BDFD-0903B4EACA5E}" destId="{144933B9-B77D-47B5-9A5C-FA6542236011}" srcOrd="20" destOrd="0" presId="urn:microsoft.com/office/officeart/2005/8/layout/radial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9119FB-05EC-465E-8ED3-EF8F58C4925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6AA9863-16D3-4D2E-A3F8-935471661970}">
      <dgm:prSet phldrT="[Text]"/>
      <dgm:spPr>
        <a:solidFill>
          <a:srgbClr val="E94E1B"/>
        </a:solidFill>
      </dgm:spPr>
      <dgm:t>
        <a:bodyPr/>
        <a:lstStyle/>
        <a:p>
          <a:r>
            <a:rPr lang="en-US" b="1" dirty="0">
              <a:solidFill>
                <a:schemeClr val="tx1"/>
              </a:solidFill>
              <a:latin typeface="Times New Roman" panose="02020603050405020304" pitchFamily="18" charset="0"/>
              <a:cs typeface="Times New Roman" panose="02020603050405020304" pitchFamily="18" charset="0"/>
            </a:rPr>
            <a:t>Strategic planning </a:t>
          </a:r>
          <a:r>
            <a:rPr lang="en-US" b="1"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b="1" dirty="0">
              <a:solidFill>
                <a:schemeClr val="tx1"/>
              </a:solidFill>
              <a:latin typeface="Times New Roman" panose="02020603050405020304" pitchFamily="18" charset="0"/>
              <a:cs typeface="Times New Roman" panose="02020603050405020304" pitchFamily="18" charset="0"/>
            </a:rPr>
            <a:t> </a:t>
          </a:r>
        </a:p>
      </dgm:t>
    </dgm:pt>
    <dgm:pt modelId="{2F348CF9-EA22-4DC0-8504-16D280619E06}" type="parTrans" cxnId="{8BE01E9D-3931-42D5-AA04-76F7A9F6893A}">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3C5B855A-37C2-49F8-8F19-FB253FBCE811}" type="sibTrans" cxnId="{8BE01E9D-3931-42D5-AA04-76F7A9F6893A}">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2755C2BD-6D2C-41F7-B97F-798B546069D5}">
      <dgm:prSet phldrT="[Text]"/>
      <dgm:spPr>
        <a:solidFill>
          <a:schemeClr val="accent5">
            <a:lumMod val="75000"/>
          </a:schemeClr>
        </a:solidFill>
      </dgm:spPr>
      <dgm:t>
        <a:bodyPr/>
        <a:lstStyle/>
        <a:p>
          <a:r>
            <a:rPr lang="en-US" b="1" dirty="0">
              <a:solidFill>
                <a:schemeClr val="tx1"/>
              </a:solidFill>
              <a:latin typeface="Times New Roman" panose="02020603050405020304" pitchFamily="18" charset="0"/>
              <a:cs typeface="Times New Roman" panose="02020603050405020304" pitchFamily="18" charset="0"/>
            </a:rPr>
            <a:t>Programs and course specification </a:t>
          </a:r>
          <a:r>
            <a:rPr lang="en-US" b="1"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b="1" dirty="0">
              <a:solidFill>
                <a:schemeClr val="tx1"/>
              </a:solidFill>
              <a:latin typeface="Times New Roman" panose="02020603050405020304" pitchFamily="18" charset="0"/>
              <a:cs typeface="Times New Roman" panose="02020603050405020304" pitchFamily="18" charset="0"/>
            </a:rPr>
            <a:t> </a:t>
          </a:r>
        </a:p>
      </dgm:t>
    </dgm:pt>
    <dgm:pt modelId="{7ED65339-032D-436D-8E22-7E96A4EFB639}" type="parTrans" cxnId="{84B52879-847E-46CA-9990-D4089885997C}">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0A144DD7-ACCD-4F95-8F78-72BB41DFBBF3}" type="sibTrans" cxnId="{84B52879-847E-46CA-9990-D4089885997C}">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48CCF6F3-86CE-439A-BC91-9D2B11A8C1C8}">
      <dgm:prSet phldrT="[Text]"/>
      <dgm:spPr>
        <a:solidFill>
          <a:schemeClr val="accent5">
            <a:lumMod val="60000"/>
            <a:lumOff val="40000"/>
          </a:schemeClr>
        </a:solidFill>
      </dgm:spPr>
      <dgm:t>
        <a:bodyPr/>
        <a:lstStyle/>
        <a:p>
          <a:r>
            <a:rPr lang="en-US" b="1" dirty="0">
              <a:solidFill>
                <a:schemeClr val="tx1"/>
              </a:solidFill>
              <a:latin typeface="Times New Roman" panose="02020603050405020304" pitchFamily="18" charset="0"/>
              <a:cs typeface="Times New Roman" panose="02020603050405020304" pitchFamily="18" charset="0"/>
            </a:rPr>
            <a:t>Teaching Strategies </a:t>
          </a:r>
          <a:r>
            <a:rPr lang="en-US" b="1"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b="1" dirty="0">
              <a:solidFill>
                <a:schemeClr val="tx1"/>
              </a:solidFill>
              <a:latin typeface="Times New Roman" panose="02020603050405020304" pitchFamily="18" charset="0"/>
              <a:cs typeface="Times New Roman" panose="02020603050405020304" pitchFamily="18" charset="0"/>
            </a:rPr>
            <a:t>  </a:t>
          </a:r>
        </a:p>
      </dgm:t>
    </dgm:pt>
    <dgm:pt modelId="{52B8E526-2C7A-4963-9153-2A66FBC6CD8B}" type="parTrans" cxnId="{2F241AC1-5584-4686-9299-C49DB9D21231}">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F1CB33C8-7007-4F25-8FE4-AAE86B22D86F}" type="sibTrans" cxnId="{2F241AC1-5584-4686-9299-C49DB9D21231}">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AB650337-0BF8-41E9-822A-C1AB01AE4D9A}">
      <dgm:prSet/>
      <dgm:spPr>
        <a:solidFill>
          <a:srgbClr val="E94E1B"/>
        </a:solidFill>
      </dgm:spPr>
      <dgm:t>
        <a:bodyPr/>
        <a:lstStyle/>
        <a:p>
          <a:r>
            <a:rPr lang="en-US" b="1" dirty="0">
              <a:solidFill>
                <a:schemeClr val="tx1"/>
              </a:solidFill>
              <a:latin typeface="Times New Roman" panose="02020603050405020304" pitchFamily="18" charset="0"/>
              <a:cs typeface="Times New Roman" panose="02020603050405020304" pitchFamily="18" charset="0"/>
            </a:rPr>
            <a:t>Student Assessment </a:t>
          </a:r>
          <a:r>
            <a:rPr lang="en-US" b="1"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b="1" dirty="0">
              <a:solidFill>
                <a:schemeClr val="tx1"/>
              </a:solidFill>
              <a:latin typeface="Times New Roman" panose="02020603050405020304" pitchFamily="18" charset="0"/>
              <a:cs typeface="Times New Roman" panose="02020603050405020304" pitchFamily="18" charset="0"/>
            </a:rPr>
            <a:t>   </a:t>
          </a:r>
        </a:p>
      </dgm:t>
    </dgm:pt>
    <dgm:pt modelId="{F862ADC5-CEC6-4497-BD44-1360A002D5F6}" type="parTrans" cxnId="{BA643A7A-183F-4266-8935-D557C8C0D3D2}">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3D171174-D357-4133-A1C5-F9A305336150}" type="sibTrans" cxnId="{BA643A7A-183F-4266-8935-D557C8C0D3D2}">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38AF61D8-03F2-4BF8-A889-6C6CED26327C}">
      <dgm:prSet/>
      <dgm:spPr>
        <a:solidFill>
          <a:schemeClr val="accent5">
            <a:lumMod val="75000"/>
          </a:schemeClr>
        </a:solidFill>
      </dgm:spPr>
      <dgm:t>
        <a:bodyPr/>
        <a:lstStyle/>
        <a:p>
          <a:r>
            <a:rPr lang="en-US" b="1" dirty="0">
              <a:solidFill>
                <a:schemeClr val="tx1"/>
              </a:solidFill>
              <a:latin typeface="Times New Roman" panose="02020603050405020304" pitchFamily="18" charset="0"/>
              <a:cs typeface="Times New Roman" panose="02020603050405020304" pitchFamily="18" charset="0"/>
            </a:rPr>
            <a:t>Program Evaluation </a:t>
          </a:r>
          <a:r>
            <a:rPr lang="en-US" b="1"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b="1" dirty="0">
              <a:solidFill>
                <a:schemeClr val="tx1"/>
              </a:solidFill>
              <a:latin typeface="Times New Roman" panose="02020603050405020304" pitchFamily="18" charset="0"/>
              <a:cs typeface="Times New Roman" panose="02020603050405020304" pitchFamily="18" charset="0"/>
            </a:rPr>
            <a:t>   </a:t>
          </a:r>
        </a:p>
      </dgm:t>
    </dgm:pt>
    <dgm:pt modelId="{6D64E8A9-22C0-45F4-A682-B097C849B208}" type="parTrans" cxnId="{6564715F-8105-4798-A9BF-B100BA18B3B9}">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34A74409-93A1-4810-99D8-905A0BA1A8C7}" type="sibTrans" cxnId="{6564715F-8105-4798-A9BF-B100BA18B3B9}">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67753369-4D52-41AD-BB00-9E4CECCF476B}">
      <dgm:prSet/>
      <dgm:spPr>
        <a:solidFill>
          <a:schemeClr val="accent5">
            <a:lumMod val="60000"/>
            <a:lumOff val="40000"/>
          </a:schemeClr>
        </a:solidFill>
      </dgm:spPr>
      <dgm:t>
        <a:bodyPr/>
        <a:lstStyle/>
        <a:p>
          <a:r>
            <a:rPr lang="en-US" b="1" dirty="0">
              <a:solidFill>
                <a:schemeClr val="tx1"/>
              </a:solidFill>
              <a:latin typeface="Times New Roman" panose="02020603050405020304" pitchFamily="18" charset="0"/>
              <a:cs typeface="Times New Roman" panose="02020603050405020304" pitchFamily="18" charset="0"/>
            </a:rPr>
            <a:t>External reviewing </a:t>
          </a:r>
          <a:r>
            <a:rPr lang="en-US" b="1" dirty="0"/>
            <a:t>(Face to face course ensuring direct interaction)</a:t>
          </a:r>
          <a:r>
            <a:rPr lang="en-US" b="1" dirty="0">
              <a:solidFill>
                <a:schemeClr val="tx1"/>
              </a:solidFill>
              <a:latin typeface="Times New Roman" panose="02020603050405020304" pitchFamily="18" charset="0"/>
              <a:cs typeface="Times New Roman" panose="02020603050405020304" pitchFamily="18" charset="0"/>
            </a:rPr>
            <a:t> </a:t>
          </a:r>
        </a:p>
      </dgm:t>
    </dgm:pt>
    <dgm:pt modelId="{211D853B-0574-40F1-AC58-5D3668A31C6B}" type="parTrans" cxnId="{ABF95B6C-9024-4FDE-9463-104FED0F44EA}">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4B5E60B9-C2AE-4939-992E-949FB73C6B36}" type="sibTrans" cxnId="{ABF95B6C-9024-4FDE-9463-104FED0F44EA}">
      <dgm:prSet/>
      <dgm:spPr/>
      <dgm:t>
        <a:bodyPr/>
        <a:lstStyle/>
        <a:p>
          <a:endParaRPr lang="en-US" b="1">
            <a:solidFill>
              <a:schemeClr val="tx1"/>
            </a:solidFill>
            <a:latin typeface="Times New Roman" panose="02020603050405020304" pitchFamily="18" charset="0"/>
            <a:cs typeface="Times New Roman" panose="02020603050405020304" pitchFamily="18" charset="0"/>
          </a:endParaRPr>
        </a:p>
      </dgm:t>
    </dgm:pt>
    <dgm:pt modelId="{72AF962F-D5DC-4C42-BF13-839C1E1E95AD}" type="pres">
      <dgm:prSet presAssocID="{3E9119FB-05EC-465E-8ED3-EF8F58C49253}" presName="linear" presStyleCnt="0">
        <dgm:presLayoutVars>
          <dgm:dir/>
          <dgm:animLvl val="lvl"/>
          <dgm:resizeHandles val="exact"/>
        </dgm:presLayoutVars>
      </dgm:prSet>
      <dgm:spPr/>
    </dgm:pt>
    <dgm:pt modelId="{9F1584D0-5E5F-4BB0-BCB0-5193396C8795}" type="pres">
      <dgm:prSet presAssocID="{36AA9863-16D3-4D2E-A3F8-935471661970}" presName="parentLin" presStyleCnt="0"/>
      <dgm:spPr/>
    </dgm:pt>
    <dgm:pt modelId="{1D1E8765-A4BC-4791-BEA8-08DA860D1444}" type="pres">
      <dgm:prSet presAssocID="{36AA9863-16D3-4D2E-A3F8-935471661970}" presName="parentLeftMargin" presStyleLbl="node1" presStyleIdx="0" presStyleCnt="6"/>
      <dgm:spPr/>
    </dgm:pt>
    <dgm:pt modelId="{117AFAEE-BCA3-4EE5-97EE-14D7F976607F}" type="pres">
      <dgm:prSet presAssocID="{36AA9863-16D3-4D2E-A3F8-935471661970}" presName="parentText" presStyleLbl="node1" presStyleIdx="0" presStyleCnt="6">
        <dgm:presLayoutVars>
          <dgm:chMax val="0"/>
          <dgm:bulletEnabled val="1"/>
        </dgm:presLayoutVars>
      </dgm:prSet>
      <dgm:spPr/>
    </dgm:pt>
    <dgm:pt modelId="{04E3137C-6DCD-4122-A892-F52EBB25FD2E}" type="pres">
      <dgm:prSet presAssocID="{36AA9863-16D3-4D2E-A3F8-935471661970}" presName="negativeSpace" presStyleCnt="0"/>
      <dgm:spPr/>
    </dgm:pt>
    <dgm:pt modelId="{F49A173F-8475-4739-9FA6-DAB53E45B950}" type="pres">
      <dgm:prSet presAssocID="{36AA9863-16D3-4D2E-A3F8-935471661970}" presName="childText" presStyleLbl="conFgAcc1" presStyleIdx="0" presStyleCnt="6">
        <dgm:presLayoutVars>
          <dgm:bulletEnabled val="1"/>
        </dgm:presLayoutVars>
      </dgm:prSet>
      <dgm:spPr/>
    </dgm:pt>
    <dgm:pt modelId="{C14799C7-9381-4389-8E55-BACBFD977EC6}" type="pres">
      <dgm:prSet presAssocID="{3C5B855A-37C2-49F8-8F19-FB253FBCE811}" presName="spaceBetweenRectangles" presStyleCnt="0"/>
      <dgm:spPr/>
    </dgm:pt>
    <dgm:pt modelId="{8E9177B3-4FF7-4487-A04A-409CC0FDF31D}" type="pres">
      <dgm:prSet presAssocID="{2755C2BD-6D2C-41F7-B97F-798B546069D5}" presName="parentLin" presStyleCnt="0"/>
      <dgm:spPr/>
    </dgm:pt>
    <dgm:pt modelId="{08050BB2-8255-47DC-9BC7-268A83771611}" type="pres">
      <dgm:prSet presAssocID="{2755C2BD-6D2C-41F7-B97F-798B546069D5}" presName="parentLeftMargin" presStyleLbl="node1" presStyleIdx="0" presStyleCnt="6"/>
      <dgm:spPr/>
    </dgm:pt>
    <dgm:pt modelId="{B2D328BF-19FA-45FF-B466-3B6F969854B9}" type="pres">
      <dgm:prSet presAssocID="{2755C2BD-6D2C-41F7-B97F-798B546069D5}" presName="parentText" presStyleLbl="node1" presStyleIdx="1" presStyleCnt="6" custScaleX="140641">
        <dgm:presLayoutVars>
          <dgm:chMax val="0"/>
          <dgm:bulletEnabled val="1"/>
        </dgm:presLayoutVars>
      </dgm:prSet>
      <dgm:spPr/>
    </dgm:pt>
    <dgm:pt modelId="{930BD4AE-D674-4EA2-A385-C6D7692C9322}" type="pres">
      <dgm:prSet presAssocID="{2755C2BD-6D2C-41F7-B97F-798B546069D5}" presName="negativeSpace" presStyleCnt="0"/>
      <dgm:spPr/>
    </dgm:pt>
    <dgm:pt modelId="{43F9D04E-A837-4727-91CA-FF75069A54F9}" type="pres">
      <dgm:prSet presAssocID="{2755C2BD-6D2C-41F7-B97F-798B546069D5}" presName="childText" presStyleLbl="conFgAcc1" presStyleIdx="1" presStyleCnt="6">
        <dgm:presLayoutVars>
          <dgm:bulletEnabled val="1"/>
        </dgm:presLayoutVars>
      </dgm:prSet>
      <dgm:spPr/>
    </dgm:pt>
    <dgm:pt modelId="{DD77B1F5-027A-4863-8B77-C926EDF2822B}" type="pres">
      <dgm:prSet presAssocID="{0A144DD7-ACCD-4F95-8F78-72BB41DFBBF3}" presName="spaceBetweenRectangles" presStyleCnt="0"/>
      <dgm:spPr/>
    </dgm:pt>
    <dgm:pt modelId="{43A17DFF-1FFC-4BDC-864C-76623D0B4DB4}" type="pres">
      <dgm:prSet presAssocID="{48CCF6F3-86CE-439A-BC91-9D2B11A8C1C8}" presName="parentLin" presStyleCnt="0"/>
      <dgm:spPr/>
    </dgm:pt>
    <dgm:pt modelId="{46AC63C0-F47B-4BCD-9555-44E5636D582F}" type="pres">
      <dgm:prSet presAssocID="{48CCF6F3-86CE-439A-BC91-9D2B11A8C1C8}" presName="parentLeftMargin" presStyleLbl="node1" presStyleIdx="1" presStyleCnt="6"/>
      <dgm:spPr/>
    </dgm:pt>
    <dgm:pt modelId="{EB691E84-667F-45C3-A305-A5DCFF7BC944}" type="pres">
      <dgm:prSet presAssocID="{48CCF6F3-86CE-439A-BC91-9D2B11A8C1C8}" presName="parentText" presStyleLbl="node1" presStyleIdx="2" presStyleCnt="6">
        <dgm:presLayoutVars>
          <dgm:chMax val="0"/>
          <dgm:bulletEnabled val="1"/>
        </dgm:presLayoutVars>
      </dgm:prSet>
      <dgm:spPr/>
    </dgm:pt>
    <dgm:pt modelId="{90E361CB-4ED9-471A-953C-1549DD05CB35}" type="pres">
      <dgm:prSet presAssocID="{48CCF6F3-86CE-439A-BC91-9D2B11A8C1C8}" presName="negativeSpace" presStyleCnt="0"/>
      <dgm:spPr/>
    </dgm:pt>
    <dgm:pt modelId="{671695C9-C102-4D94-922A-C446C437E0A5}" type="pres">
      <dgm:prSet presAssocID="{48CCF6F3-86CE-439A-BC91-9D2B11A8C1C8}" presName="childText" presStyleLbl="conFgAcc1" presStyleIdx="2" presStyleCnt="6">
        <dgm:presLayoutVars>
          <dgm:bulletEnabled val="1"/>
        </dgm:presLayoutVars>
      </dgm:prSet>
      <dgm:spPr/>
    </dgm:pt>
    <dgm:pt modelId="{4D66C5F9-C39C-409F-962F-246AA13F4789}" type="pres">
      <dgm:prSet presAssocID="{F1CB33C8-7007-4F25-8FE4-AAE86B22D86F}" presName="spaceBetweenRectangles" presStyleCnt="0"/>
      <dgm:spPr/>
    </dgm:pt>
    <dgm:pt modelId="{7B3DF2DF-0ABB-4126-84F6-1B21CF9C8BC5}" type="pres">
      <dgm:prSet presAssocID="{AB650337-0BF8-41E9-822A-C1AB01AE4D9A}" presName="parentLin" presStyleCnt="0"/>
      <dgm:spPr/>
    </dgm:pt>
    <dgm:pt modelId="{1D259075-CD3A-403F-A9AB-AA968B418D11}" type="pres">
      <dgm:prSet presAssocID="{AB650337-0BF8-41E9-822A-C1AB01AE4D9A}" presName="parentLeftMargin" presStyleLbl="node1" presStyleIdx="2" presStyleCnt="6"/>
      <dgm:spPr/>
    </dgm:pt>
    <dgm:pt modelId="{194839A2-2712-4AED-8951-8F4BECA21533}" type="pres">
      <dgm:prSet presAssocID="{AB650337-0BF8-41E9-822A-C1AB01AE4D9A}" presName="parentText" presStyleLbl="node1" presStyleIdx="3" presStyleCnt="6">
        <dgm:presLayoutVars>
          <dgm:chMax val="0"/>
          <dgm:bulletEnabled val="1"/>
        </dgm:presLayoutVars>
      </dgm:prSet>
      <dgm:spPr/>
    </dgm:pt>
    <dgm:pt modelId="{366D55A0-2D47-42B9-8749-0B28D56BC279}" type="pres">
      <dgm:prSet presAssocID="{AB650337-0BF8-41E9-822A-C1AB01AE4D9A}" presName="negativeSpace" presStyleCnt="0"/>
      <dgm:spPr/>
    </dgm:pt>
    <dgm:pt modelId="{622E50BF-9631-40D3-84F4-2CD0085F2F24}" type="pres">
      <dgm:prSet presAssocID="{AB650337-0BF8-41E9-822A-C1AB01AE4D9A}" presName="childText" presStyleLbl="conFgAcc1" presStyleIdx="3" presStyleCnt="6">
        <dgm:presLayoutVars>
          <dgm:bulletEnabled val="1"/>
        </dgm:presLayoutVars>
      </dgm:prSet>
      <dgm:spPr/>
    </dgm:pt>
    <dgm:pt modelId="{A566AD63-7928-4078-925F-718E0D361468}" type="pres">
      <dgm:prSet presAssocID="{3D171174-D357-4133-A1C5-F9A305336150}" presName="spaceBetweenRectangles" presStyleCnt="0"/>
      <dgm:spPr/>
    </dgm:pt>
    <dgm:pt modelId="{8F1E4BDA-3710-4686-9B2D-9C351A81AD79}" type="pres">
      <dgm:prSet presAssocID="{38AF61D8-03F2-4BF8-A889-6C6CED26327C}" presName="parentLin" presStyleCnt="0"/>
      <dgm:spPr/>
    </dgm:pt>
    <dgm:pt modelId="{3BF2343A-3ABB-4E82-B3F3-24B70A8C3824}" type="pres">
      <dgm:prSet presAssocID="{38AF61D8-03F2-4BF8-A889-6C6CED26327C}" presName="parentLeftMargin" presStyleLbl="node1" presStyleIdx="3" presStyleCnt="6"/>
      <dgm:spPr/>
    </dgm:pt>
    <dgm:pt modelId="{688D974F-D19B-4E7F-863C-A04D64A08DE7}" type="pres">
      <dgm:prSet presAssocID="{38AF61D8-03F2-4BF8-A889-6C6CED26327C}" presName="parentText" presStyleLbl="node1" presStyleIdx="4" presStyleCnt="6">
        <dgm:presLayoutVars>
          <dgm:chMax val="0"/>
          <dgm:bulletEnabled val="1"/>
        </dgm:presLayoutVars>
      </dgm:prSet>
      <dgm:spPr/>
    </dgm:pt>
    <dgm:pt modelId="{58107D61-D114-4B4B-82C7-960A784A3937}" type="pres">
      <dgm:prSet presAssocID="{38AF61D8-03F2-4BF8-A889-6C6CED26327C}" presName="negativeSpace" presStyleCnt="0"/>
      <dgm:spPr/>
    </dgm:pt>
    <dgm:pt modelId="{BA472C64-586A-4518-A702-6E8AF85CA354}" type="pres">
      <dgm:prSet presAssocID="{38AF61D8-03F2-4BF8-A889-6C6CED26327C}" presName="childText" presStyleLbl="conFgAcc1" presStyleIdx="4" presStyleCnt="6">
        <dgm:presLayoutVars>
          <dgm:bulletEnabled val="1"/>
        </dgm:presLayoutVars>
      </dgm:prSet>
      <dgm:spPr/>
    </dgm:pt>
    <dgm:pt modelId="{F537AB4C-8601-4FBF-9707-D6A02E93032C}" type="pres">
      <dgm:prSet presAssocID="{34A74409-93A1-4810-99D8-905A0BA1A8C7}" presName="spaceBetweenRectangles" presStyleCnt="0"/>
      <dgm:spPr/>
    </dgm:pt>
    <dgm:pt modelId="{DBFFBB3B-0475-4363-880D-41B1B2956CFF}" type="pres">
      <dgm:prSet presAssocID="{67753369-4D52-41AD-BB00-9E4CECCF476B}" presName="parentLin" presStyleCnt="0"/>
      <dgm:spPr/>
    </dgm:pt>
    <dgm:pt modelId="{50AE3865-709F-4D4E-92A3-D25304820D8B}" type="pres">
      <dgm:prSet presAssocID="{67753369-4D52-41AD-BB00-9E4CECCF476B}" presName="parentLeftMargin" presStyleLbl="node1" presStyleIdx="4" presStyleCnt="6"/>
      <dgm:spPr/>
    </dgm:pt>
    <dgm:pt modelId="{4FEE8532-62E5-4BBE-BF4D-7B3BC12C63E7}" type="pres">
      <dgm:prSet presAssocID="{67753369-4D52-41AD-BB00-9E4CECCF476B}" presName="parentText" presStyleLbl="node1" presStyleIdx="5" presStyleCnt="6" custScaleX="136449">
        <dgm:presLayoutVars>
          <dgm:chMax val="0"/>
          <dgm:bulletEnabled val="1"/>
        </dgm:presLayoutVars>
      </dgm:prSet>
      <dgm:spPr/>
    </dgm:pt>
    <dgm:pt modelId="{F18D8F38-77E3-4819-93EC-1797AA07B90A}" type="pres">
      <dgm:prSet presAssocID="{67753369-4D52-41AD-BB00-9E4CECCF476B}" presName="negativeSpace" presStyleCnt="0"/>
      <dgm:spPr/>
    </dgm:pt>
    <dgm:pt modelId="{B119A14E-F78F-4445-8AA7-D02E4C862280}" type="pres">
      <dgm:prSet presAssocID="{67753369-4D52-41AD-BB00-9E4CECCF476B}" presName="childText" presStyleLbl="conFgAcc1" presStyleIdx="5" presStyleCnt="6">
        <dgm:presLayoutVars>
          <dgm:bulletEnabled val="1"/>
        </dgm:presLayoutVars>
      </dgm:prSet>
      <dgm:spPr/>
    </dgm:pt>
  </dgm:ptLst>
  <dgm:cxnLst>
    <dgm:cxn modelId="{EC109B0F-B259-4C8C-BEAA-EFB9014FF787}" type="presOf" srcId="{38AF61D8-03F2-4BF8-A889-6C6CED26327C}" destId="{688D974F-D19B-4E7F-863C-A04D64A08DE7}" srcOrd="1" destOrd="0" presId="urn:microsoft.com/office/officeart/2005/8/layout/list1"/>
    <dgm:cxn modelId="{60E4A118-2529-4DD2-ADB7-034648CD55F5}" type="presOf" srcId="{36AA9863-16D3-4D2E-A3F8-935471661970}" destId="{1D1E8765-A4BC-4791-BEA8-08DA860D1444}" srcOrd="0" destOrd="0" presId="urn:microsoft.com/office/officeart/2005/8/layout/list1"/>
    <dgm:cxn modelId="{43498D21-E527-47BA-8934-6C0E672B7A94}" type="presOf" srcId="{67753369-4D52-41AD-BB00-9E4CECCF476B}" destId="{50AE3865-709F-4D4E-92A3-D25304820D8B}" srcOrd="0" destOrd="0" presId="urn:microsoft.com/office/officeart/2005/8/layout/list1"/>
    <dgm:cxn modelId="{01119E30-8643-4FE9-8E90-4B3045AD3B18}" type="presOf" srcId="{2755C2BD-6D2C-41F7-B97F-798B546069D5}" destId="{08050BB2-8255-47DC-9BC7-268A83771611}" srcOrd="0" destOrd="0" presId="urn:microsoft.com/office/officeart/2005/8/layout/list1"/>
    <dgm:cxn modelId="{DAA85A31-B22E-44E9-A74D-16A3963C1C31}" type="presOf" srcId="{38AF61D8-03F2-4BF8-A889-6C6CED26327C}" destId="{3BF2343A-3ABB-4E82-B3F3-24B70A8C3824}" srcOrd="0" destOrd="0" presId="urn:microsoft.com/office/officeart/2005/8/layout/list1"/>
    <dgm:cxn modelId="{47BEA85B-BFC0-4B93-A0C0-0EC73E6AC9CD}" type="presOf" srcId="{AB650337-0BF8-41E9-822A-C1AB01AE4D9A}" destId="{194839A2-2712-4AED-8951-8F4BECA21533}" srcOrd="1" destOrd="0" presId="urn:microsoft.com/office/officeart/2005/8/layout/list1"/>
    <dgm:cxn modelId="{6564715F-8105-4798-A9BF-B100BA18B3B9}" srcId="{3E9119FB-05EC-465E-8ED3-EF8F58C49253}" destId="{38AF61D8-03F2-4BF8-A889-6C6CED26327C}" srcOrd="4" destOrd="0" parTransId="{6D64E8A9-22C0-45F4-A682-B097C849B208}" sibTransId="{34A74409-93A1-4810-99D8-905A0BA1A8C7}"/>
    <dgm:cxn modelId="{ABF95B6C-9024-4FDE-9463-104FED0F44EA}" srcId="{3E9119FB-05EC-465E-8ED3-EF8F58C49253}" destId="{67753369-4D52-41AD-BB00-9E4CECCF476B}" srcOrd="5" destOrd="0" parTransId="{211D853B-0574-40F1-AC58-5D3668A31C6B}" sibTransId="{4B5E60B9-C2AE-4939-992E-949FB73C6B36}"/>
    <dgm:cxn modelId="{84B52879-847E-46CA-9990-D4089885997C}" srcId="{3E9119FB-05EC-465E-8ED3-EF8F58C49253}" destId="{2755C2BD-6D2C-41F7-B97F-798B546069D5}" srcOrd="1" destOrd="0" parTransId="{7ED65339-032D-436D-8E22-7E96A4EFB639}" sibTransId="{0A144DD7-ACCD-4F95-8F78-72BB41DFBBF3}"/>
    <dgm:cxn modelId="{BA643A7A-183F-4266-8935-D557C8C0D3D2}" srcId="{3E9119FB-05EC-465E-8ED3-EF8F58C49253}" destId="{AB650337-0BF8-41E9-822A-C1AB01AE4D9A}" srcOrd="3" destOrd="0" parTransId="{F862ADC5-CEC6-4497-BD44-1360A002D5F6}" sibTransId="{3D171174-D357-4133-A1C5-F9A305336150}"/>
    <dgm:cxn modelId="{42782C89-B5D3-407E-ACCC-AC2303CD6855}" type="presOf" srcId="{48CCF6F3-86CE-439A-BC91-9D2B11A8C1C8}" destId="{46AC63C0-F47B-4BCD-9555-44E5636D582F}" srcOrd="0" destOrd="0" presId="urn:microsoft.com/office/officeart/2005/8/layout/list1"/>
    <dgm:cxn modelId="{D114FD9A-DA47-445E-84AC-00DC0B60512A}" type="presOf" srcId="{48CCF6F3-86CE-439A-BC91-9D2B11A8C1C8}" destId="{EB691E84-667F-45C3-A305-A5DCFF7BC944}" srcOrd="1" destOrd="0" presId="urn:microsoft.com/office/officeart/2005/8/layout/list1"/>
    <dgm:cxn modelId="{8BE01E9D-3931-42D5-AA04-76F7A9F6893A}" srcId="{3E9119FB-05EC-465E-8ED3-EF8F58C49253}" destId="{36AA9863-16D3-4D2E-A3F8-935471661970}" srcOrd="0" destOrd="0" parTransId="{2F348CF9-EA22-4DC0-8504-16D280619E06}" sibTransId="{3C5B855A-37C2-49F8-8F19-FB253FBCE811}"/>
    <dgm:cxn modelId="{3E7CCAA8-7218-4DB7-B68A-9C4012383C04}" type="presOf" srcId="{2755C2BD-6D2C-41F7-B97F-798B546069D5}" destId="{B2D328BF-19FA-45FF-B466-3B6F969854B9}" srcOrd="1" destOrd="0" presId="urn:microsoft.com/office/officeart/2005/8/layout/list1"/>
    <dgm:cxn modelId="{D5DC6AB6-FBD6-49B4-8E82-3C5E8A4EC850}" type="presOf" srcId="{3E9119FB-05EC-465E-8ED3-EF8F58C49253}" destId="{72AF962F-D5DC-4C42-BF13-839C1E1E95AD}" srcOrd="0" destOrd="0" presId="urn:microsoft.com/office/officeart/2005/8/layout/list1"/>
    <dgm:cxn modelId="{2F241AC1-5584-4686-9299-C49DB9D21231}" srcId="{3E9119FB-05EC-465E-8ED3-EF8F58C49253}" destId="{48CCF6F3-86CE-439A-BC91-9D2B11A8C1C8}" srcOrd="2" destOrd="0" parTransId="{52B8E526-2C7A-4963-9153-2A66FBC6CD8B}" sibTransId="{F1CB33C8-7007-4F25-8FE4-AAE86B22D86F}"/>
    <dgm:cxn modelId="{2B18A6CB-E1FB-410C-9695-B264D547F0E0}" type="presOf" srcId="{67753369-4D52-41AD-BB00-9E4CECCF476B}" destId="{4FEE8532-62E5-4BBE-BF4D-7B3BC12C63E7}" srcOrd="1" destOrd="0" presId="urn:microsoft.com/office/officeart/2005/8/layout/list1"/>
    <dgm:cxn modelId="{745458EE-F07E-4042-A891-6250E8D9706B}" type="presOf" srcId="{AB650337-0BF8-41E9-822A-C1AB01AE4D9A}" destId="{1D259075-CD3A-403F-A9AB-AA968B418D11}" srcOrd="0" destOrd="0" presId="urn:microsoft.com/office/officeart/2005/8/layout/list1"/>
    <dgm:cxn modelId="{083141F4-E6AF-4CC8-95E5-64F8E3C0B797}" type="presOf" srcId="{36AA9863-16D3-4D2E-A3F8-935471661970}" destId="{117AFAEE-BCA3-4EE5-97EE-14D7F976607F}" srcOrd="1" destOrd="0" presId="urn:microsoft.com/office/officeart/2005/8/layout/list1"/>
    <dgm:cxn modelId="{AA74626A-B54B-499E-87F9-FE9522DA65F4}" type="presParOf" srcId="{72AF962F-D5DC-4C42-BF13-839C1E1E95AD}" destId="{9F1584D0-5E5F-4BB0-BCB0-5193396C8795}" srcOrd="0" destOrd="0" presId="urn:microsoft.com/office/officeart/2005/8/layout/list1"/>
    <dgm:cxn modelId="{405CAB66-A7AA-4E56-BF4D-DBACE4747103}" type="presParOf" srcId="{9F1584D0-5E5F-4BB0-BCB0-5193396C8795}" destId="{1D1E8765-A4BC-4791-BEA8-08DA860D1444}" srcOrd="0" destOrd="0" presId="urn:microsoft.com/office/officeart/2005/8/layout/list1"/>
    <dgm:cxn modelId="{D780A7A6-7D65-4091-AA0E-84690FC43B60}" type="presParOf" srcId="{9F1584D0-5E5F-4BB0-BCB0-5193396C8795}" destId="{117AFAEE-BCA3-4EE5-97EE-14D7F976607F}" srcOrd="1" destOrd="0" presId="urn:microsoft.com/office/officeart/2005/8/layout/list1"/>
    <dgm:cxn modelId="{CD925CCE-E13B-40A9-8E3C-F7AEE5D66A1B}" type="presParOf" srcId="{72AF962F-D5DC-4C42-BF13-839C1E1E95AD}" destId="{04E3137C-6DCD-4122-A892-F52EBB25FD2E}" srcOrd="1" destOrd="0" presId="urn:microsoft.com/office/officeart/2005/8/layout/list1"/>
    <dgm:cxn modelId="{814F1393-1A52-4F21-BDFD-C7F326AF8E5F}" type="presParOf" srcId="{72AF962F-D5DC-4C42-BF13-839C1E1E95AD}" destId="{F49A173F-8475-4739-9FA6-DAB53E45B950}" srcOrd="2" destOrd="0" presId="urn:microsoft.com/office/officeart/2005/8/layout/list1"/>
    <dgm:cxn modelId="{2D1A07E3-72E0-464D-8EFE-C23A52EE4E61}" type="presParOf" srcId="{72AF962F-D5DC-4C42-BF13-839C1E1E95AD}" destId="{C14799C7-9381-4389-8E55-BACBFD977EC6}" srcOrd="3" destOrd="0" presId="urn:microsoft.com/office/officeart/2005/8/layout/list1"/>
    <dgm:cxn modelId="{AA3F7CF3-B114-4632-B55A-5EB65C39C00D}" type="presParOf" srcId="{72AF962F-D5DC-4C42-BF13-839C1E1E95AD}" destId="{8E9177B3-4FF7-4487-A04A-409CC0FDF31D}" srcOrd="4" destOrd="0" presId="urn:microsoft.com/office/officeart/2005/8/layout/list1"/>
    <dgm:cxn modelId="{95B4C9B7-E3D1-4557-B502-7E9030AF9469}" type="presParOf" srcId="{8E9177B3-4FF7-4487-A04A-409CC0FDF31D}" destId="{08050BB2-8255-47DC-9BC7-268A83771611}" srcOrd="0" destOrd="0" presId="urn:microsoft.com/office/officeart/2005/8/layout/list1"/>
    <dgm:cxn modelId="{40FED02A-2292-4B32-B9BF-1985A9489309}" type="presParOf" srcId="{8E9177B3-4FF7-4487-A04A-409CC0FDF31D}" destId="{B2D328BF-19FA-45FF-B466-3B6F969854B9}" srcOrd="1" destOrd="0" presId="urn:microsoft.com/office/officeart/2005/8/layout/list1"/>
    <dgm:cxn modelId="{08ED9B37-FE25-4B2C-8540-41D1288383F2}" type="presParOf" srcId="{72AF962F-D5DC-4C42-BF13-839C1E1E95AD}" destId="{930BD4AE-D674-4EA2-A385-C6D7692C9322}" srcOrd="5" destOrd="0" presId="urn:microsoft.com/office/officeart/2005/8/layout/list1"/>
    <dgm:cxn modelId="{04463C5F-62D4-42D2-BEA8-E3E7635D30E6}" type="presParOf" srcId="{72AF962F-D5DC-4C42-BF13-839C1E1E95AD}" destId="{43F9D04E-A837-4727-91CA-FF75069A54F9}" srcOrd="6" destOrd="0" presId="urn:microsoft.com/office/officeart/2005/8/layout/list1"/>
    <dgm:cxn modelId="{0EF223D8-F998-4D5A-A008-6E3F8C1F729C}" type="presParOf" srcId="{72AF962F-D5DC-4C42-BF13-839C1E1E95AD}" destId="{DD77B1F5-027A-4863-8B77-C926EDF2822B}" srcOrd="7" destOrd="0" presId="urn:microsoft.com/office/officeart/2005/8/layout/list1"/>
    <dgm:cxn modelId="{4F8A2884-1A47-4123-99ED-6752F6CD9F96}" type="presParOf" srcId="{72AF962F-D5DC-4C42-BF13-839C1E1E95AD}" destId="{43A17DFF-1FFC-4BDC-864C-76623D0B4DB4}" srcOrd="8" destOrd="0" presId="urn:microsoft.com/office/officeart/2005/8/layout/list1"/>
    <dgm:cxn modelId="{F5D52E8E-6F20-41BA-8077-8EA4A773A295}" type="presParOf" srcId="{43A17DFF-1FFC-4BDC-864C-76623D0B4DB4}" destId="{46AC63C0-F47B-4BCD-9555-44E5636D582F}" srcOrd="0" destOrd="0" presId="urn:microsoft.com/office/officeart/2005/8/layout/list1"/>
    <dgm:cxn modelId="{4D3CFC51-C715-443C-AC66-A137DEEFE9B1}" type="presParOf" srcId="{43A17DFF-1FFC-4BDC-864C-76623D0B4DB4}" destId="{EB691E84-667F-45C3-A305-A5DCFF7BC944}" srcOrd="1" destOrd="0" presId="urn:microsoft.com/office/officeart/2005/8/layout/list1"/>
    <dgm:cxn modelId="{24FF9646-EB6B-43A7-A38A-040EA30C9813}" type="presParOf" srcId="{72AF962F-D5DC-4C42-BF13-839C1E1E95AD}" destId="{90E361CB-4ED9-471A-953C-1549DD05CB35}" srcOrd="9" destOrd="0" presId="urn:microsoft.com/office/officeart/2005/8/layout/list1"/>
    <dgm:cxn modelId="{813FC309-1ED0-4468-BF0A-16FDC62C4779}" type="presParOf" srcId="{72AF962F-D5DC-4C42-BF13-839C1E1E95AD}" destId="{671695C9-C102-4D94-922A-C446C437E0A5}" srcOrd="10" destOrd="0" presId="urn:microsoft.com/office/officeart/2005/8/layout/list1"/>
    <dgm:cxn modelId="{A93E86F0-85E2-4E6A-B22A-08D19F10B1FC}" type="presParOf" srcId="{72AF962F-D5DC-4C42-BF13-839C1E1E95AD}" destId="{4D66C5F9-C39C-409F-962F-246AA13F4789}" srcOrd="11" destOrd="0" presId="urn:microsoft.com/office/officeart/2005/8/layout/list1"/>
    <dgm:cxn modelId="{58820EF9-3775-429A-B7DF-290B3A02C082}" type="presParOf" srcId="{72AF962F-D5DC-4C42-BF13-839C1E1E95AD}" destId="{7B3DF2DF-0ABB-4126-84F6-1B21CF9C8BC5}" srcOrd="12" destOrd="0" presId="urn:microsoft.com/office/officeart/2005/8/layout/list1"/>
    <dgm:cxn modelId="{5C17CA0A-6082-44AE-9357-562C33F3BE54}" type="presParOf" srcId="{7B3DF2DF-0ABB-4126-84F6-1B21CF9C8BC5}" destId="{1D259075-CD3A-403F-A9AB-AA968B418D11}" srcOrd="0" destOrd="0" presId="urn:microsoft.com/office/officeart/2005/8/layout/list1"/>
    <dgm:cxn modelId="{81346C1A-5B22-41CA-AF4E-DA9E1EDB3768}" type="presParOf" srcId="{7B3DF2DF-0ABB-4126-84F6-1B21CF9C8BC5}" destId="{194839A2-2712-4AED-8951-8F4BECA21533}" srcOrd="1" destOrd="0" presId="urn:microsoft.com/office/officeart/2005/8/layout/list1"/>
    <dgm:cxn modelId="{309DAE7E-DF61-422F-8684-F028E8102289}" type="presParOf" srcId="{72AF962F-D5DC-4C42-BF13-839C1E1E95AD}" destId="{366D55A0-2D47-42B9-8749-0B28D56BC279}" srcOrd="13" destOrd="0" presId="urn:microsoft.com/office/officeart/2005/8/layout/list1"/>
    <dgm:cxn modelId="{4BECC626-C78C-4CF1-8757-2A08E3B920D0}" type="presParOf" srcId="{72AF962F-D5DC-4C42-BF13-839C1E1E95AD}" destId="{622E50BF-9631-40D3-84F4-2CD0085F2F24}" srcOrd="14" destOrd="0" presId="urn:microsoft.com/office/officeart/2005/8/layout/list1"/>
    <dgm:cxn modelId="{E02D057F-4254-470D-988D-EC99C9F42C0B}" type="presParOf" srcId="{72AF962F-D5DC-4C42-BF13-839C1E1E95AD}" destId="{A566AD63-7928-4078-925F-718E0D361468}" srcOrd="15" destOrd="0" presId="urn:microsoft.com/office/officeart/2005/8/layout/list1"/>
    <dgm:cxn modelId="{0A9B3237-F1D6-4DB3-83B5-F4533626960F}" type="presParOf" srcId="{72AF962F-D5DC-4C42-BF13-839C1E1E95AD}" destId="{8F1E4BDA-3710-4686-9B2D-9C351A81AD79}" srcOrd="16" destOrd="0" presId="urn:microsoft.com/office/officeart/2005/8/layout/list1"/>
    <dgm:cxn modelId="{7679A175-1846-4B1D-B6E6-CF3AA2A71B50}" type="presParOf" srcId="{8F1E4BDA-3710-4686-9B2D-9C351A81AD79}" destId="{3BF2343A-3ABB-4E82-B3F3-24B70A8C3824}" srcOrd="0" destOrd="0" presId="urn:microsoft.com/office/officeart/2005/8/layout/list1"/>
    <dgm:cxn modelId="{A3408C66-7D39-4781-A584-899C07D27FBB}" type="presParOf" srcId="{8F1E4BDA-3710-4686-9B2D-9C351A81AD79}" destId="{688D974F-D19B-4E7F-863C-A04D64A08DE7}" srcOrd="1" destOrd="0" presId="urn:microsoft.com/office/officeart/2005/8/layout/list1"/>
    <dgm:cxn modelId="{EFF358F7-314B-4A36-993E-F13C318FC00A}" type="presParOf" srcId="{72AF962F-D5DC-4C42-BF13-839C1E1E95AD}" destId="{58107D61-D114-4B4B-82C7-960A784A3937}" srcOrd="17" destOrd="0" presId="urn:microsoft.com/office/officeart/2005/8/layout/list1"/>
    <dgm:cxn modelId="{7FD3B0B0-5941-4D0B-9C90-A03F7BC1738B}" type="presParOf" srcId="{72AF962F-D5DC-4C42-BF13-839C1E1E95AD}" destId="{BA472C64-586A-4518-A702-6E8AF85CA354}" srcOrd="18" destOrd="0" presId="urn:microsoft.com/office/officeart/2005/8/layout/list1"/>
    <dgm:cxn modelId="{1331FE1B-D421-498F-A767-4600F7426844}" type="presParOf" srcId="{72AF962F-D5DC-4C42-BF13-839C1E1E95AD}" destId="{F537AB4C-8601-4FBF-9707-D6A02E93032C}" srcOrd="19" destOrd="0" presId="urn:microsoft.com/office/officeart/2005/8/layout/list1"/>
    <dgm:cxn modelId="{A94A9A00-95F8-4B70-B532-738E826C0544}" type="presParOf" srcId="{72AF962F-D5DC-4C42-BF13-839C1E1E95AD}" destId="{DBFFBB3B-0475-4363-880D-41B1B2956CFF}" srcOrd="20" destOrd="0" presId="urn:microsoft.com/office/officeart/2005/8/layout/list1"/>
    <dgm:cxn modelId="{D7DC3CEA-7726-44D9-92A3-550D47004F11}" type="presParOf" srcId="{DBFFBB3B-0475-4363-880D-41B1B2956CFF}" destId="{50AE3865-709F-4D4E-92A3-D25304820D8B}" srcOrd="0" destOrd="0" presId="urn:microsoft.com/office/officeart/2005/8/layout/list1"/>
    <dgm:cxn modelId="{07B40C32-7865-400E-92E3-27FB6A5E303E}" type="presParOf" srcId="{DBFFBB3B-0475-4363-880D-41B1B2956CFF}" destId="{4FEE8532-62E5-4BBE-BF4D-7B3BC12C63E7}" srcOrd="1" destOrd="0" presId="urn:microsoft.com/office/officeart/2005/8/layout/list1"/>
    <dgm:cxn modelId="{BFB568E1-A782-45A4-B9BE-BBBB84E445C7}" type="presParOf" srcId="{72AF962F-D5DC-4C42-BF13-839C1E1E95AD}" destId="{F18D8F38-77E3-4819-93EC-1797AA07B90A}" srcOrd="21" destOrd="0" presId="urn:microsoft.com/office/officeart/2005/8/layout/list1"/>
    <dgm:cxn modelId="{367CFC59-BDA1-4A05-B0B3-FDCF226A0F3A}" type="presParOf" srcId="{72AF962F-D5DC-4C42-BF13-839C1E1E95AD}" destId="{B119A14E-F78F-4445-8AA7-D02E4C862280}"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AFFCF6-313A-43DD-8739-8DA2BF021342}"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D05527EA-CCB9-4192-AA78-3D21CE75F07B}">
      <dgm:prSet phldrT="[Text]" custT="1"/>
      <dgm:spPr>
        <a:solidFill>
          <a:srgbClr val="FF0000"/>
        </a:solidFill>
      </dgm:spPr>
      <dgm:t>
        <a:bodyPr/>
        <a:lstStyle/>
        <a:p>
          <a:r>
            <a:rPr lang="en-US" sz="2800" b="1" dirty="0">
              <a:solidFill>
                <a:srgbClr val="FFFF00"/>
              </a:solidFill>
              <a:effectLst>
                <a:outerShdw blurRad="38100" dist="38100" dir="2700000" algn="tl">
                  <a:srgbClr val="000000">
                    <a:alpha val="43137"/>
                  </a:srgbClr>
                </a:outerShdw>
              </a:effectLst>
            </a:rPr>
            <a:t>Challenges</a:t>
          </a:r>
        </a:p>
      </dgm:t>
    </dgm:pt>
    <dgm:pt modelId="{8509D389-32DC-4A40-B9C8-ED95DF74D8EE}" type="parTrans" cxnId="{052D9DEF-FE55-4AA2-B0D5-6EB2A665A0AF}">
      <dgm:prSet/>
      <dgm:spPr/>
      <dgm:t>
        <a:bodyPr/>
        <a:lstStyle/>
        <a:p>
          <a:endParaRPr lang="en-US" sz="1400" b="1">
            <a:solidFill>
              <a:srgbClr val="FFFF00"/>
            </a:solidFill>
          </a:endParaRPr>
        </a:p>
      </dgm:t>
    </dgm:pt>
    <dgm:pt modelId="{D0371EB3-2DA0-4D80-843B-FB59E1B4C2C9}" type="sibTrans" cxnId="{052D9DEF-FE55-4AA2-B0D5-6EB2A665A0AF}">
      <dgm:prSet/>
      <dgm:spPr/>
      <dgm:t>
        <a:bodyPr/>
        <a:lstStyle/>
        <a:p>
          <a:endParaRPr lang="en-US" sz="1400" b="1">
            <a:solidFill>
              <a:srgbClr val="FFFF00"/>
            </a:solidFill>
          </a:endParaRPr>
        </a:p>
      </dgm:t>
    </dgm:pt>
    <dgm:pt modelId="{BA0AED9B-54B2-424A-A674-93266922D8A9}">
      <dgm:prSet phldrT="[Text]" custT="1"/>
      <dgm:spPr>
        <a:solidFill>
          <a:srgbClr val="002060"/>
        </a:solidFill>
      </dgm:spPr>
      <dgm:t>
        <a:bodyPr/>
        <a:lstStyle/>
        <a:p>
          <a:r>
            <a:rPr lang="en-US" sz="14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Shortage of reviewers in specific specialties. </a:t>
          </a:r>
          <a:endParaRPr lang="en-US" sz="1400" b="1" dirty="0">
            <a:solidFill>
              <a:srgbClr val="FFFF00"/>
            </a:solidFill>
          </a:endParaRPr>
        </a:p>
      </dgm:t>
    </dgm:pt>
    <dgm:pt modelId="{7A84B224-3B7F-4BE1-8FCD-909A2B0C76ED}" type="parTrans" cxnId="{BB4CDBDE-4DA2-4D94-9EBB-FDE08404D693}">
      <dgm:prSet/>
      <dgm:spPr/>
      <dgm:t>
        <a:bodyPr/>
        <a:lstStyle/>
        <a:p>
          <a:endParaRPr lang="en-US" sz="1400" b="1">
            <a:solidFill>
              <a:srgbClr val="FFFF00"/>
            </a:solidFill>
          </a:endParaRPr>
        </a:p>
      </dgm:t>
    </dgm:pt>
    <dgm:pt modelId="{2995CBBB-6E5E-4011-8878-79B53C32BDF1}" type="sibTrans" cxnId="{BB4CDBDE-4DA2-4D94-9EBB-FDE08404D693}">
      <dgm:prSet/>
      <dgm:spPr/>
      <dgm:t>
        <a:bodyPr/>
        <a:lstStyle/>
        <a:p>
          <a:endParaRPr lang="en-US" sz="1400" b="1">
            <a:solidFill>
              <a:srgbClr val="FFFF00"/>
            </a:solidFill>
          </a:endParaRPr>
        </a:p>
      </dgm:t>
    </dgm:pt>
    <dgm:pt modelId="{75A92D82-1EF5-4E5C-8393-AA5306E13C76}">
      <dgm:prSet phldrT="[Text]" custT="1"/>
      <dgm:spPr/>
      <dgm:t>
        <a:bodyPr/>
        <a:lstStyle/>
        <a:p>
          <a:r>
            <a:rPr lang="en-US" sz="14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Consistency of training process.</a:t>
          </a:r>
          <a:endParaRPr lang="en-US" sz="1400" b="1" dirty="0">
            <a:solidFill>
              <a:srgbClr val="FFFF00"/>
            </a:solidFill>
          </a:endParaRPr>
        </a:p>
      </dgm:t>
    </dgm:pt>
    <dgm:pt modelId="{54E0C7BC-36A2-42F2-820D-6E1759804181}" type="parTrans" cxnId="{05CFA0BE-6069-4721-BE86-2BFFDB110ACE}">
      <dgm:prSet/>
      <dgm:spPr/>
      <dgm:t>
        <a:bodyPr/>
        <a:lstStyle/>
        <a:p>
          <a:endParaRPr lang="en-US" sz="1400" b="1">
            <a:solidFill>
              <a:srgbClr val="FFFF00"/>
            </a:solidFill>
          </a:endParaRPr>
        </a:p>
      </dgm:t>
    </dgm:pt>
    <dgm:pt modelId="{A0C8A23B-BE03-4A0F-B8F3-53BB3AEA09AF}" type="sibTrans" cxnId="{05CFA0BE-6069-4721-BE86-2BFFDB110ACE}">
      <dgm:prSet/>
      <dgm:spPr/>
      <dgm:t>
        <a:bodyPr/>
        <a:lstStyle/>
        <a:p>
          <a:endParaRPr lang="en-US" sz="1400" b="1">
            <a:solidFill>
              <a:srgbClr val="FFFF00"/>
            </a:solidFill>
          </a:endParaRPr>
        </a:p>
      </dgm:t>
    </dgm:pt>
    <dgm:pt modelId="{747B8C5B-7302-4516-B39A-798EA8F7D9F8}">
      <dgm:prSet phldrT="[Text]" custT="1"/>
      <dgm:spPr>
        <a:solidFill>
          <a:srgbClr val="002060"/>
        </a:solidFill>
      </dgm:spPr>
      <dgm:t>
        <a:bodyPr/>
        <a:lstStyle/>
        <a:p>
          <a:r>
            <a:rPr lang="en-US" sz="14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Long process of training.</a:t>
          </a:r>
          <a:endParaRPr lang="en-US" sz="1400" b="1" dirty="0">
            <a:solidFill>
              <a:srgbClr val="FFFF00"/>
            </a:solidFill>
          </a:endParaRPr>
        </a:p>
      </dgm:t>
    </dgm:pt>
    <dgm:pt modelId="{81A38E6A-AD35-4E2B-99CE-49175D031609}" type="parTrans" cxnId="{02195A72-6E00-4EAC-BE98-B57444795EAF}">
      <dgm:prSet/>
      <dgm:spPr/>
      <dgm:t>
        <a:bodyPr/>
        <a:lstStyle/>
        <a:p>
          <a:endParaRPr lang="en-US" sz="1400" b="1">
            <a:solidFill>
              <a:srgbClr val="FFFF00"/>
            </a:solidFill>
          </a:endParaRPr>
        </a:p>
      </dgm:t>
    </dgm:pt>
    <dgm:pt modelId="{12728FBC-E4E7-46FD-89F5-B05336A78E9A}" type="sibTrans" cxnId="{02195A72-6E00-4EAC-BE98-B57444795EAF}">
      <dgm:prSet/>
      <dgm:spPr/>
      <dgm:t>
        <a:bodyPr/>
        <a:lstStyle/>
        <a:p>
          <a:endParaRPr lang="en-US" sz="1400" b="1">
            <a:solidFill>
              <a:srgbClr val="FFFF00"/>
            </a:solidFill>
          </a:endParaRPr>
        </a:p>
      </dgm:t>
    </dgm:pt>
    <dgm:pt modelId="{E3CCFB00-7215-49FE-B99B-1B2D2AF03C94}">
      <dgm:prSet phldrT="[Text]" custT="1"/>
      <dgm:spPr/>
      <dgm:t>
        <a:bodyPr/>
        <a:lstStyle/>
        <a:p>
          <a:r>
            <a:rPr lang="en-US" sz="14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Brain drains. </a:t>
          </a:r>
          <a:endParaRPr lang="en-US" sz="1400" b="1" dirty="0">
            <a:solidFill>
              <a:srgbClr val="FFFF00"/>
            </a:solidFill>
          </a:endParaRPr>
        </a:p>
      </dgm:t>
    </dgm:pt>
    <dgm:pt modelId="{7CEE85FB-2986-42F6-B91D-47FBF34E1280}" type="parTrans" cxnId="{8058A308-2D49-43D8-8968-F30FDDBF1ABC}">
      <dgm:prSet/>
      <dgm:spPr/>
      <dgm:t>
        <a:bodyPr/>
        <a:lstStyle/>
        <a:p>
          <a:endParaRPr lang="en-US" sz="1400" b="1">
            <a:solidFill>
              <a:srgbClr val="FFFF00"/>
            </a:solidFill>
          </a:endParaRPr>
        </a:p>
      </dgm:t>
    </dgm:pt>
    <dgm:pt modelId="{CDD13F37-EC00-4366-BEB8-E2D8CD900E72}" type="sibTrans" cxnId="{8058A308-2D49-43D8-8968-F30FDDBF1ABC}">
      <dgm:prSet/>
      <dgm:spPr/>
      <dgm:t>
        <a:bodyPr/>
        <a:lstStyle/>
        <a:p>
          <a:endParaRPr lang="en-US" sz="1400" b="1">
            <a:solidFill>
              <a:srgbClr val="FFFF00"/>
            </a:solidFill>
          </a:endParaRPr>
        </a:p>
      </dgm:t>
    </dgm:pt>
    <dgm:pt modelId="{C3372779-F4FB-4CD1-808F-5B20623262F6}">
      <dgm:prSet phldrT="[Text]" custT="1"/>
      <dgm:spPr>
        <a:solidFill>
          <a:srgbClr val="002060"/>
        </a:solidFill>
      </dgm:spPr>
      <dgm:t>
        <a:bodyPr/>
        <a:lstStyle/>
        <a:p>
          <a:r>
            <a:rPr lang="en-US" sz="14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Issues of confidentiality by using AI.</a:t>
          </a:r>
          <a:endParaRPr lang="en-US" sz="1400" b="1" dirty="0">
            <a:solidFill>
              <a:srgbClr val="FFFF00"/>
            </a:solidFill>
          </a:endParaRPr>
        </a:p>
      </dgm:t>
    </dgm:pt>
    <dgm:pt modelId="{2A541B28-5217-4BC2-AFE5-A1542F768071}" type="parTrans" cxnId="{B8B25E22-CB56-4181-8F56-FB638516D1D3}">
      <dgm:prSet/>
      <dgm:spPr/>
      <dgm:t>
        <a:bodyPr/>
        <a:lstStyle/>
        <a:p>
          <a:endParaRPr lang="en-US" sz="1400" b="1">
            <a:solidFill>
              <a:srgbClr val="FFFF00"/>
            </a:solidFill>
          </a:endParaRPr>
        </a:p>
      </dgm:t>
    </dgm:pt>
    <dgm:pt modelId="{5B27C80C-80D5-4283-87C7-EB8CB934D74D}" type="sibTrans" cxnId="{B8B25E22-CB56-4181-8F56-FB638516D1D3}">
      <dgm:prSet/>
      <dgm:spPr/>
      <dgm:t>
        <a:bodyPr/>
        <a:lstStyle/>
        <a:p>
          <a:endParaRPr lang="en-US" sz="1400" b="1">
            <a:solidFill>
              <a:srgbClr val="FFFF00"/>
            </a:solidFill>
          </a:endParaRPr>
        </a:p>
      </dgm:t>
    </dgm:pt>
    <dgm:pt modelId="{D7A186FB-F62D-4EB6-82A8-3C49B3C7D680}">
      <dgm:prSet phldrT="[Text]" custT="1"/>
      <dgm:spPr/>
      <dgm:t>
        <a:bodyPr/>
        <a:lstStyle/>
        <a:p>
          <a:r>
            <a:rPr lang="en-US" sz="1400" b="1" dirty="0">
              <a:solidFill>
                <a:srgbClr val="FFFF00"/>
              </a:solidFill>
              <a:latin typeface="Times New Roman" panose="02020603050405020304" pitchFamily="18" charset="0"/>
              <a:cs typeface="Times New Roman" panose="02020603050405020304" pitchFamily="18" charset="0"/>
            </a:rPr>
            <a:t>Funding.</a:t>
          </a:r>
          <a:endParaRPr lang="en-US" sz="1400" b="1" dirty="0">
            <a:solidFill>
              <a:srgbClr val="FFFF00"/>
            </a:solidFill>
          </a:endParaRPr>
        </a:p>
      </dgm:t>
    </dgm:pt>
    <dgm:pt modelId="{7617C61D-7239-40F0-855A-C4CDE060A8A1}" type="parTrans" cxnId="{CA9441A9-9717-4A98-985C-F118BFCD7E32}">
      <dgm:prSet/>
      <dgm:spPr/>
      <dgm:t>
        <a:bodyPr/>
        <a:lstStyle/>
        <a:p>
          <a:endParaRPr lang="en-US" sz="1400" b="1">
            <a:solidFill>
              <a:srgbClr val="FFFF00"/>
            </a:solidFill>
          </a:endParaRPr>
        </a:p>
      </dgm:t>
    </dgm:pt>
    <dgm:pt modelId="{80D590E6-E720-4CFC-B02B-3BAA0931943B}" type="sibTrans" cxnId="{CA9441A9-9717-4A98-985C-F118BFCD7E32}">
      <dgm:prSet/>
      <dgm:spPr/>
      <dgm:t>
        <a:bodyPr/>
        <a:lstStyle/>
        <a:p>
          <a:endParaRPr lang="en-US" sz="1400" b="1">
            <a:solidFill>
              <a:srgbClr val="FFFF00"/>
            </a:solidFill>
          </a:endParaRPr>
        </a:p>
      </dgm:t>
    </dgm:pt>
    <dgm:pt modelId="{197BD85B-9703-4363-9CCB-6C7CD9E6A17F}" type="pres">
      <dgm:prSet presAssocID="{88AFFCF6-313A-43DD-8739-8DA2BF021342}" presName="Name0" presStyleCnt="0">
        <dgm:presLayoutVars>
          <dgm:chMax val="1"/>
          <dgm:chPref val="1"/>
          <dgm:dir/>
          <dgm:animOne val="branch"/>
          <dgm:animLvl val="lvl"/>
        </dgm:presLayoutVars>
      </dgm:prSet>
      <dgm:spPr/>
    </dgm:pt>
    <dgm:pt modelId="{2212A0B8-BD97-493D-B64E-154D50EA4E7A}" type="pres">
      <dgm:prSet presAssocID="{D05527EA-CCB9-4192-AA78-3D21CE75F07B}" presName="Parent" presStyleLbl="node0" presStyleIdx="0" presStyleCnt="1" custScaleX="113268">
        <dgm:presLayoutVars>
          <dgm:chMax val="6"/>
          <dgm:chPref val="6"/>
        </dgm:presLayoutVars>
      </dgm:prSet>
      <dgm:spPr/>
    </dgm:pt>
    <dgm:pt modelId="{7E4AB674-D468-44A8-9C82-E700C263A015}" type="pres">
      <dgm:prSet presAssocID="{BA0AED9B-54B2-424A-A674-93266922D8A9}" presName="Accent1" presStyleCnt="0"/>
      <dgm:spPr/>
    </dgm:pt>
    <dgm:pt modelId="{8BAD8E30-E1FD-4EB4-AFFD-09AFE4EA0F4F}" type="pres">
      <dgm:prSet presAssocID="{BA0AED9B-54B2-424A-A674-93266922D8A9}" presName="Accent" presStyleLbl="bgShp" presStyleIdx="0" presStyleCnt="6"/>
      <dgm:spPr/>
    </dgm:pt>
    <dgm:pt modelId="{AD8EBD5C-9F69-476F-A821-1B3818094659}" type="pres">
      <dgm:prSet presAssocID="{BA0AED9B-54B2-424A-A674-93266922D8A9}" presName="Child1" presStyleLbl="node1" presStyleIdx="0" presStyleCnt="6">
        <dgm:presLayoutVars>
          <dgm:chMax val="0"/>
          <dgm:chPref val="0"/>
          <dgm:bulletEnabled val="1"/>
        </dgm:presLayoutVars>
      </dgm:prSet>
      <dgm:spPr/>
    </dgm:pt>
    <dgm:pt modelId="{BB560B3E-D06B-4817-85A3-8578772D1716}" type="pres">
      <dgm:prSet presAssocID="{75A92D82-1EF5-4E5C-8393-AA5306E13C76}" presName="Accent2" presStyleCnt="0"/>
      <dgm:spPr/>
    </dgm:pt>
    <dgm:pt modelId="{093B2ED8-5C5D-4D06-B8A3-2286AD88E98F}" type="pres">
      <dgm:prSet presAssocID="{75A92D82-1EF5-4E5C-8393-AA5306E13C76}" presName="Accent" presStyleLbl="bgShp" presStyleIdx="1" presStyleCnt="6"/>
      <dgm:spPr/>
    </dgm:pt>
    <dgm:pt modelId="{DC6A458A-9BB9-4F00-86B0-F3DF5DE02133}" type="pres">
      <dgm:prSet presAssocID="{75A92D82-1EF5-4E5C-8393-AA5306E13C76}" presName="Child2" presStyleLbl="node1" presStyleIdx="1" presStyleCnt="6">
        <dgm:presLayoutVars>
          <dgm:chMax val="0"/>
          <dgm:chPref val="0"/>
          <dgm:bulletEnabled val="1"/>
        </dgm:presLayoutVars>
      </dgm:prSet>
      <dgm:spPr/>
    </dgm:pt>
    <dgm:pt modelId="{477C4013-B3E2-429F-8323-728A5D50723F}" type="pres">
      <dgm:prSet presAssocID="{747B8C5B-7302-4516-B39A-798EA8F7D9F8}" presName="Accent3" presStyleCnt="0"/>
      <dgm:spPr/>
    </dgm:pt>
    <dgm:pt modelId="{E49C0E6E-F8E4-4E17-AB02-8F189A22E6D1}" type="pres">
      <dgm:prSet presAssocID="{747B8C5B-7302-4516-B39A-798EA8F7D9F8}" presName="Accent" presStyleLbl="bgShp" presStyleIdx="2" presStyleCnt="6"/>
      <dgm:spPr/>
    </dgm:pt>
    <dgm:pt modelId="{9C6BE875-DCAD-4D83-A829-DFCDE45C01D3}" type="pres">
      <dgm:prSet presAssocID="{747B8C5B-7302-4516-B39A-798EA8F7D9F8}" presName="Child3" presStyleLbl="node1" presStyleIdx="2" presStyleCnt="6">
        <dgm:presLayoutVars>
          <dgm:chMax val="0"/>
          <dgm:chPref val="0"/>
          <dgm:bulletEnabled val="1"/>
        </dgm:presLayoutVars>
      </dgm:prSet>
      <dgm:spPr/>
    </dgm:pt>
    <dgm:pt modelId="{FD59A1C1-325F-438C-9EEA-DF228DF97449}" type="pres">
      <dgm:prSet presAssocID="{E3CCFB00-7215-49FE-B99B-1B2D2AF03C94}" presName="Accent4" presStyleCnt="0"/>
      <dgm:spPr/>
    </dgm:pt>
    <dgm:pt modelId="{11DB74D6-4F34-456A-9ADE-3F78311C1406}" type="pres">
      <dgm:prSet presAssocID="{E3CCFB00-7215-49FE-B99B-1B2D2AF03C94}" presName="Accent" presStyleLbl="bgShp" presStyleIdx="3" presStyleCnt="6"/>
      <dgm:spPr/>
    </dgm:pt>
    <dgm:pt modelId="{324CF998-BDE5-4F0F-9D36-36BD7443D646}" type="pres">
      <dgm:prSet presAssocID="{E3CCFB00-7215-49FE-B99B-1B2D2AF03C94}" presName="Child4" presStyleLbl="node1" presStyleIdx="3" presStyleCnt="6">
        <dgm:presLayoutVars>
          <dgm:chMax val="0"/>
          <dgm:chPref val="0"/>
          <dgm:bulletEnabled val="1"/>
        </dgm:presLayoutVars>
      </dgm:prSet>
      <dgm:spPr/>
    </dgm:pt>
    <dgm:pt modelId="{9452133D-36EF-47E7-88EF-D103AC889BF7}" type="pres">
      <dgm:prSet presAssocID="{C3372779-F4FB-4CD1-808F-5B20623262F6}" presName="Accent5" presStyleCnt="0"/>
      <dgm:spPr/>
    </dgm:pt>
    <dgm:pt modelId="{E2E34C3B-BD95-47BD-86DA-B0A7948CB95F}" type="pres">
      <dgm:prSet presAssocID="{C3372779-F4FB-4CD1-808F-5B20623262F6}" presName="Accent" presStyleLbl="bgShp" presStyleIdx="4" presStyleCnt="6"/>
      <dgm:spPr/>
    </dgm:pt>
    <dgm:pt modelId="{17CEB7DA-995D-4B57-833D-4A31DAAB523B}" type="pres">
      <dgm:prSet presAssocID="{C3372779-F4FB-4CD1-808F-5B20623262F6}" presName="Child5" presStyleLbl="node1" presStyleIdx="4" presStyleCnt="6">
        <dgm:presLayoutVars>
          <dgm:chMax val="0"/>
          <dgm:chPref val="0"/>
          <dgm:bulletEnabled val="1"/>
        </dgm:presLayoutVars>
      </dgm:prSet>
      <dgm:spPr/>
    </dgm:pt>
    <dgm:pt modelId="{92D7D8DE-5E2A-4AB7-8607-B0DC45CC1743}" type="pres">
      <dgm:prSet presAssocID="{D7A186FB-F62D-4EB6-82A8-3C49B3C7D680}" presName="Accent6" presStyleCnt="0"/>
      <dgm:spPr/>
    </dgm:pt>
    <dgm:pt modelId="{FD37BF9C-7C8A-4A63-B3B5-99E8A0AFBF3B}" type="pres">
      <dgm:prSet presAssocID="{D7A186FB-F62D-4EB6-82A8-3C49B3C7D680}" presName="Accent" presStyleLbl="bgShp" presStyleIdx="5" presStyleCnt="6"/>
      <dgm:spPr/>
    </dgm:pt>
    <dgm:pt modelId="{E0019074-BD66-4AEB-BBC8-CECED7FA25B7}" type="pres">
      <dgm:prSet presAssocID="{D7A186FB-F62D-4EB6-82A8-3C49B3C7D680}" presName="Child6" presStyleLbl="node1" presStyleIdx="5" presStyleCnt="6">
        <dgm:presLayoutVars>
          <dgm:chMax val="0"/>
          <dgm:chPref val="0"/>
          <dgm:bulletEnabled val="1"/>
        </dgm:presLayoutVars>
      </dgm:prSet>
      <dgm:spPr/>
    </dgm:pt>
  </dgm:ptLst>
  <dgm:cxnLst>
    <dgm:cxn modelId="{49F29503-EF8A-41BF-972C-EADC4F8CEB3F}" type="presOf" srcId="{C3372779-F4FB-4CD1-808F-5B20623262F6}" destId="{17CEB7DA-995D-4B57-833D-4A31DAAB523B}" srcOrd="0" destOrd="0" presId="urn:microsoft.com/office/officeart/2011/layout/HexagonRadial"/>
    <dgm:cxn modelId="{8058A308-2D49-43D8-8968-F30FDDBF1ABC}" srcId="{D05527EA-CCB9-4192-AA78-3D21CE75F07B}" destId="{E3CCFB00-7215-49FE-B99B-1B2D2AF03C94}" srcOrd="3" destOrd="0" parTransId="{7CEE85FB-2986-42F6-B91D-47FBF34E1280}" sibTransId="{CDD13F37-EC00-4366-BEB8-E2D8CD900E72}"/>
    <dgm:cxn modelId="{FB0D6C0E-0199-4FB7-A47D-81BF0D3EDB19}" type="presOf" srcId="{E3CCFB00-7215-49FE-B99B-1B2D2AF03C94}" destId="{324CF998-BDE5-4F0F-9D36-36BD7443D646}" srcOrd="0" destOrd="0" presId="urn:microsoft.com/office/officeart/2011/layout/HexagonRadial"/>
    <dgm:cxn modelId="{9B740C20-A3A5-43AE-B624-CF6368E065FF}" type="presOf" srcId="{D7A186FB-F62D-4EB6-82A8-3C49B3C7D680}" destId="{E0019074-BD66-4AEB-BBC8-CECED7FA25B7}" srcOrd="0" destOrd="0" presId="urn:microsoft.com/office/officeart/2011/layout/HexagonRadial"/>
    <dgm:cxn modelId="{B8B25E22-CB56-4181-8F56-FB638516D1D3}" srcId="{D05527EA-CCB9-4192-AA78-3D21CE75F07B}" destId="{C3372779-F4FB-4CD1-808F-5B20623262F6}" srcOrd="4" destOrd="0" parTransId="{2A541B28-5217-4BC2-AFE5-A1542F768071}" sibTransId="{5B27C80C-80D5-4283-87C7-EB8CB934D74D}"/>
    <dgm:cxn modelId="{F98D1136-3C53-4BDC-886B-5B37C07A1019}" type="presOf" srcId="{D05527EA-CCB9-4192-AA78-3D21CE75F07B}" destId="{2212A0B8-BD97-493D-B64E-154D50EA4E7A}" srcOrd="0" destOrd="0" presId="urn:microsoft.com/office/officeart/2011/layout/HexagonRadial"/>
    <dgm:cxn modelId="{E721015D-E3B7-4A04-9DD8-D069DE8D2C6C}" type="presOf" srcId="{747B8C5B-7302-4516-B39A-798EA8F7D9F8}" destId="{9C6BE875-DCAD-4D83-A829-DFCDE45C01D3}" srcOrd="0" destOrd="0" presId="urn:microsoft.com/office/officeart/2011/layout/HexagonRadial"/>
    <dgm:cxn modelId="{A594F160-4569-4084-B6E5-104EA2795882}" type="presOf" srcId="{88AFFCF6-313A-43DD-8739-8DA2BF021342}" destId="{197BD85B-9703-4363-9CCB-6C7CD9E6A17F}" srcOrd="0" destOrd="0" presId="urn:microsoft.com/office/officeart/2011/layout/HexagonRadial"/>
    <dgm:cxn modelId="{02195A72-6E00-4EAC-BE98-B57444795EAF}" srcId="{D05527EA-CCB9-4192-AA78-3D21CE75F07B}" destId="{747B8C5B-7302-4516-B39A-798EA8F7D9F8}" srcOrd="2" destOrd="0" parTransId="{81A38E6A-AD35-4E2B-99CE-49175D031609}" sibTransId="{12728FBC-E4E7-46FD-89F5-B05336A78E9A}"/>
    <dgm:cxn modelId="{4E14FF8C-9676-44E4-B3C7-57D573322523}" type="presOf" srcId="{75A92D82-1EF5-4E5C-8393-AA5306E13C76}" destId="{DC6A458A-9BB9-4F00-86B0-F3DF5DE02133}" srcOrd="0" destOrd="0" presId="urn:microsoft.com/office/officeart/2011/layout/HexagonRadial"/>
    <dgm:cxn modelId="{F7D3719C-2A6C-4CB3-A4EA-71CEE3FC5CD1}" type="presOf" srcId="{BA0AED9B-54B2-424A-A674-93266922D8A9}" destId="{AD8EBD5C-9F69-476F-A821-1B3818094659}" srcOrd="0" destOrd="0" presId="urn:microsoft.com/office/officeart/2011/layout/HexagonRadial"/>
    <dgm:cxn modelId="{CA9441A9-9717-4A98-985C-F118BFCD7E32}" srcId="{D05527EA-CCB9-4192-AA78-3D21CE75F07B}" destId="{D7A186FB-F62D-4EB6-82A8-3C49B3C7D680}" srcOrd="5" destOrd="0" parTransId="{7617C61D-7239-40F0-855A-C4CDE060A8A1}" sibTransId="{80D590E6-E720-4CFC-B02B-3BAA0931943B}"/>
    <dgm:cxn modelId="{05CFA0BE-6069-4721-BE86-2BFFDB110ACE}" srcId="{D05527EA-CCB9-4192-AA78-3D21CE75F07B}" destId="{75A92D82-1EF5-4E5C-8393-AA5306E13C76}" srcOrd="1" destOrd="0" parTransId="{54E0C7BC-36A2-42F2-820D-6E1759804181}" sibTransId="{A0C8A23B-BE03-4A0F-B8F3-53BB3AEA09AF}"/>
    <dgm:cxn modelId="{BB4CDBDE-4DA2-4D94-9EBB-FDE08404D693}" srcId="{D05527EA-CCB9-4192-AA78-3D21CE75F07B}" destId="{BA0AED9B-54B2-424A-A674-93266922D8A9}" srcOrd="0" destOrd="0" parTransId="{7A84B224-3B7F-4BE1-8FCD-909A2B0C76ED}" sibTransId="{2995CBBB-6E5E-4011-8878-79B53C32BDF1}"/>
    <dgm:cxn modelId="{052D9DEF-FE55-4AA2-B0D5-6EB2A665A0AF}" srcId="{88AFFCF6-313A-43DD-8739-8DA2BF021342}" destId="{D05527EA-CCB9-4192-AA78-3D21CE75F07B}" srcOrd="0" destOrd="0" parTransId="{8509D389-32DC-4A40-B9C8-ED95DF74D8EE}" sibTransId="{D0371EB3-2DA0-4D80-843B-FB59E1B4C2C9}"/>
    <dgm:cxn modelId="{D5CCF69C-93D8-4C77-9ABE-156DCC604828}" type="presParOf" srcId="{197BD85B-9703-4363-9CCB-6C7CD9E6A17F}" destId="{2212A0B8-BD97-493D-B64E-154D50EA4E7A}" srcOrd="0" destOrd="0" presId="urn:microsoft.com/office/officeart/2011/layout/HexagonRadial"/>
    <dgm:cxn modelId="{DA86A453-D3AD-4DD7-9557-67FCAD0BAF0A}" type="presParOf" srcId="{197BD85B-9703-4363-9CCB-6C7CD9E6A17F}" destId="{7E4AB674-D468-44A8-9C82-E700C263A015}" srcOrd="1" destOrd="0" presId="urn:microsoft.com/office/officeart/2011/layout/HexagonRadial"/>
    <dgm:cxn modelId="{18903CE7-1E69-46F5-89D1-F5DF5C0EEFBB}" type="presParOf" srcId="{7E4AB674-D468-44A8-9C82-E700C263A015}" destId="{8BAD8E30-E1FD-4EB4-AFFD-09AFE4EA0F4F}" srcOrd="0" destOrd="0" presId="urn:microsoft.com/office/officeart/2011/layout/HexagonRadial"/>
    <dgm:cxn modelId="{4537E67C-564D-45FF-89A9-1C12CA8B4D61}" type="presParOf" srcId="{197BD85B-9703-4363-9CCB-6C7CD9E6A17F}" destId="{AD8EBD5C-9F69-476F-A821-1B3818094659}" srcOrd="2" destOrd="0" presId="urn:microsoft.com/office/officeart/2011/layout/HexagonRadial"/>
    <dgm:cxn modelId="{A40292B8-707D-4389-AE1C-84AE7C72D1CD}" type="presParOf" srcId="{197BD85B-9703-4363-9CCB-6C7CD9E6A17F}" destId="{BB560B3E-D06B-4817-85A3-8578772D1716}" srcOrd="3" destOrd="0" presId="urn:microsoft.com/office/officeart/2011/layout/HexagonRadial"/>
    <dgm:cxn modelId="{B550DE9F-4A22-4679-9198-3A19CC6CD832}" type="presParOf" srcId="{BB560B3E-D06B-4817-85A3-8578772D1716}" destId="{093B2ED8-5C5D-4D06-B8A3-2286AD88E98F}" srcOrd="0" destOrd="0" presId="urn:microsoft.com/office/officeart/2011/layout/HexagonRadial"/>
    <dgm:cxn modelId="{946D6486-841E-4A0F-BE3D-985D0D7C5E19}" type="presParOf" srcId="{197BD85B-9703-4363-9CCB-6C7CD9E6A17F}" destId="{DC6A458A-9BB9-4F00-86B0-F3DF5DE02133}" srcOrd="4" destOrd="0" presId="urn:microsoft.com/office/officeart/2011/layout/HexagonRadial"/>
    <dgm:cxn modelId="{0D927FD8-C367-4509-ACB3-B017A32278CE}" type="presParOf" srcId="{197BD85B-9703-4363-9CCB-6C7CD9E6A17F}" destId="{477C4013-B3E2-429F-8323-728A5D50723F}" srcOrd="5" destOrd="0" presId="urn:microsoft.com/office/officeart/2011/layout/HexagonRadial"/>
    <dgm:cxn modelId="{9B372FA4-A1CE-4BF5-9E68-92DA7A0DC950}" type="presParOf" srcId="{477C4013-B3E2-429F-8323-728A5D50723F}" destId="{E49C0E6E-F8E4-4E17-AB02-8F189A22E6D1}" srcOrd="0" destOrd="0" presId="urn:microsoft.com/office/officeart/2011/layout/HexagonRadial"/>
    <dgm:cxn modelId="{BACEF36E-5CB7-4CA9-B064-B3FF59869EAD}" type="presParOf" srcId="{197BD85B-9703-4363-9CCB-6C7CD9E6A17F}" destId="{9C6BE875-DCAD-4D83-A829-DFCDE45C01D3}" srcOrd="6" destOrd="0" presId="urn:microsoft.com/office/officeart/2011/layout/HexagonRadial"/>
    <dgm:cxn modelId="{55CDC00E-DE3E-4BE4-8DB3-691C36560FB5}" type="presParOf" srcId="{197BD85B-9703-4363-9CCB-6C7CD9E6A17F}" destId="{FD59A1C1-325F-438C-9EEA-DF228DF97449}" srcOrd="7" destOrd="0" presId="urn:microsoft.com/office/officeart/2011/layout/HexagonRadial"/>
    <dgm:cxn modelId="{CB922B7B-F0A7-4CA0-B3E9-9859B780104C}" type="presParOf" srcId="{FD59A1C1-325F-438C-9EEA-DF228DF97449}" destId="{11DB74D6-4F34-456A-9ADE-3F78311C1406}" srcOrd="0" destOrd="0" presId="urn:microsoft.com/office/officeart/2011/layout/HexagonRadial"/>
    <dgm:cxn modelId="{5ED72A33-E5AD-4CC7-AB1A-1C7D07C87BC2}" type="presParOf" srcId="{197BD85B-9703-4363-9CCB-6C7CD9E6A17F}" destId="{324CF998-BDE5-4F0F-9D36-36BD7443D646}" srcOrd="8" destOrd="0" presId="urn:microsoft.com/office/officeart/2011/layout/HexagonRadial"/>
    <dgm:cxn modelId="{7BAA84FA-C6BC-486D-B620-AECABB30F587}" type="presParOf" srcId="{197BD85B-9703-4363-9CCB-6C7CD9E6A17F}" destId="{9452133D-36EF-47E7-88EF-D103AC889BF7}" srcOrd="9" destOrd="0" presId="urn:microsoft.com/office/officeart/2011/layout/HexagonRadial"/>
    <dgm:cxn modelId="{4EAA2350-B458-404E-BE55-F6F248D48744}" type="presParOf" srcId="{9452133D-36EF-47E7-88EF-D103AC889BF7}" destId="{E2E34C3B-BD95-47BD-86DA-B0A7948CB95F}" srcOrd="0" destOrd="0" presId="urn:microsoft.com/office/officeart/2011/layout/HexagonRadial"/>
    <dgm:cxn modelId="{A14CDDC7-E547-48AA-9AFD-0BF201621D0B}" type="presParOf" srcId="{197BD85B-9703-4363-9CCB-6C7CD9E6A17F}" destId="{17CEB7DA-995D-4B57-833D-4A31DAAB523B}" srcOrd="10" destOrd="0" presId="urn:microsoft.com/office/officeart/2011/layout/HexagonRadial"/>
    <dgm:cxn modelId="{0F37D5DA-ECD2-450C-B3BC-68CA2E01FDFF}" type="presParOf" srcId="{197BD85B-9703-4363-9CCB-6C7CD9E6A17F}" destId="{92D7D8DE-5E2A-4AB7-8607-B0DC45CC1743}" srcOrd="11" destOrd="0" presId="urn:microsoft.com/office/officeart/2011/layout/HexagonRadial"/>
    <dgm:cxn modelId="{63715A41-5133-4C84-A63E-F5C156418C39}" type="presParOf" srcId="{92D7D8DE-5E2A-4AB7-8607-B0DC45CC1743}" destId="{FD37BF9C-7C8A-4A63-B3B5-99E8A0AFBF3B}" srcOrd="0" destOrd="0" presId="urn:microsoft.com/office/officeart/2011/layout/HexagonRadial"/>
    <dgm:cxn modelId="{A39535D2-3894-4F88-8F93-0FA7739DE226}" type="presParOf" srcId="{197BD85B-9703-4363-9CCB-6C7CD9E6A17F}" destId="{E0019074-BD66-4AEB-BBC8-CECED7FA25B7}" srcOrd="12" destOrd="0" presId="urn:microsoft.com/office/officeart/2011/layout/HexagonRadial"/>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2D0AB-049A-4599-AFB1-889DA9412FCA}">
      <dsp:nvSpPr>
        <dsp:cNvPr id="0" name=""/>
        <dsp:cNvSpPr/>
      </dsp:nvSpPr>
      <dsp:spPr>
        <a:xfrm rot="5400000">
          <a:off x="-65672" y="-133768"/>
          <a:ext cx="1710452" cy="1768602"/>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458989-09A2-440F-875D-3A73BC4B6A9E}">
      <dsp:nvSpPr>
        <dsp:cNvPr id="0" name=""/>
        <dsp:cNvSpPr/>
      </dsp:nvSpPr>
      <dsp:spPr>
        <a:xfrm>
          <a:off x="1807146" y="-53473"/>
          <a:ext cx="3108088" cy="17686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marL="0" lvl="0" indent="0" algn="just" defTabSz="622300">
            <a:lnSpc>
              <a:spcPct val="90000"/>
            </a:lnSpc>
            <a:spcBef>
              <a:spcPct val="0"/>
            </a:spcBef>
            <a:spcAft>
              <a:spcPct val="35000"/>
            </a:spcAft>
            <a:buNone/>
          </a:pPr>
          <a:r>
            <a:rPr lang="en-US" sz="1400" b="1" u="none" kern="1200" dirty="0">
              <a:solidFill>
                <a:schemeClr val="tx1"/>
              </a:solidFill>
              <a:latin typeface="Times New Roman" panose="02020603050405020304" pitchFamily="18" charset="0"/>
              <a:cs typeface="Times New Roman" panose="02020603050405020304" pitchFamily="18" charset="0"/>
            </a:rPr>
            <a:t>Academic staff members in the faculties of various higher education institutions.</a:t>
          </a:r>
          <a:endParaRPr lang="en-US" sz="1400" u="none" kern="1200" dirty="0">
            <a:solidFill>
              <a:schemeClr val="tx1"/>
            </a:solidFill>
          </a:endParaRPr>
        </a:p>
      </dsp:txBody>
      <dsp:txXfrm>
        <a:off x="1807146" y="-53473"/>
        <a:ext cx="3108088" cy="1768602"/>
      </dsp:txXfrm>
    </dsp:sp>
    <dsp:sp modelId="{0A6652D2-4C81-4F93-A32C-13530B79146D}">
      <dsp:nvSpPr>
        <dsp:cNvPr id="0" name=""/>
        <dsp:cNvSpPr/>
      </dsp:nvSpPr>
      <dsp:spPr>
        <a:xfrm rot="16200000">
          <a:off x="185336" y="1635450"/>
          <a:ext cx="1710452" cy="1833032"/>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42950B-83F4-4AC7-BF00-0A353373777A}">
      <dsp:nvSpPr>
        <dsp:cNvPr id="0" name=""/>
        <dsp:cNvSpPr/>
      </dsp:nvSpPr>
      <dsp:spPr>
        <a:xfrm>
          <a:off x="2072183" y="1514681"/>
          <a:ext cx="3176676" cy="2303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marL="0" lvl="0" indent="0" algn="just"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Based on:</a:t>
          </a:r>
        </a:p>
        <a:p>
          <a:pPr marL="0" lvl="0" indent="0" algn="just"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1. Performance in the training courses.</a:t>
          </a:r>
        </a:p>
        <a:p>
          <a:pPr marL="0" lvl="0" indent="0" algn="just"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2. Personal character.</a:t>
          </a:r>
        </a:p>
        <a:p>
          <a:pPr marL="0" lvl="0" indent="0" algn="just"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3. Interviews.</a:t>
          </a:r>
        </a:p>
        <a:p>
          <a:pPr marL="0" lvl="0" indent="0" algn="just"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4. Continuous evaluation from (Team members- institutions feedback).</a:t>
          </a:r>
        </a:p>
        <a:p>
          <a:pPr marL="0" lvl="0" indent="0" algn="just"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5. Continuous professor development training</a:t>
          </a:r>
        </a:p>
      </dsp:txBody>
      <dsp:txXfrm>
        <a:off x="2072183" y="1514681"/>
        <a:ext cx="3176676" cy="2303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FF653D-6BFE-4444-A131-A1A605566898}">
      <dsp:nvSpPr>
        <dsp:cNvPr id="0" name=""/>
        <dsp:cNvSpPr/>
      </dsp:nvSpPr>
      <dsp:spPr>
        <a:xfrm>
          <a:off x="2906017" y="2056097"/>
          <a:ext cx="974195" cy="974195"/>
        </a:xfrm>
        <a:prstGeom prst="ellipse">
          <a:avLst/>
        </a:prstGeom>
        <a:solidFill>
          <a:srgbClr val="E94E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Activities</a:t>
          </a:r>
        </a:p>
      </dsp:txBody>
      <dsp:txXfrm>
        <a:off x="3048685" y="2198765"/>
        <a:ext cx="688859" cy="688859"/>
      </dsp:txXfrm>
    </dsp:sp>
    <dsp:sp modelId="{A439FCEF-72F7-4DAA-9AD8-DDCD9FD192BF}">
      <dsp:nvSpPr>
        <dsp:cNvPr id="0" name=""/>
        <dsp:cNvSpPr/>
      </dsp:nvSpPr>
      <dsp:spPr>
        <a:xfrm rot="16200000">
          <a:off x="2853895" y="1503957"/>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a:off x="3366154" y="1489916"/>
        <a:ext cx="53922" cy="53922"/>
      </dsp:txXfrm>
    </dsp:sp>
    <dsp:sp modelId="{AEB82D0F-1DA6-494D-8236-848F976C1908}">
      <dsp:nvSpPr>
        <dsp:cNvPr id="0" name=""/>
        <dsp:cNvSpPr/>
      </dsp:nvSpPr>
      <dsp:spPr>
        <a:xfrm>
          <a:off x="2906017" y="3462"/>
          <a:ext cx="974195" cy="974195"/>
        </a:xfrm>
        <a:prstGeom prst="ellipse">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dirty="0">
              <a:effectLst/>
              <a:latin typeface="Times New Roman" panose="02020603050405020304" pitchFamily="18" charset="0"/>
              <a:ea typeface="Times New Roman" panose="02020603050405020304" pitchFamily="18" charset="0"/>
              <a:cs typeface="+mj-cs"/>
            </a:rPr>
            <a:t>Peer Review Visits</a:t>
          </a:r>
          <a:endParaRPr lang="en-US" sz="800" b="1" kern="1200" dirty="0"/>
        </a:p>
      </dsp:txBody>
      <dsp:txXfrm>
        <a:off x="3048685" y="146130"/>
        <a:ext cx="688859" cy="688859"/>
      </dsp:txXfrm>
    </dsp:sp>
    <dsp:sp modelId="{337E4F87-6675-48A3-A80F-0065CCF48686}">
      <dsp:nvSpPr>
        <dsp:cNvPr id="0" name=""/>
        <dsp:cNvSpPr/>
      </dsp:nvSpPr>
      <dsp:spPr>
        <a:xfrm rot="18360000">
          <a:off x="3457149" y="1699967"/>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a:off x="3969408" y="1685926"/>
        <a:ext cx="53922" cy="53922"/>
      </dsp:txXfrm>
    </dsp:sp>
    <dsp:sp modelId="{3B71D0C4-BBEF-4F72-BBA9-F7E69DB958E5}">
      <dsp:nvSpPr>
        <dsp:cNvPr id="0" name=""/>
        <dsp:cNvSpPr/>
      </dsp:nvSpPr>
      <dsp:spPr>
        <a:xfrm>
          <a:off x="4112526" y="395480"/>
          <a:ext cx="974195" cy="9741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Standards Development</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4255194" y="538148"/>
        <a:ext cx="688859" cy="688859"/>
      </dsp:txXfrm>
    </dsp:sp>
    <dsp:sp modelId="{E6A4B680-4668-472F-BB3C-24C59B62B952}">
      <dsp:nvSpPr>
        <dsp:cNvPr id="0" name=""/>
        <dsp:cNvSpPr/>
      </dsp:nvSpPr>
      <dsp:spPr>
        <a:xfrm rot="20520000">
          <a:off x="3829981" y="2213125"/>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a:off x="4342240" y="2199084"/>
        <a:ext cx="53922" cy="53922"/>
      </dsp:txXfrm>
    </dsp:sp>
    <dsp:sp modelId="{7AD9B641-ADFE-4F3F-8DE2-60AE6BD893E1}">
      <dsp:nvSpPr>
        <dsp:cNvPr id="0" name=""/>
        <dsp:cNvSpPr/>
      </dsp:nvSpPr>
      <dsp:spPr>
        <a:xfrm>
          <a:off x="4858190" y="1421798"/>
          <a:ext cx="974195" cy="974195"/>
        </a:xfrm>
        <a:prstGeom prst="ellipse">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Training and Workshops</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5000858" y="1564466"/>
        <a:ext cx="688859" cy="688859"/>
      </dsp:txXfrm>
    </dsp:sp>
    <dsp:sp modelId="{C105B936-6ED7-41C0-A187-B9C9902F62C2}">
      <dsp:nvSpPr>
        <dsp:cNvPr id="0" name=""/>
        <dsp:cNvSpPr/>
      </dsp:nvSpPr>
      <dsp:spPr>
        <a:xfrm rot="1080000">
          <a:off x="3829981" y="2847425"/>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a:off x="4342240" y="2833384"/>
        <a:ext cx="53922" cy="53922"/>
      </dsp:txXfrm>
    </dsp:sp>
    <dsp:sp modelId="{9DFCB21D-8EC3-4CEB-81A1-227C5C20758F}">
      <dsp:nvSpPr>
        <dsp:cNvPr id="0" name=""/>
        <dsp:cNvSpPr/>
      </dsp:nvSpPr>
      <dsp:spPr>
        <a:xfrm>
          <a:off x="4858190" y="2690397"/>
          <a:ext cx="974195" cy="9741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Evaluation of Self-Assessment Reports</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5000858" y="2833065"/>
        <a:ext cx="688859" cy="688859"/>
      </dsp:txXfrm>
    </dsp:sp>
    <dsp:sp modelId="{99A18E75-1026-43B7-B4F2-6924B7213A6F}">
      <dsp:nvSpPr>
        <dsp:cNvPr id="0" name=""/>
        <dsp:cNvSpPr/>
      </dsp:nvSpPr>
      <dsp:spPr>
        <a:xfrm rot="3240000">
          <a:off x="3457149" y="3360584"/>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a:off x="3969408" y="3346542"/>
        <a:ext cx="53922" cy="53922"/>
      </dsp:txXfrm>
    </dsp:sp>
    <dsp:sp modelId="{51213D01-454C-4598-812B-CAB901BB9FA7}">
      <dsp:nvSpPr>
        <dsp:cNvPr id="0" name=""/>
        <dsp:cNvSpPr/>
      </dsp:nvSpPr>
      <dsp:spPr>
        <a:xfrm>
          <a:off x="4112526" y="3716714"/>
          <a:ext cx="974195" cy="974195"/>
        </a:xfrm>
        <a:prstGeom prst="ellipse">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Consultation and Advisory Roles</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4255194" y="3859382"/>
        <a:ext cx="688859" cy="688859"/>
      </dsp:txXfrm>
    </dsp:sp>
    <dsp:sp modelId="{71A12C2F-C8BB-4016-AF5F-AC01CCF605DB}">
      <dsp:nvSpPr>
        <dsp:cNvPr id="0" name=""/>
        <dsp:cNvSpPr/>
      </dsp:nvSpPr>
      <dsp:spPr>
        <a:xfrm rot="5400000">
          <a:off x="2853895" y="3556593"/>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a:off x="3366154" y="3542552"/>
        <a:ext cx="53922" cy="53922"/>
      </dsp:txXfrm>
    </dsp:sp>
    <dsp:sp modelId="{44DB63D1-0493-48C6-9450-3F3A324FF9D9}">
      <dsp:nvSpPr>
        <dsp:cNvPr id="0" name=""/>
        <dsp:cNvSpPr/>
      </dsp:nvSpPr>
      <dsp:spPr>
        <a:xfrm>
          <a:off x="2906017" y="4108733"/>
          <a:ext cx="974195" cy="9741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Research and Development</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3048685" y="4251401"/>
        <a:ext cx="688859" cy="688859"/>
      </dsp:txXfrm>
    </dsp:sp>
    <dsp:sp modelId="{18FE4F0E-9A97-45BF-82D1-F7C61AB98632}">
      <dsp:nvSpPr>
        <dsp:cNvPr id="0" name=""/>
        <dsp:cNvSpPr/>
      </dsp:nvSpPr>
      <dsp:spPr>
        <a:xfrm rot="7560000">
          <a:off x="2250641" y="3360584"/>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rot="10800000">
        <a:off x="2762900" y="3346542"/>
        <a:ext cx="53922" cy="53922"/>
      </dsp:txXfrm>
    </dsp:sp>
    <dsp:sp modelId="{2B94A1C4-8B14-44BD-9CB3-C6CB51492863}">
      <dsp:nvSpPr>
        <dsp:cNvPr id="0" name=""/>
        <dsp:cNvSpPr/>
      </dsp:nvSpPr>
      <dsp:spPr>
        <a:xfrm>
          <a:off x="1699509" y="3716714"/>
          <a:ext cx="974195" cy="974195"/>
        </a:xfrm>
        <a:prstGeom prst="ellipse">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Monitoring and Follow-up</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1842177" y="3859382"/>
        <a:ext cx="688859" cy="688859"/>
      </dsp:txXfrm>
    </dsp:sp>
    <dsp:sp modelId="{E628892C-932E-430D-AB40-0B99D7FA3B9C}">
      <dsp:nvSpPr>
        <dsp:cNvPr id="0" name=""/>
        <dsp:cNvSpPr/>
      </dsp:nvSpPr>
      <dsp:spPr>
        <a:xfrm rot="9720000">
          <a:off x="1877809" y="2847425"/>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rot="10800000">
        <a:off x="2390068" y="2833384"/>
        <a:ext cx="53922" cy="53922"/>
      </dsp:txXfrm>
    </dsp:sp>
    <dsp:sp modelId="{B0D7A182-DA0E-45C5-A4E4-AC82847BBD57}">
      <dsp:nvSpPr>
        <dsp:cNvPr id="0" name=""/>
        <dsp:cNvSpPr/>
      </dsp:nvSpPr>
      <dsp:spPr>
        <a:xfrm>
          <a:off x="953845" y="2690397"/>
          <a:ext cx="974195" cy="9741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Appeals Committees</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1096513" y="2833065"/>
        <a:ext cx="688859" cy="688859"/>
      </dsp:txXfrm>
    </dsp:sp>
    <dsp:sp modelId="{63E1CAF8-8DF8-49E4-BFE1-F49F593791A9}">
      <dsp:nvSpPr>
        <dsp:cNvPr id="0" name=""/>
        <dsp:cNvSpPr/>
      </dsp:nvSpPr>
      <dsp:spPr>
        <a:xfrm rot="11880000">
          <a:off x="1877809" y="2213125"/>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rot="10800000">
        <a:off x="2390068" y="2199084"/>
        <a:ext cx="53922" cy="53922"/>
      </dsp:txXfrm>
    </dsp:sp>
    <dsp:sp modelId="{C152EFC3-759E-430F-9C9F-0211525E5CCA}">
      <dsp:nvSpPr>
        <dsp:cNvPr id="0" name=""/>
        <dsp:cNvSpPr/>
      </dsp:nvSpPr>
      <dsp:spPr>
        <a:xfrm>
          <a:off x="953845" y="1421798"/>
          <a:ext cx="974195" cy="974195"/>
        </a:xfrm>
        <a:prstGeom prst="ellipse">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International Collaboration</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1096513" y="1564466"/>
        <a:ext cx="688859" cy="688859"/>
      </dsp:txXfrm>
    </dsp:sp>
    <dsp:sp modelId="{38A2890C-FBC8-4207-8325-7418F774DA46}">
      <dsp:nvSpPr>
        <dsp:cNvPr id="0" name=""/>
        <dsp:cNvSpPr/>
      </dsp:nvSpPr>
      <dsp:spPr>
        <a:xfrm rot="14040000">
          <a:off x="2250641" y="1699967"/>
          <a:ext cx="1078440" cy="25839"/>
        </a:xfrm>
        <a:custGeom>
          <a:avLst/>
          <a:gdLst/>
          <a:ahLst/>
          <a:cxnLst/>
          <a:rect l="0" t="0" r="0" b="0"/>
          <a:pathLst>
            <a:path>
              <a:moveTo>
                <a:pt x="0" y="12919"/>
              </a:moveTo>
              <a:lnTo>
                <a:pt x="1078440" y="129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1" kern="1200"/>
        </a:p>
      </dsp:txBody>
      <dsp:txXfrm rot="10800000">
        <a:off x="2762900" y="1685926"/>
        <a:ext cx="53922" cy="53922"/>
      </dsp:txXfrm>
    </dsp:sp>
    <dsp:sp modelId="{144933B9-B77D-47B5-9A5C-FA6542236011}">
      <dsp:nvSpPr>
        <dsp:cNvPr id="0" name=""/>
        <dsp:cNvSpPr/>
      </dsp:nvSpPr>
      <dsp:spPr>
        <a:xfrm>
          <a:off x="1699509" y="395480"/>
          <a:ext cx="974195" cy="97419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Font typeface="+mj-lt"/>
            <a:buNone/>
          </a:pPr>
          <a:r>
            <a:rPr lang="en-US" sz="800" b="1" kern="1200" dirty="0">
              <a:effectLst/>
              <a:latin typeface="Times New Roman" panose="02020603050405020304" pitchFamily="18" charset="0"/>
              <a:ea typeface="Times New Roman" panose="02020603050405020304" pitchFamily="18" charset="0"/>
              <a:cs typeface="+mj-cs"/>
            </a:rPr>
            <a:t>Auditing Internal QA Systems</a:t>
          </a:r>
          <a:r>
            <a:rPr lang="ar-EG" sz="800" b="1" kern="1200" dirty="0">
              <a:effectLst/>
              <a:latin typeface="Times New Roman" panose="02020603050405020304" pitchFamily="18" charset="0"/>
              <a:ea typeface="Times New Roman" panose="02020603050405020304" pitchFamily="18" charset="0"/>
              <a:cs typeface="+mj-cs"/>
            </a:rPr>
            <a:t>.</a:t>
          </a:r>
          <a:endParaRPr lang="en-US" sz="800" b="1" kern="1200" dirty="0"/>
        </a:p>
      </dsp:txBody>
      <dsp:txXfrm>
        <a:off x="1842177" y="538148"/>
        <a:ext cx="688859" cy="688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9A173F-8475-4739-9FA6-DAB53E45B950}">
      <dsp:nvSpPr>
        <dsp:cNvPr id="0" name=""/>
        <dsp:cNvSpPr/>
      </dsp:nvSpPr>
      <dsp:spPr>
        <a:xfrm>
          <a:off x="0" y="812455"/>
          <a:ext cx="5667169"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17AFAEE-BCA3-4EE5-97EE-14D7F976607F}">
      <dsp:nvSpPr>
        <dsp:cNvPr id="0" name=""/>
        <dsp:cNvSpPr/>
      </dsp:nvSpPr>
      <dsp:spPr>
        <a:xfrm>
          <a:off x="283358" y="605815"/>
          <a:ext cx="3967018" cy="413280"/>
        </a:xfrm>
        <a:prstGeom prst="roundRect">
          <a:avLst/>
        </a:prstGeom>
        <a:solidFill>
          <a:srgbClr val="E94E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944" tIns="0" rIns="1499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Strategic planning </a:t>
          </a:r>
          <a:r>
            <a:rPr lang="en-US" sz="1400" b="1" kern="1200"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sz="1400" b="1" kern="1200" dirty="0">
              <a:solidFill>
                <a:schemeClr val="tx1"/>
              </a:solidFill>
              <a:latin typeface="Times New Roman" panose="02020603050405020304" pitchFamily="18" charset="0"/>
              <a:cs typeface="Times New Roman" panose="02020603050405020304" pitchFamily="18" charset="0"/>
            </a:rPr>
            <a:t> </a:t>
          </a:r>
        </a:p>
      </dsp:txBody>
      <dsp:txXfrm>
        <a:off x="303533" y="625990"/>
        <a:ext cx="3926668" cy="372930"/>
      </dsp:txXfrm>
    </dsp:sp>
    <dsp:sp modelId="{43F9D04E-A837-4727-91CA-FF75069A54F9}">
      <dsp:nvSpPr>
        <dsp:cNvPr id="0" name=""/>
        <dsp:cNvSpPr/>
      </dsp:nvSpPr>
      <dsp:spPr>
        <a:xfrm>
          <a:off x="0" y="1447495"/>
          <a:ext cx="5667169"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D328BF-19FA-45FF-B466-3B6F969854B9}">
      <dsp:nvSpPr>
        <dsp:cNvPr id="0" name=""/>
        <dsp:cNvSpPr/>
      </dsp:nvSpPr>
      <dsp:spPr>
        <a:xfrm>
          <a:off x="273673" y="1240855"/>
          <a:ext cx="5388557" cy="413280"/>
        </a:xfrm>
        <a:prstGeom prst="round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944" tIns="0" rIns="1499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Programs and course specification </a:t>
          </a:r>
          <a:r>
            <a:rPr lang="en-US" sz="1400" b="1" kern="1200"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sz="1400" b="1" kern="1200" dirty="0">
              <a:solidFill>
                <a:schemeClr val="tx1"/>
              </a:solidFill>
              <a:latin typeface="Times New Roman" panose="02020603050405020304" pitchFamily="18" charset="0"/>
              <a:cs typeface="Times New Roman" panose="02020603050405020304" pitchFamily="18" charset="0"/>
            </a:rPr>
            <a:t> </a:t>
          </a:r>
        </a:p>
      </dsp:txBody>
      <dsp:txXfrm>
        <a:off x="293848" y="1261030"/>
        <a:ext cx="5348207" cy="372930"/>
      </dsp:txXfrm>
    </dsp:sp>
    <dsp:sp modelId="{671695C9-C102-4D94-922A-C446C437E0A5}">
      <dsp:nvSpPr>
        <dsp:cNvPr id="0" name=""/>
        <dsp:cNvSpPr/>
      </dsp:nvSpPr>
      <dsp:spPr>
        <a:xfrm>
          <a:off x="0" y="2082535"/>
          <a:ext cx="5667169"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B691E84-667F-45C3-A305-A5DCFF7BC944}">
      <dsp:nvSpPr>
        <dsp:cNvPr id="0" name=""/>
        <dsp:cNvSpPr/>
      </dsp:nvSpPr>
      <dsp:spPr>
        <a:xfrm>
          <a:off x="283358" y="1875895"/>
          <a:ext cx="3967018" cy="413280"/>
        </a:xfrm>
        <a:prstGeom prst="round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944" tIns="0" rIns="1499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Teaching Strategies </a:t>
          </a:r>
          <a:r>
            <a:rPr lang="en-US" sz="1400" b="1" kern="1200"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sz="1400" b="1" kern="1200" dirty="0">
              <a:solidFill>
                <a:schemeClr val="tx1"/>
              </a:solidFill>
              <a:latin typeface="Times New Roman" panose="02020603050405020304" pitchFamily="18" charset="0"/>
              <a:cs typeface="Times New Roman" panose="02020603050405020304" pitchFamily="18" charset="0"/>
            </a:rPr>
            <a:t>  </a:t>
          </a:r>
        </a:p>
      </dsp:txBody>
      <dsp:txXfrm>
        <a:off x="303533" y="1896070"/>
        <a:ext cx="3926668" cy="372930"/>
      </dsp:txXfrm>
    </dsp:sp>
    <dsp:sp modelId="{622E50BF-9631-40D3-84F4-2CD0085F2F24}">
      <dsp:nvSpPr>
        <dsp:cNvPr id="0" name=""/>
        <dsp:cNvSpPr/>
      </dsp:nvSpPr>
      <dsp:spPr>
        <a:xfrm>
          <a:off x="0" y="2717575"/>
          <a:ext cx="5667169"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94839A2-2712-4AED-8951-8F4BECA21533}">
      <dsp:nvSpPr>
        <dsp:cNvPr id="0" name=""/>
        <dsp:cNvSpPr/>
      </dsp:nvSpPr>
      <dsp:spPr>
        <a:xfrm>
          <a:off x="283358" y="2510935"/>
          <a:ext cx="3967018" cy="413280"/>
        </a:xfrm>
        <a:prstGeom prst="roundRect">
          <a:avLst/>
        </a:prstGeom>
        <a:solidFill>
          <a:srgbClr val="E94E1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944" tIns="0" rIns="1499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Student Assessment </a:t>
          </a:r>
          <a:r>
            <a:rPr lang="en-US" sz="1400" b="1" kern="1200"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sz="1400" b="1" kern="1200" dirty="0">
              <a:solidFill>
                <a:schemeClr val="tx1"/>
              </a:solidFill>
              <a:latin typeface="Times New Roman" panose="02020603050405020304" pitchFamily="18" charset="0"/>
              <a:cs typeface="Times New Roman" panose="02020603050405020304" pitchFamily="18" charset="0"/>
            </a:rPr>
            <a:t>   </a:t>
          </a:r>
        </a:p>
      </dsp:txBody>
      <dsp:txXfrm>
        <a:off x="303533" y="2531110"/>
        <a:ext cx="3926668" cy="372930"/>
      </dsp:txXfrm>
    </dsp:sp>
    <dsp:sp modelId="{BA472C64-586A-4518-A702-6E8AF85CA354}">
      <dsp:nvSpPr>
        <dsp:cNvPr id="0" name=""/>
        <dsp:cNvSpPr/>
      </dsp:nvSpPr>
      <dsp:spPr>
        <a:xfrm>
          <a:off x="0" y="3352615"/>
          <a:ext cx="5667169"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8D974F-D19B-4E7F-863C-A04D64A08DE7}">
      <dsp:nvSpPr>
        <dsp:cNvPr id="0" name=""/>
        <dsp:cNvSpPr/>
      </dsp:nvSpPr>
      <dsp:spPr>
        <a:xfrm>
          <a:off x="283358" y="3145975"/>
          <a:ext cx="3967018" cy="413280"/>
        </a:xfrm>
        <a:prstGeom prst="round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944" tIns="0" rIns="1499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Program Evaluation </a:t>
          </a:r>
          <a:r>
            <a:rPr lang="en-US" sz="1400" b="1" kern="1200" dirty="0">
              <a:effectLst/>
              <a:latin typeface="Times New Roman" panose="02020603050405020304" pitchFamily="18" charset="0"/>
              <a:ea typeface="Times New Roman" panose="02020603050405020304" pitchFamily="18" charset="0"/>
              <a:cs typeface="Arial" panose="020B0604020202020204" pitchFamily="34" charset="0"/>
            </a:rPr>
            <a:t>(online course)</a:t>
          </a:r>
          <a:r>
            <a:rPr lang="en-US" sz="1400" b="1" kern="1200" dirty="0">
              <a:solidFill>
                <a:schemeClr val="tx1"/>
              </a:solidFill>
              <a:latin typeface="Times New Roman" panose="02020603050405020304" pitchFamily="18" charset="0"/>
              <a:cs typeface="Times New Roman" panose="02020603050405020304" pitchFamily="18" charset="0"/>
            </a:rPr>
            <a:t>   </a:t>
          </a:r>
        </a:p>
      </dsp:txBody>
      <dsp:txXfrm>
        <a:off x="303533" y="3166150"/>
        <a:ext cx="3926668" cy="372930"/>
      </dsp:txXfrm>
    </dsp:sp>
    <dsp:sp modelId="{B119A14E-F78F-4445-8AA7-D02E4C862280}">
      <dsp:nvSpPr>
        <dsp:cNvPr id="0" name=""/>
        <dsp:cNvSpPr/>
      </dsp:nvSpPr>
      <dsp:spPr>
        <a:xfrm>
          <a:off x="0" y="3987655"/>
          <a:ext cx="5667169" cy="352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FEE8532-62E5-4BBE-BF4D-7B3BC12C63E7}">
      <dsp:nvSpPr>
        <dsp:cNvPr id="0" name=""/>
        <dsp:cNvSpPr/>
      </dsp:nvSpPr>
      <dsp:spPr>
        <a:xfrm>
          <a:off x="281698" y="3781015"/>
          <a:ext cx="5381240" cy="413280"/>
        </a:xfrm>
        <a:prstGeom prst="round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944" tIns="0" rIns="149944" bIns="0" numCol="1" spcCol="1270" anchor="ctr" anchorCtr="0">
          <a:noAutofit/>
        </a:bodyPr>
        <a:lstStyle/>
        <a:p>
          <a:pPr marL="0" lvl="0" indent="0" algn="l" defTabSz="622300">
            <a:lnSpc>
              <a:spcPct val="90000"/>
            </a:lnSpc>
            <a:spcBef>
              <a:spcPct val="0"/>
            </a:spcBef>
            <a:spcAft>
              <a:spcPct val="35000"/>
            </a:spcAft>
            <a:buNone/>
          </a:pPr>
          <a:r>
            <a:rPr lang="en-US" sz="1400" b="1" kern="1200" dirty="0">
              <a:solidFill>
                <a:schemeClr val="tx1"/>
              </a:solidFill>
              <a:latin typeface="Times New Roman" panose="02020603050405020304" pitchFamily="18" charset="0"/>
              <a:cs typeface="Times New Roman" panose="02020603050405020304" pitchFamily="18" charset="0"/>
            </a:rPr>
            <a:t>External reviewing </a:t>
          </a:r>
          <a:r>
            <a:rPr lang="en-US" sz="1400" b="1" kern="1200" dirty="0"/>
            <a:t>(Face to face course ensuring direct interaction)</a:t>
          </a:r>
          <a:r>
            <a:rPr lang="en-US" sz="1400" b="1" kern="1200" dirty="0">
              <a:solidFill>
                <a:schemeClr val="tx1"/>
              </a:solidFill>
              <a:latin typeface="Times New Roman" panose="02020603050405020304" pitchFamily="18" charset="0"/>
              <a:cs typeface="Times New Roman" panose="02020603050405020304" pitchFamily="18" charset="0"/>
            </a:rPr>
            <a:t> </a:t>
          </a:r>
        </a:p>
      </dsp:txBody>
      <dsp:txXfrm>
        <a:off x="301873" y="3801190"/>
        <a:ext cx="5340890" cy="372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2A0B8-BD97-493D-B64E-154D50EA4E7A}">
      <dsp:nvSpPr>
        <dsp:cNvPr id="0" name=""/>
        <dsp:cNvSpPr/>
      </dsp:nvSpPr>
      <dsp:spPr>
        <a:xfrm>
          <a:off x="3342440" y="1748061"/>
          <a:ext cx="2516659" cy="1922001"/>
        </a:xfrm>
        <a:prstGeom prst="hexagon">
          <a:avLst>
            <a:gd name="adj" fmla="val 28570"/>
            <a:gd name="vf" fmla="val 1154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rgbClr val="FFFF00"/>
              </a:solidFill>
              <a:effectLst>
                <a:outerShdw blurRad="38100" dist="38100" dir="2700000" algn="tl">
                  <a:srgbClr val="000000">
                    <a:alpha val="43137"/>
                  </a:srgbClr>
                </a:outerShdw>
              </a:effectLst>
            </a:rPr>
            <a:t>Challenges</a:t>
          </a:r>
        </a:p>
      </dsp:txBody>
      <dsp:txXfrm>
        <a:off x="3735200" y="2048016"/>
        <a:ext cx="1731139" cy="1322091"/>
      </dsp:txXfrm>
    </dsp:sp>
    <dsp:sp modelId="{093B2ED8-5C5D-4D06-B8A3-2286AD88E98F}">
      <dsp:nvSpPr>
        <dsp:cNvPr id="0" name=""/>
        <dsp:cNvSpPr/>
      </dsp:nvSpPr>
      <dsp:spPr>
        <a:xfrm>
          <a:off x="4881151" y="828514"/>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8EBD5C-9F69-476F-A821-1B3818094659}">
      <dsp:nvSpPr>
        <dsp:cNvPr id="0" name=""/>
        <dsp:cNvSpPr/>
      </dsp:nvSpPr>
      <dsp:spPr>
        <a:xfrm>
          <a:off x="3694504" y="0"/>
          <a:ext cx="1820800" cy="1575206"/>
        </a:xfrm>
        <a:prstGeom prst="hexagon">
          <a:avLst>
            <a:gd name="adj" fmla="val 28570"/>
            <a:gd name="vf" fmla="val 115470"/>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Shortage of reviewers in specific specialties. </a:t>
          </a:r>
          <a:endParaRPr lang="en-US" sz="1400" b="1" kern="1200" dirty="0">
            <a:solidFill>
              <a:srgbClr val="FFFF00"/>
            </a:solidFill>
          </a:endParaRPr>
        </a:p>
      </dsp:txBody>
      <dsp:txXfrm>
        <a:off x="3996249" y="261045"/>
        <a:ext cx="1217310" cy="1053116"/>
      </dsp:txXfrm>
    </dsp:sp>
    <dsp:sp modelId="{E49C0E6E-F8E4-4E17-AB02-8F189A22E6D1}">
      <dsp:nvSpPr>
        <dsp:cNvPr id="0" name=""/>
        <dsp:cNvSpPr/>
      </dsp:nvSpPr>
      <dsp:spPr>
        <a:xfrm>
          <a:off x="5859515" y="2178846"/>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6A458A-9BB9-4F00-86B0-F3DF5DE02133}">
      <dsp:nvSpPr>
        <dsp:cNvPr id="0" name=""/>
        <dsp:cNvSpPr/>
      </dsp:nvSpPr>
      <dsp:spPr>
        <a:xfrm>
          <a:off x="5364390" y="968857"/>
          <a:ext cx="1820800" cy="1575206"/>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Consistency of training process.</a:t>
          </a:r>
          <a:endParaRPr lang="en-US" sz="1400" b="1" kern="1200" dirty="0">
            <a:solidFill>
              <a:srgbClr val="FFFF00"/>
            </a:solidFill>
          </a:endParaRPr>
        </a:p>
      </dsp:txBody>
      <dsp:txXfrm>
        <a:off x="5666135" y="1229902"/>
        <a:ext cx="1217310" cy="1053116"/>
      </dsp:txXfrm>
    </dsp:sp>
    <dsp:sp modelId="{11DB74D6-4F34-456A-9ADE-3F78311C1406}">
      <dsp:nvSpPr>
        <dsp:cNvPr id="0" name=""/>
        <dsp:cNvSpPr/>
      </dsp:nvSpPr>
      <dsp:spPr>
        <a:xfrm>
          <a:off x="5179880" y="3703117"/>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6BE875-DCAD-4D83-A829-DFCDE45C01D3}">
      <dsp:nvSpPr>
        <dsp:cNvPr id="0" name=""/>
        <dsp:cNvSpPr/>
      </dsp:nvSpPr>
      <dsp:spPr>
        <a:xfrm>
          <a:off x="5364390" y="2873519"/>
          <a:ext cx="1820800" cy="1575206"/>
        </a:xfrm>
        <a:prstGeom prst="hexagon">
          <a:avLst>
            <a:gd name="adj" fmla="val 28570"/>
            <a:gd name="vf" fmla="val 115470"/>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Long process of training.</a:t>
          </a:r>
          <a:endParaRPr lang="en-US" sz="1400" b="1" kern="1200" dirty="0">
            <a:solidFill>
              <a:srgbClr val="FFFF00"/>
            </a:solidFill>
          </a:endParaRPr>
        </a:p>
      </dsp:txBody>
      <dsp:txXfrm>
        <a:off x="5666135" y="3134564"/>
        <a:ext cx="1217310" cy="1053116"/>
      </dsp:txXfrm>
    </dsp:sp>
    <dsp:sp modelId="{E2E34C3B-BD95-47BD-86DA-B0A7948CB95F}">
      <dsp:nvSpPr>
        <dsp:cNvPr id="0" name=""/>
        <dsp:cNvSpPr/>
      </dsp:nvSpPr>
      <dsp:spPr>
        <a:xfrm>
          <a:off x="3493973" y="386134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4CF998-BDE5-4F0F-9D36-36BD7443D646}">
      <dsp:nvSpPr>
        <dsp:cNvPr id="0" name=""/>
        <dsp:cNvSpPr/>
      </dsp:nvSpPr>
      <dsp:spPr>
        <a:xfrm>
          <a:off x="3694504" y="3843460"/>
          <a:ext cx="1820800" cy="1575206"/>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Brain drains. </a:t>
          </a:r>
          <a:endParaRPr lang="en-US" sz="1400" b="1" kern="1200" dirty="0">
            <a:solidFill>
              <a:srgbClr val="FFFF00"/>
            </a:solidFill>
          </a:endParaRPr>
        </a:p>
      </dsp:txBody>
      <dsp:txXfrm>
        <a:off x="3996249" y="4104505"/>
        <a:ext cx="1217310" cy="1053116"/>
      </dsp:txXfrm>
    </dsp:sp>
    <dsp:sp modelId="{FD37BF9C-7C8A-4A63-B3B5-99E8A0AFBF3B}">
      <dsp:nvSpPr>
        <dsp:cNvPr id="0" name=""/>
        <dsp:cNvSpPr/>
      </dsp:nvSpPr>
      <dsp:spPr>
        <a:xfrm>
          <a:off x="2499587" y="251155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CEB7DA-995D-4B57-833D-4A31DAAB523B}">
      <dsp:nvSpPr>
        <dsp:cNvPr id="0" name=""/>
        <dsp:cNvSpPr/>
      </dsp:nvSpPr>
      <dsp:spPr>
        <a:xfrm>
          <a:off x="2016866" y="2874602"/>
          <a:ext cx="1820800" cy="1575206"/>
        </a:xfrm>
        <a:prstGeom prst="hexagon">
          <a:avLst>
            <a:gd name="adj" fmla="val 28570"/>
            <a:gd name="vf" fmla="val 115470"/>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Issues of confidentiality by using AI.</a:t>
          </a:r>
          <a:endParaRPr lang="en-US" sz="1400" b="1" kern="1200" dirty="0">
            <a:solidFill>
              <a:srgbClr val="FFFF00"/>
            </a:solidFill>
          </a:endParaRPr>
        </a:p>
      </dsp:txBody>
      <dsp:txXfrm>
        <a:off x="2318611" y="3135647"/>
        <a:ext cx="1217310" cy="1053116"/>
      </dsp:txXfrm>
    </dsp:sp>
    <dsp:sp modelId="{E0019074-BD66-4AEB-BBC8-CECED7FA25B7}">
      <dsp:nvSpPr>
        <dsp:cNvPr id="0" name=""/>
        <dsp:cNvSpPr/>
      </dsp:nvSpPr>
      <dsp:spPr>
        <a:xfrm>
          <a:off x="2016866" y="966690"/>
          <a:ext cx="1820800" cy="1575206"/>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FFFF00"/>
              </a:solidFill>
              <a:latin typeface="Times New Roman" panose="02020603050405020304" pitchFamily="18" charset="0"/>
              <a:cs typeface="Times New Roman" panose="02020603050405020304" pitchFamily="18" charset="0"/>
            </a:rPr>
            <a:t>Funding.</a:t>
          </a:r>
          <a:endParaRPr lang="en-US" sz="1400" b="1" kern="1200" dirty="0">
            <a:solidFill>
              <a:srgbClr val="FFFF00"/>
            </a:solidFill>
          </a:endParaRPr>
        </a:p>
      </dsp:txBody>
      <dsp:txXfrm>
        <a:off x="2318611" y="1227735"/>
        <a:ext cx="1217310" cy="1053116"/>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26/01/2025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569D1D-B2A6-4FF1-AA09-CFF6EA4FD7E5}" type="datetimeFigureOut">
              <a:rPr lang="en-US" smtClean="0"/>
              <a:t>1/26/2025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6F3153-CD57-4DF5-A604-3AA1BBEEC729}" type="slidenum">
              <a:rPr lang="en-US" smtClean="0"/>
              <a:t>‹#›</a:t>
            </a:fld>
            <a:endParaRPr lang="en-US"/>
          </a:p>
        </p:txBody>
      </p:sp>
    </p:spTree>
    <p:extLst>
      <p:ext uri="{BB962C8B-B14F-4D97-AF65-F5344CB8AC3E}">
        <p14:creationId xmlns:p14="http://schemas.microsoft.com/office/powerpoint/2010/main" val="864755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1. Peer Review Visits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They assess the institution’s adherence to NAQAAE’s standards, examining infrastructure, resources, academic programs, and support services.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2. Standards Development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They ensure the standards are aligned with international best practices.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3. Training and Workshops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Conduct training for internal and external stakeholders to raise awareness and capacity regarding quality assurance processes and criteria as well as help in preparing institutions for accreditation and guiding them to meet NAQAAE’s standards.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4. Evaluation of Self-Assessment Reports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Review and evaluate the self-assessment reports submitted by institutions as part of the accreditation process and Providing feedback and recommendations to ensure accurate and comprehensive evaluations.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5. Consultation and Advisory Roles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Serve as consultants to institutions seeking to implement quality assurance systems or improve their practices to achieve accreditation.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6. Research and Development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Participate in studies or research projects led by NAQAAE to enhance its policies, standards, and procedures.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7. Monitoring and Follow-up</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Monitor the performance of accredited institutions and programs to ensure they maintain standards after receiving accreditation and of course Provide follow-up assessments to check for continuous improvement.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8. Appeals Committees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External experts may serve on appeals committees to ensure a fair review of complaints or disputes arising from the accreditation process.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9. International Collaboration</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Share expertise and represent NAQAAE at conferences, forums, or in joint activities.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10. Auditing Internal QA Systems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 pos="2857500" algn="l"/>
              </a:tabLs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Conduct audits of an institution’s internal quality assurance (IQA) systems to assess their effectiveness in sustaining quality practices.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tabLst>
                <a:tab pos="2857500" algn="l"/>
              </a:tabLst>
            </a:pPr>
            <a:r>
              <a:rPr lang="en-US" sz="1800" dirty="0">
                <a:effectLst/>
                <a:latin typeface="Calibri" panose="020F0502020204030204" pitchFamily="34" charset="0"/>
                <a:ea typeface="Calibri" panose="020F0502020204030204" pitchFamily="34" charset="0"/>
                <a:cs typeface="Arial" panose="020B0604020202020204" pitchFamily="34" charset="0"/>
              </a:rPr>
              <a:t> </a:t>
            </a:r>
          </a:p>
          <a:p>
            <a:endParaRPr lang="en-US" dirty="0"/>
          </a:p>
        </p:txBody>
      </p:sp>
      <p:sp>
        <p:nvSpPr>
          <p:cNvPr id="4" name="Slide Number Placeholder 3"/>
          <p:cNvSpPr>
            <a:spLocks noGrp="1"/>
          </p:cNvSpPr>
          <p:nvPr>
            <p:ph type="sldNum" sz="quarter" idx="5"/>
          </p:nvPr>
        </p:nvSpPr>
        <p:spPr/>
        <p:txBody>
          <a:bodyPr/>
          <a:lstStyle/>
          <a:p>
            <a:fld id="{F36F3153-CD57-4DF5-A604-3AA1BBEEC729}" type="slidenum">
              <a:rPr lang="en-US" smtClean="0"/>
              <a:t>2</a:t>
            </a:fld>
            <a:endParaRPr lang="en-US"/>
          </a:p>
        </p:txBody>
      </p:sp>
    </p:spTree>
    <p:extLst>
      <p:ext uri="{BB962C8B-B14F-4D97-AF65-F5344CB8AC3E}">
        <p14:creationId xmlns:p14="http://schemas.microsoft.com/office/powerpoint/2010/main" val="421119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15000"/>
              </a:lnSpc>
              <a:spcAft>
                <a:spcPts val="1000"/>
              </a:spcAft>
              <a:buFont typeface="+mj-lt"/>
              <a:buAutoNum type="arabicPeriod"/>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Strategic Planning (online course)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Develop strategic visions, goals, and action plans for institutions.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Includes tools like SWOT analysis for aligning objectives with QA standards.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mj-lt"/>
              <a:buAutoNum type="arabicPeriod"/>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Programs &amp; Course Specification (online course)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Design and evaluate program outcomes, ILOs, and course structures.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Ensure alignment with graduate profiles and market needs.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mj-lt"/>
              <a:buAutoNum type="arabicPeriod"/>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Teaching Strategies (online course)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Explore learner-centered methods and modern teaching tools.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Emphasize collaborative and participative teaching practices.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mj-lt"/>
              <a:buAutoNum type="arabicPeriod"/>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Student Assessment (online course)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Create fair and reliable assessment tools aligned with ILOs.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Analyze and use assessment data to enhance education quality.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mj-lt"/>
              <a:buAutoNum type="arabicPeriod"/>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Program Evaluation (online course)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Evaluate curricula, teaching practices, and stakeholder satisfaction.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Guide improvements based on measurable outcomes.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mj-lt"/>
              <a:buAutoNum type="arabicPeriod"/>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External Reviewing (Face to face course ensuring direct interaction)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Train reviewers to assess institutions objectively.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Covers site visits, stakeholder interviews, and evidence-based decisions.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endParaRPr lang="en-US" sz="1350" b="1" dirty="0">
              <a:effectLst/>
              <a:latin typeface="Times New Roman" panose="02020603050405020304" pitchFamily="18" charset="0"/>
              <a:ea typeface="Times New Roman" panose="02020603050405020304" pitchFamily="18" charset="0"/>
            </a:endParaRPr>
          </a:p>
          <a:p>
            <a:pPr marL="0" marR="0"/>
            <a:r>
              <a:rPr lang="en-US" sz="1350" b="1" dirty="0">
                <a:effectLst/>
                <a:latin typeface="Times New Roman" panose="02020603050405020304" pitchFamily="18" charset="0"/>
                <a:ea typeface="Times New Roman" panose="02020603050405020304" pitchFamily="18" charset="0"/>
              </a:rPr>
              <a:t>1. Strategic Planning</a:t>
            </a: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Purpose: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Equips participants with the skills to create and evaluate strategic plans for educational institutions.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How It Works: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Introduces frameworks and tools for effective strategic planning.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Covers identifying institutional strengths, weaknesses, opportunities, and threats (SWOT analysis).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Focuses on setting measurable goals and developing action plans aligned with quality assurance standards.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Offerings: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Practical exercises and case studies on developing strategic visions for long-term institutional improvement.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2. Programs and Course Specification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Purpose: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Guides participants in developing and assessing program and course specifications as per NAQAAE standards.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How It Works: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Teaches how to outline program objectives, intended learning outcomes (ILOs), and course structures.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Discusses alignment of program specifications with graduate attributes and labor market needs.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Includes exercises on mapping course contributions to overall program outcomes.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Offerings: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Tools for drafting, evaluating, and improving course specifications.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3. Teaching Strategies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Purpose: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Enhances understanding of diverse, effective teaching strategies for quality education delivery.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How It Works: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Explores learner-centered and active teaching methods.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Covers the integration of modern instructional technologies and methods for diverse learning needs.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Encourages collaborative and participative teaching practices for academic success.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Offerings: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Model teaching sessions and discussions to demonstrate best practices.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4. Student Assessment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Purpose: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Provides training in designing and implementing reliable and fair student assessment systems.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How It Works: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Reviews principles of assessment validity, reliability, and alignment with learning outcomes.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Covers assessment tools, such as exams, projects, rubrics, and practical assessments.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Explains how to analyze and use assessment data for continuous improvement.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Offerings: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Practical sessions on constructing assessment instruments and case analysis.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5. Program Evaluation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Purpose: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Prepares participants to evaluate academic programs systematically based on quality standards.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How It Works: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Focuses on assessing curriculum design, teaching practices, and program effectiveness.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Uses quantitative and qualitative metrics to evaluate graduate performance and stakeholder satisfaction.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Guides on preparing comprehensive program evaluation reports.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Offerings: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Simulated program evaluations and reporting exercises.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15000"/>
              </a:lnSpc>
              <a:spcAft>
                <a:spcPts val="1000"/>
              </a:spcAft>
            </a:pPr>
            <a:r>
              <a:rPr lang="en-US" sz="1350" b="1" dirty="0">
                <a:effectLst/>
                <a:latin typeface="Times New Roman" panose="02020603050405020304" pitchFamily="18" charset="0"/>
                <a:ea typeface="Times New Roman" panose="02020603050405020304" pitchFamily="18" charset="0"/>
                <a:cs typeface="Arial" panose="020B0604020202020204" pitchFamily="34" charset="0"/>
              </a:rPr>
              <a:t>6. External Reviewing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Purpose:</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Trains participants to conduct external reviews of institutions and programs for accreditation purposes.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How It Works: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Outlines the external reviewer’s roles, responsibilities, and ethical guidelines.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Includes detailed instructions on analyzing self-study reports, conducting site visits, and interviewing stakeholders.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15000"/>
              </a:lnSpc>
              <a:spcAft>
                <a:spcPts val="1000"/>
              </a:spcAft>
              <a:buSzPts val="1000"/>
              <a:buFont typeface="Courier New" panose="02070309020205020404" pitchFamily="49" charset="0"/>
              <a:buChar char="o"/>
              <a:tabLst>
                <a:tab pos="9144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Focuses on using NAQAAE criteria to make objective, evidence-based judgments.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SzPts val="1000"/>
              <a:buFont typeface="Symbol" panose="05050102010706020507" pitchFamily="18" charset="2"/>
              <a:buChar char=""/>
              <a:tabLst>
                <a:tab pos="457200" algn="l"/>
              </a:tabLs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Offerings:</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Mock review exercises, team discussions, and feedback on review findings.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F36F3153-CD57-4DF5-A604-3AA1BBEEC729}" type="slidenum">
              <a:rPr lang="en-US" smtClean="0"/>
              <a:t>3</a:t>
            </a:fld>
            <a:endParaRPr lang="en-US"/>
          </a:p>
        </p:txBody>
      </p:sp>
    </p:spTree>
    <p:extLst>
      <p:ext uri="{BB962C8B-B14F-4D97-AF65-F5344CB8AC3E}">
        <p14:creationId xmlns:p14="http://schemas.microsoft.com/office/powerpoint/2010/main" val="1106320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Shortage of reviewers in specific specialties</a:t>
            </a:r>
            <a:r>
              <a:rPr lang="en-US" dirty="0"/>
              <a:t>: We actively recruit more staff and encourage professionals to join our review processes. By focusing on attracting individuals with expertise in niche areas, we aim to bridge the gap and ensure all specialties are covered.</a:t>
            </a:r>
          </a:p>
          <a:p>
            <a:r>
              <a:rPr lang="en-US" b="1" dirty="0"/>
              <a:t>Consistency of the training process</a:t>
            </a:r>
            <a:r>
              <a:rPr lang="en-US" dirty="0"/>
              <a:t>: We're in the process of reforming our training programs to standardize and enhance the consistency of our training methods. This includes preparing external reviewers with the tools and knowledge they need, so that we maintain uniformity in the evaluation process across different regions and specialties.</a:t>
            </a:r>
          </a:p>
          <a:p>
            <a:r>
              <a:rPr lang="en-US" b="1" dirty="0"/>
              <a:t>The long process of training</a:t>
            </a:r>
            <a:r>
              <a:rPr lang="en-US" dirty="0"/>
              <a:t>: We are working to streamline the training timeline. By identifying and addressing bottlenecks and inefficiencies in the current system, we aim to make the process faster without compromising quality.</a:t>
            </a:r>
          </a:p>
          <a:p>
            <a:r>
              <a:rPr lang="en-US" b="1" dirty="0"/>
              <a:t>Brain drain</a:t>
            </a:r>
            <a:r>
              <a:rPr lang="en-US" dirty="0"/>
              <a:t>: To mitigate the effects of brain drain, we're focused on preparing more reviewers through structured development programs. This ensures that we have a steady pipeline of qualified professionals ready to take on the responsibility of evaluations, reducing dependency on a few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Issues of confidentiality by using AI in the different process of evaluation during accreditation visits</a:t>
            </a:r>
            <a:endParaRPr lang="en-US" dirty="0"/>
          </a:p>
          <a:p>
            <a:endParaRPr lang="en-US" dirty="0"/>
          </a:p>
          <a:p>
            <a:r>
              <a:rPr lang="en-US" b="1" dirty="0"/>
              <a:t>Confidentiality concerns</a:t>
            </a:r>
            <a:r>
              <a:rPr lang="en-US" dirty="0"/>
              <a:t>: With the increasing use of AI in the accreditation process, we're placing a strong emphasis on developing standards and guidelines to ensure confidentiality is maintained. By using AI tools effectively, we aim to enhance the evaluation process while safeguarding sensitive information.</a:t>
            </a:r>
          </a:p>
          <a:p>
            <a:r>
              <a:rPr lang="en-US" dirty="0"/>
              <a:t>AI AS A CHALLENGE</a:t>
            </a: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1</a:t>
            </a:r>
            <a:r>
              <a:rPr lang="en-US" sz="1800" b="1" kern="100" dirty="0">
                <a:effectLst/>
                <a:latin typeface="Calibri" panose="020F0502020204030204" pitchFamily="34" charset="0"/>
                <a:ea typeface="Calibri" panose="020F0502020204030204" pitchFamily="34" charset="0"/>
                <a:cs typeface="Arial" panose="020B0604020202020204" pitchFamily="34" charset="0"/>
              </a:rPr>
              <a:t>. Data Privacy Risks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Challenge: Accreditation processes involve sensitive information, such as institutional data, student records, and program details. Using AI may raise concerns about how this data is processed and stored, Experts may be hesitant to work with AI tools if they are uncertain about data protection measures, potentially narrowing the recruitment pool.</a:t>
            </a: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2. </a:t>
            </a:r>
            <a:r>
              <a:rPr lang="en-US" sz="1800" b="1" kern="100" dirty="0">
                <a:effectLst/>
                <a:latin typeface="Calibri" panose="020F0502020204030204" pitchFamily="34" charset="0"/>
                <a:ea typeface="Calibri" panose="020F0502020204030204" pitchFamily="34" charset="0"/>
                <a:cs typeface="Arial" panose="020B0604020202020204" pitchFamily="34" charset="0"/>
              </a:rPr>
              <a:t>Lack of Trust in AI-Driven Processes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Challenge: Experts might distrust AI systems due to fears of data misuse or hacking incidents.</a:t>
            </a: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3. </a:t>
            </a:r>
            <a:r>
              <a:rPr lang="en-US" sz="1800" b="1" kern="100" dirty="0">
                <a:effectLst/>
                <a:latin typeface="Calibri" panose="020F0502020204030204" pitchFamily="34" charset="0"/>
                <a:ea typeface="Calibri" panose="020F0502020204030204" pitchFamily="34" charset="0"/>
                <a:cs typeface="Arial" panose="020B0604020202020204" pitchFamily="34" charset="0"/>
              </a:rPr>
              <a:t>Need for Training on Data Protection</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Challenge: Experts may require specialized training to understand the ethical use of AI tools and how to safeguard confidential information during the accreditation process.</a:t>
            </a: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4. </a:t>
            </a:r>
            <a:r>
              <a:rPr lang="en-US" sz="1800" b="1" kern="100" dirty="0">
                <a:effectLst/>
                <a:latin typeface="Calibri" panose="020F0502020204030204" pitchFamily="34" charset="0"/>
                <a:ea typeface="Calibri" panose="020F0502020204030204" pitchFamily="34" charset="0"/>
                <a:cs typeface="Arial" panose="020B0604020202020204" pitchFamily="34" charset="0"/>
              </a:rPr>
              <a:t>Compliance with International Data Protection Standards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Challenge: As NAQAAE engages in international collaboration, ensuring AI usage complies with global standards (e.g., GDPR) is essential.</a:t>
            </a: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5. </a:t>
            </a:r>
            <a:r>
              <a:rPr lang="en-US" sz="1800" b="1" kern="100" dirty="0">
                <a:effectLst/>
                <a:latin typeface="Calibri" panose="020F0502020204030204" pitchFamily="34" charset="0"/>
                <a:ea typeface="Calibri" panose="020F0502020204030204" pitchFamily="34" charset="0"/>
                <a:cs typeface="Arial" panose="020B0604020202020204" pitchFamily="34" charset="0"/>
              </a:rPr>
              <a:t>Fear of Bias or AI Misjudgment</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Aft>
                <a:spcPts val="800"/>
              </a:spcAft>
            </a:pPr>
            <a:r>
              <a:rPr lang="en-US" sz="1800" kern="100" dirty="0">
                <a:effectLst/>
                <a:latin typeface="Calibri" panose="020F0502020204030204" pitchFamily="34" charset="0"/>
                <a:ea typeface="Calibri" panose="020F0502020204030204" pitchFamily="34" charset="0"/>
                <a:cs typeface="Arial" panose="020B0604020202020204" pitchFamily="34" charset="0"/>
              </a:rPr>
              <a:t>Challenge: Some experts may worry that reliance on AI could compromise the confidentiality of their evaluations or misinterpret sensitive data.</a:t>
            </a:r>
          </a:p>
          <a:p>
            <a:endParaRPr lang="en-US" dirty="0"/>
          </a:p>
          <a:p>
            <a:endParaRPr lang="en-US" dirty="0"/>
          </a:p>
        </p:txBody>
      </p:sp>
      <p:sp>
        <p:nvSpPr>
          <p:cNvPr id="4" name="Slide Number Placeholder 3"/>
          <p:cNvSpPr>
            <a:spLocks noGrp="1"/>
          </p:cNvSpPr>
          <p:nvPr>
            <p:ph type="sldNum" sz="quarter" idx="5"/>
          </p:nvPr>
        </p:nvSpPr>
        <p:spPr/>
        <p:txBody>
          <a:bodyPr/>
          <a:lstStyle/>
          <a:p>
            <a:fld id="{F36F3153-CD57-4DF5-A604-3AA1BBEEC729}" type="slidenum">
              <a:rPr lang="en-US" smtClean="0"/>
              <a:t>4</a:t>
            </a:fld>
            <a:endParaRPr lang="en-US"/>
          </a:p>
        </p:txBody>
      </p:sp>
    </p:spTree>
    <p:extLst>
      <p:ext uri="{BB962C8B-B14F-4D97-AF65-F5344CB8AC3E}">
        <p14:creationId xmlns:p14="http://schemas.microsoft.com/office/powerpoint/2010/main" val="1886220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6F3153-CD57-4DF5-A604-3AA1BBEEC729}" type="slidenum">
              <a:rPr lang="en-US" smtClean="0"/>
              <a:t>5</a:t>
            </a:fld>
            <a:endParaRPr lang="en-US"/>
          </a:p>
        </p:txBody>
      </p:sp>
    </p:spTree>
    <p:extLst>
      <p:ext uri="{BB962C8B-B14F-4D97-AF65-F5344CB8AC3E}">
        <p14:creationId xmlns:p14="http://schemas.microsoft.com/office/powerpoint/2010/main" val="3580846870"/>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dirty="0"/>
              <a:t>Haga clic para modificar el estilo de título del patrón</a:t>
            </a:r>
            <a:endParaRPr lang="en-GB" dirty="0"/>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26/01/2025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26/01/2025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2.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3.jpg"/></Relationships>
</file>

<file path=ppt/slides/_rels/slide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2.png"/><Relationship Id="rId7" Type="http://schemas.openxmlformats.org/officeDocument/2006/relationships/diagramColors" Target="../diagrams/colors4.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 Id="rId9" Type="http://schemas.openxmlformats.org/officeDocument/2006/relationships/image" Target="../media/image14.jpg"/></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hyperlink" Target="http://www.naqaae.eg/" TargetMode="External"/><Relationship Id="rId5" Type="http://schemas.openxmlformats.org/officeDocument/2006/relationships/hyperlink" Target="mailto:nermine.diab@naqaae.edu.eg" TargetMode="External"/><Relationship Id="rId4" Type="http://schemas.openxmlformats.org/officeDocument/2006/relationships/hyperlink" Target="mailto:yousra.shehata@naqaae.edu.e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309281" y="4184557"/>
            <a:ext cx="3644155" cy="2162455"/>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r>
              <a:rPr lang="en-GB" sz="1800" dirty="0">
                <a:solidFill>
                  <a:schemeClr val="bg1"/>
                </a:solidFill>
              </a:rPr>
              <a:t>HAQAA3 EQA TRAINING</a:t>
            </a:r>
          </a:p>
          <a:p>
            <a:endParaRPr lang="en-GB" sz="1800" dirty="0">
              <a:solidFill>
                <a:schemeClr val="bg1"/>
              </a:solidFill>
            </a:endParaRPr>
          </a:p>
          <a:p>
            <a:r>
              <a:rPr lang="en-GB" sz="1800" dirty="0">
                <a:solidFill>
                  <a:schemeClr val="bg1"/>
                </a:solidFill>
              </a:rPr>
              <a:t>PEER-LEARNING SESSION 2: EXPERT RECRUITMENT AND TRAINING</a:t>
            </a:r>
          </a:p>
          <a:p>
            <a:endParaRPr lang="en-GB" sz="1800" dirty="0">
              <a:solidFill>
                <a:schemeClr val="bg1"/>
              </a:solidFill>
            </a:endParaRPr>
          </a:p>
          <a:p>
            <a:r>
              <a:rPr lang="en-GB" sz="1800" dirty="0">
                <a:solidFill>
                  <a:schemeClr val="bg1"/>
                </a:solidFill>
              </a:rPr>
              <a:t>Wednesday 29</a:t>
            </a:r>
            <a:r>
              <a:rPr lang="en-GB" sz="1800" baseline="30000" dirty="0">
                <a:solidFill>
                  <a:schemeClr val="bg1"/>
                </a:solidFill>
              </a:rPr>
              <a:t>th</a:t>
            </a:r>
            <a:r>
              <a:rPr lang="en-GB" sz="1800" dirty="0">
                <a:solidFill>
                  <a:schemeClr val="bg1"/>
                </a:solidFill>
              </a:rPr>
              <a:t> January </a:t>
            </a:r>
          </a:p>
        </p:txBody>
      </p:sp>
    </p:spTree>
    <p:extLst>
      <p:ext uri="{BB962C8B-B14F-4D97-AF65-F5344CB8AC3E}">
        <p14:creationId xmlns:p14="http://schemas.microsoft.com/office/powerpoint/2010/main" val="76624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p:txBody>
          <a:bodyPr>
            <a:normAutofit/>
          </a:bodyPr>
          <a:lstStyle/>
          <a:p>
            <a:pPr algn="ctr"/>
            <a:r>
              <a:rPr lang="en-GB" dirty="0"/>
              <a:t>INVOLVEMENT OF EXTERNAL EXPERTS: ACTIVITIES, PROFILES, ETC.</a:t>
            </a:r>
          </a:p>
        </p:txBody>
      </p:sp>
      <p:sp>
        <p:nvSpPr>
          <p:cNvPr id="6" name="Text Placeholder 5">
            <a:extLst>
              <a:ext uri="{FF2B5EF4-FFF2-40B4-BE49-F238E27FC236}">
                <a16:creationId xmlns:a16="http://schemas.microsoft.com/office/drawing/2014/main" id="{F3266C0A-1CB7-7DD9-B468-A95769E12DBF}"/>
              </a:ext>
            </a:extLst>
          </p:cNvPr>
          <p:cNvSpPr>
            <a:spLocks noGrp="1"/>
          </p:cNvSpPr>
          <p:nvPr>
            <p:ph type="body" idx="1"/>
          </p:nvPr>
        </p:nvSpPr>
        <p:spPr>
          <a:xfrm>
            <a:off x="1367895" y="1796627"/>
            <a:ext cx="5779115" cy="823912"/>
          </a:xfrm>
        </p:spPr>
        <p:txBody>
          <a:bodyPr>
            <a:normAutofit/>
          </a:bodyPr>
          <a:lstStyle/>
          <a:p>
            <a:r>
              <a:rPr lang="en-GB" sz="2000" dirty="0">
                <a:solidFill>
                  <a:srgbClr val="E94E1B"/>
                </a:solidFill>
                <a:latin typeface="Times New Roman" panose="02020603050405020304" pitchFamily="18" charset="0"/>
                <a:cs typeface="Times New Roman" panose="02020603050405020304" pitchFamily="18" charset="0"/>
              </a:rPr>
              <a:t>External Experts profiles and how we recruit them.</a:t>
            </a:r>
            <a:endParaRPr lang="en-US" sz="2000" dirty="0">
              <a:solidFill>
                <a:srgbClr val="E94E1B"/>
              </a:solidFill>
              <a:latin typeface="Times New Roman" panose="02020603050405020304" pitchFamily="18" charset="0"/>
              <a:cs typeface="Times New Roman" panose="02020603050405020304" pitchFamily="18" charset="0"/>
            </a:endParaRPr>
          </a:p>
          <a:p>
            <a:endParaRPr lang="en-US" dirty="0">
              <a:solidFill>
                <a:srgbClr val="E94E1B"/>
              </a:solidFill>
            </a:endParaRPr>
          </a:p>
        </p:txBody>
      </p:sp>
      <p:pic>
        <p:nvPicPr>
          <p:cNvPr id="5" name="Picture 4">
            <a:extLst>
              <a:ext uri="{FF2B5EF4-FFF2-40B4-BE49-F238E27FC236}">
                <a16:creationId xmlns:a16="http://schemas.microsoft.com/office/drawing/2014/main" id="{8404772D-E50E-9C14-A653-7C1F1D9970B2}"/>
              </a:ext>
            </a:extLst>
          </p:cNvPr>
          <p:cNvPicPr>
            <a:picLocks noChangeAspect="1"/>
          </p:cNvPicPr>
          <p:nvPr/>
        </p:nvPicPr>
        <p:blipFill>
          <a:blip r:embed="rId3"/>
          <a:stretch>
            <a:fillRect/>
          </a:stretch>
        </p:blipFill>
        <p:spPr>
          <a:xfrm>
            <a:off x="228547" y="5186092"/>
            <a:ext cx="1219306" cy="2540093"/>
          </a:xfrm>
          <a:prstGeom prst="rect">
            <a:avLst/>
          </a:prstGeom>
        </p:spPr>
      </p:pic>
      <p:graphicFrame>
        <p:nvGraphicFramePr>
          <p:cNvPr id="9" name="Content Placeholder 8">
            <a:extLst>
              <a:ext uri="{FF2B5EF4-FFF2-40B4-BE49-F238E27FC236}">
                <a16:creationId xmlns:a16="http://schemas.microsoft.com/office/drawing/2014/main" id="{1841B64E-778C-7556-DC08-604E7DBD938D}"/>
              </a:ext>
            </a:extLst>
          </p:cNvPr>
          <p:cNvGraphicFramePr>
            <a:graphicFrameLocks noGrp="1"/>
          </p:cNvGraphicFramePr>
          <p:nvPr>
            <p:ph sz="quarter" idx="4"/>
            <p:extLst>
              <p:ext uri="{D42A27DB-BD31-4B8C-83A1-F6EECF244321}">
                <p14:modId xmlns:p14="http://schemas.microsoft.com/office/powerpoint/2010/main" val="413657386"/>
              </p:ext>
            </p:extLst>
          </p:nvPr>
        </p:nvGraphicFramePr>
        <p:xfrm>
          <a:off x="363641" y="2196317"/>
          <a:ext cx="5183188" cy="36845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extBox 10">
            <a:extLst>
              <a:ext uri="{FF2B5EF4-FFF2-40B4-BE49-F238E27FC236}">
                <a16:creationId xmlns:a16="http://schemas.microsoft.com/office/drawing/2014/main" id="{7ACEA913-B45B-D9EE-4A97-57A94C58EA2D}"/>
              </a:ext>
            </a:extLst>
          </p:cNvPr>
          <p:cNvSpPr txBox="1"/>
          <p:nvPr/>
        </p:nvSpPr>
        <p:spPr>
          <a:xfrm>
            <a:off x="487681" y="2505075"/>
            <a:ext cx="1219306" cy="646331"/>
          </a:xfrm>
          <a:prstGeom prst="rect">
            <a:avLst/>
          </a:prstGeom>
          <a:noFill/>
        </p:spPr>
        <p:txBody>
          <a:bodyPr wrap="square" rtlCol="0">
            <a:spAutoFit/>
          </a:bodyPr>
          <a:lstStyle/>
          <a:p>
            <a:pPr marL="0" indent="0" algn="ctr">
              <a:buNone/>
            </a:pPr>
            <a:r>
              <a:rPr lang="en-US" sz="1800" b="1" dirty="0">
                <a:solidFill>
                  <a:srgbClr val="E94E1B"/>
                </a:solidFill>
                <a:latin typeface="Times New Roman" panose="02020603050405020304" pitchFamily="18" charset="0"/>
                <a:cs typeface="Times New Roman" panose="02020603050405020304" pitchFamily="18" charset="0"/>
              </a:rPr>
              <a:t>We target:</a:t>
            </a:r>
          </a:p>
        </p:txBody>
      </p:sp>
      <p:sp>
        <p:nvSpPr>
          <p:cNvPr id="12" name="TextBox 11">
            <a:extLst>
              <a:ext uri="{FF2B5EF4-FFF2-40B4-BE49-F238E27FC236}">
                <a16:creationId xmlns:a16="http://schemas.microsoft.com/office/drawing/2014/main" id="{D22D75DC-4779-CAB3-E444-37F14B565F4C}"/>
              </a:ext>
            </a:extLst>
          </p:cNvPr>
          <p:cNvSpPr txBox="1"/>
          <p:nvPr/>
        </p:nvSpPr>
        <p:spPr>
          <a:xfrm>
            <a:off x="584123" y="4483614"/>
            <a:ext cx="1567543" cy="646331"/>
          </a:xfrm>
          <a:prstGeom prst="rect">
            <a:avLst/>
          </a:prstGeom>
          <a:noFill/>
        </p:spPr>
        <p:txBody>
          <a:bodyPr wrap="square" rtlCol="0">
            <a:spAutoFit/>
          </a:bodyPr>
          <a:lstStyle/>
          <a:p>
            <a:pPr marL="0" indent="0" algn="ctr">
              <a:buNone/>
            </a:pPr>
            <a:r>
              <a:rPr lang="en-US" sz="1800" b="1" dirty="0">
                <a:solidFill>
                  <a:srgbClr val="E94E1B"/>
                </a:solidFill>
                <a:latin typeface="Times New Roman" panose="02020603050405020304" pitchFamily="18" charset="0"/>
                <a:cs typeface="Times New Roman" panose="02020603050405020304" pitchFamily="18" charset="0"/>
              </a:rPr>
              <a:t>We recruited them:</a:t>
            </a:r>
            <a:endParaRPr lang="en-GB" sz="1800" b="1" dirty="0">
              <a:solidFill>
                <a:srgbClr val="E94E1B"/>
              </a:solidFill>
            </a:endParaRPr>
          </a:p>
        </p:txBody>
      </p:sp>
      <p:graphicFrame>
        <p:nvGraphicFramePr>
          <p:cNvPr id="8" name="Diagram 7">
            <a:extLst>
              <a:ext uri="{FF2B5EF4-FFF2-40B4-BE49-F238E27FC236}">
                <a16:creationId xmlns:a16="http://schemas.microsoft.com/office/drawing/2014/main" id="{2D1A921B-D8F8-A19F-ED17-F88182596A38}"/>
              </a:ext>
            </a:extLst>
          </p:cNvPr>
          <p:cNvGraphicFramePr/>
          <p:nvPr>
            <p:extLst>
              <p:ext uri="{D42A27DB-BD31-4B8C-83A1-F6EECF244321}">
                <p14:modId xmlns:p14="http://schemas.microsoft.com/office/powerpoint/2010/main" val="1832296019"/>
              </p:ext>
            </p:extLst>
          </p:nvPr>
        </p:nvGraphicFramePr>
        <p:xfrm>
          <a:off x="5318760" y="1603332"/>
          <a:ext cx="6786231" cy="508639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4" name="TextBox 3">
            <a:extLst>
              <a:ext uri="{FF2B5EF4-FFF2-40B4-BE49-F238E27FC236}">
                <a16:creationId xmlns:a16="http://schemas.microsoft.com/office/drawing/2014/main" id="{C944E9C6-8C71-0E13-028B-31C3237F869B}"/>
              </a:ext>
            </a:extLst>
          </p:cNvPr>
          <p:cNvSpPr txBox="1"/>
          <p:nvPr/>
        </p:nvSpPr>
        <p:spPr>
          <a:xfrm>
            <a:off x="2651366" y="6398717"/>
            <a:ext cx="6093912" cy="369332"/>
          </a:xfrm>
          <a:prstGeom prst="rect">
            <a:avLst/>
          </a:prstGeom>
          <a:noFill/>
        </p:spPr>
        <p:txBody>
          <a:bodyPr wrap="square">
            <a:spAutoFit/>
          </a:bodyPr>
          <a:lstStyle/>
          <a:p>
            <a:pPr algn="ctr"/>
            <a:r>
              <a:rPr lang="en-US" b="1" dirty="0">
                <a:solidFill>
                  <a:srgbClr val="E94E1B"/>
                </a:solidFill>
              </a:rPr>
              <a:t>How do we select External Experts with NAQAAE</a:t>
            </a:r>
          </a:p>
        </p:txBody>
      </p:sp>
    </p:spTree>
    <p:extLst>
      <p:ext uri="{BB962C8B-B14F-4D97-AF65-F5344CB8AC3E}">
        <p14:creationId xmlns:p14="http://schemas.microsoft.com/office/powerpoint/2010/main" val="122960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mph" presetSubtype="0" fill="hold" grpId="0" nodeType="clickEffect">
                                  <p:stCondLst>
                                    <p:cond delay="0"/>
                                  </p:stCondLst>
                                  <p:childTnLst>
                                    <p:animClr clrSpc="hsl" dir="cw">
                                      <p:cBhvr override="childStyle">
                                        <p:cTn id="14" dur="500" fill="hold"/>
                                        <p:tgtEl>
                                          <p:spTgt spid="6">
                                            <p:txEl>
                                              <p:pRg st="0" end="0"/>
                                            </p:txEl>
                                          </p:spTgt>
                                        </p:tgtEl>
                                        <p:attrNameLst>
                                          <p:attrName>style.color</p:attrName>
                                        </p:attrNameLst>
                                      </p:cBhvr>
                                      <p:by>
                                        <p:hsl h="7200000" s="0" l="0"/>
                                      </p:by>
                                    </p:animClr>
                                    <p:animClr clrSpc="hsl" dir="cw">
                                      <p:cBhvr>
                                        <p:cTn id="15" dur="500" fill="hold"/>
                                        <p:tgtEl>
                                          <p:spTgt spid="6">
                                            <p:txEl>
                                              <p:pRg st="0" end="0"/>
                                            </p:txEl>
                                          </p:spTgt>
                                        </p:tgtEl>
                                        <p:attrNameLst>
                                          <p:attrName>fillcolor</p:attrName>
                                        </p:attrNameLst>
                                      </p:cBhvr>
                                      <p:by>
                                        <p:hsl h="7200000" s="0" l="0"/>
                                      </p:by>
                                    </p:animClr>
                                    <p:animClr clrSpc="hsl" dir="cw">
                                      <p:cBhvr>
                                        <p:cTn id="16" dur="500" fill="hold"/>
                                        <p:tgtEl>
                                          <p:spTgt spid="6">
                                            <p:txEl>
                                              <p:pRg st="0" end="0"/>
                                            </p:txEl>
                                          </p:spTgt>
                                        </p:tgtEl>
                                        <p:attrNameLst>
                                          <p:attrName>stroke.color</p:attrName>
                                        </p:attrNameLst>
                                      </p:cBhvr>
                                      <p:by>
                                        <p:hsl h="7200000" s="0" l="0"/>
                                      </p:by>
                                    </p:animClr>
                                    <p:set>
                                      <p:cBhvr>
                                        <p:cTn id="17" dur="500" fill="hold"/>
                                        <p:tgtEl>
                                          <p:spTgt spid="6">
                                            <p:txEl>
                                              <p:pRg st="0" end="0"/>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9"/>
                                        </p:tgtEl>
                                      </p:cBhvr>
                                    </p:animEffect>
                                    <p:animScale>
                                      <p:cBhvr>
                                        <p:cTn id="22" dur="250" autoRev="1" fill="hold"/>
                                        <p:tgtEl>
                                          <p:spTgt spid="9"/>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26" dur="2000" fill="hold"/>
                                        <p:tgtEl>
                                          <p:spTgt spid="8"/>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animEffect transition="in" filter="fade">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Graphic spid="9" grpId="0">
        <p:bldAsOne/>
      </p:bldGraphic>
      <p:bldGraphic spid="8" grpId="0">
        <p:bldAsOne/>
      </p:bldGraphic>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48C4A7-C89B-37B3-45ED-93A874CEF61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20461E5-A349-F81C-BA32-B476AE877175}"/>
              </a:ext>
            </a:extLst>
          </p:cNvPr>
          <p:cNvSpPr>
            <a:spLocks noGrp="1"/>
          </p:cNvSpPr>
          <p:nvPr>
            <p:ph type="title"/>
          </p:nvPr>
        </p:nvSpPr>
        <p:spPr>
          <a:xfrm>
            <a:off x="838200" y="0"/>
            <a:ext cx="10515600" cy="1325563"/>
          </a:xfrm>
        </p:spPr>
        <p:txBody>
          <a:bodyPr/>
          <a:lstStyle/>
          <a:p>
            <a:pPr algn="ctr"/>
            <a:r>
              <a:rPr lang="en-GB" dirty="0"/>
              <a:t>EXPERT TRAINING OFFERED BY NAQAAE</a:t>
            </a:r>
          </a:p>
        </p:txBody>
      </p:sp>
      <p:graphicFrame>
        <p:nvGraphicFramePr>
          <p:cNvPr id="6" name="Diagram 5">
            <a:extLst>
              <a:ext uri="{FF2B5EF4-FFF2-40B4-BE49-F238E27FC236}">
                <a16:creationId xmlns:a16="http://schemas.microsoft.com/office/drawing/2014/main" id="{5C0E1110-33E7-D2E2-EA63-3FDCE03ABE47}"/>
              </a:ext>
            </a:extLst>
          </p:cNvPr>
          <p:cNvGraphicFramePr/>
          <p:nvPr>
            <p:extLst>
              <p:ext uri="{D42A27DB-BD31-4B8C-83A1-F6EECF244321}">
                <p14:modId xmlns:p14="http://schemas.microsoft.com/office/powerpoint/2010/main" val="1102694019"/>
              </p:ext>
            </p:extLst>
          </p:nvPr>
        </p:nvGraphicFramePr>
        <p:xfrm>
          <a:off x="2257631" y="1478280"/>
          <a:ext cx="5667169" cy="49462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8404772D-E50E-9C14-A653-7C1F1D9970B2}"/>
              </a:ext>
            </a:extLst>
          </p:cNvPr>
          <p:cNvPicPr>
            <a:picLocks noChangeAspect="1"/>
          </p:cNvPicPr>
          <p:nvPr/>
        </p:nvPicPr>
        <p:blipFill>
          <a:blip r:embed="rId8"/>
          <a:stretch>
            <a:fillRect/>
          </a:stretch>
        </p:blipFill>
        <p:spPr>
          <a:xfrm>
            <a:off x="228547" y="5186092"/>
            <a:ext cx="1219306" cy="2540093"/>
          </a:xfrm>
          <a:prstGeom prst="rect">
            <a:avLst/>
          </a:prstGeom>
        </p:spPr>
      </p:pic>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490857" y="2649894"/>
            <a:ext cx="3340359" cy="3149371"/>
          </a:xfrm>
          <a:prstGeom prst="rect">
            <a:avLst/>
          </a:prstGeom>
        </p:spPr>
      </p:pic>
    </p:spTree>
    <p:extLst>
      <p:ext uri="{BB962C8B-B14F-4D97-AF65-F5344CB8AC3E}">
        <p14:creationId xmlns:p14="http://schemas.microsoft.com/office/powerpoint/2010/main" val="265532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mph" presetSubtype="0" fill="hold" grpId="0" nodeType="clickEffect">
                                  <p:stCondLst>
                                    <p:cond delay="0"/>
                                  </p:stCondLst>
                                  <p:childTnLst>
                                    <p:animScale>
                                      <p:cBhvr>
                                        <p:cTn id="13" dur="2000" fill="hold"/>
                                        <p:tgtEl>
                                          <p:spTgt spid="6"/>
                                        </p:tgtEl>
                                      </p:cBhvr>
                                      <p:by x="150000" y="150000"/>
                                    </p:animScale>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randombar(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53514-18B8-716D-7350-057E2557357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1FA672-F519-5D33-255E-B0BFA80E064A}"/>
              </a:ext>
            </a:extLst>
          </p:cNvPr>
          <p:cNvSpPr>
            <a:spLocks noGrp="1"/>
          </p:cNvSpPr>
          <p:nvPr>
            <p:ph type="title"/>
          </p:nvPr>
        </p:nvSpPr>
        <p:spPr>
          <a:xfrm>
            <a:off x="838200" y="213646"/>
            <a:ext cx="10515600" cy="1611980"/>
          </a:xfrm>
        </p:spPr>
        <p:txBody>
          <a:bodyPr/>
          <a:lstStyle/>
          <a:p>
            <a:pPr algn="ctr"/>
            <a:r>
              <a:rPr lang="en-GB" dirty="0">
                <a:latin typeface="Montserrat"/>
              </a:rPr>
              <a:t>EXPERT RECRUITMENT AND TRAINING: MAIN CHALLENGES and ways to overcome</a:t>
            </a:r>
            <a:endParaRPr lang="en-GB" dirty="0"/>
          </a:p>
        </p:txBody>
      </p:sp>
      <p:pic>
        <p:nvPicPr>
          <p:cNvPr id="5" name="Picture 4">
            <a:extLst>
              <a:ext uri="{FF2B5EF4-FFF2-40B4-BE49-F238E27FC236}">
                <a16:creationId xmlns:a16="http://schemas.microsoft.com/office/drawing/2014/main" id="{8404772D-E50E-9C14-A653-7C1F1D9970B2}"/>
              </a:ext>
            </a:extLst>
          </p:cNvPr>
          <p:cNvPicPr>
            <a:picLocks noChangeAspect="1"/>
          </p:cNvPicPr>
          <p:nvPr/>
        </p:nvPicPr>
        <p:blipFill>
          <a:blip r:embed="rId3"/>
          <a:stretch>
            <a:fillRect/>
          </a:stretch>
        </p:blipFill>
        <p:spPr>
          <a:xfrm>
            <a:off x="228547" y="5186092"/>
            <a:ext cx="1219306" cy="2540093"/>
          </a:xfrm>
          <a:prstGeom prst="rect">
            <a:avLst/>
          </a:prstGeom>
        </p:spPr>
      </p:pic>
      <p:graphicFrame>
        <p:nvGraphicFramePr>
          <p:cNvPr id="3" name="Diagram 2"/>
          <p:cNvGraphicFramePr/>
          <p:nvPr>
            <p:extLst>
              <p:ext uri="{D42A27DB-BD31-4B8C-83A1-F6EECF244321}">
                <p14:modId xmlns:p14="http://schemas.microsoft.com/office/powerpoint/2010/main" val="2132665963"/>
              </p:ext>
            </p:extLst>
          </p:nvPr>
        </p:nvGraphicFramePr>
        <p:xfrm>
          <a:off x="1696098" y="1439333"/>
          <a:ext cx="9202057"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49814" y="3051313"/>
            <a:ext cx="2857500" cy="1897453"/>
          </a:xfrm>
          <a:prstGeom prst="rect">
            <a:avLst/>
          </a:prstGeom>
        </p:spPr>
      </p:pic>
    </p:spTree>
    <p:extLst>
      <p:ext uri="{BB962C8B-B14F-4D97-AF65-F5344CB8AC3E}">
        <p14:creationId xmlns:p14="http://schemas.microsoft.com/office/powerpoint/2010/main" val="159242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26" presetClass="exit" presetSubtype="0" fill="hold" nodeType="clickEffect">
                                  <p:stCondLst>
                                    <p:cond delay="0"/>
                                  </p:stCondLst>
                                  <p:childTnLst>
                                    <p:animEffect transition="out" filter="wipe(down)">
                                      <p:cBhvr>
                                        <p:cTn id="18" dur="180" accel="50000">
                                          <p:stCondLst>
                                            <p:cond delay="1820"/>
                                          </p:stCondLst>
                                        </p:cTn>
                                        <p:tgtEl>
                                          <p:spTgt spid="4"/>
                                        </p:tgtEl>
                                      </p:cBhvr>
                                    </p:animEffect>
                                    <p:anim calcmode="lin" valueType="num">
                                      <p:cBhvr>
                                        <p:cTn id="19"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20"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21"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2"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3"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4"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5"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26" dur="26">
                                          <p:stCondLst>
                                            <p:cond delay="620"/>
                                          </p:stCondLst>
                                        </p:cTn>
                                        <p:tgtEl>
                                          <p:spTgt spid="4"/>
                                        </p:tgtEl>
                                      </p:cBhvr>
                                      <p:to x="100000" y="60000"/>
                                    </p:animScale>
                                    <p:animScale>
                                      <p:cBhvr>
                                        <p:cTn id="27" dur="166" decel="50000">
                                          <p:stCondLst>
                                            <p:cond delay="646"/>
                                          </p:stCondLst>
                                        </p:cTn>
                                        <p:tgtEl>
                                          <p:spTgt spid="4"/>
                                        </p:tgtEl>
                                      </p:cBhvr>
                                      <p:to x="100000" y="100000"/>
                                    </p:animScale>
                                    <p:animScale>
                                      <p:cBhvr>
                                        <p:cTn id="28" dur="26">
                                          <p:stCondLst>
                                            <p:cond delay="1312"/>
                                          </p:stCondLst>
                                        </p:cTn>
                                        <p:tgtEl>
                                          <p:spTgt spid="4"/>
                                        </p:tgtEl>
                                      </p:cBhvr>
                                      <p:to x="100000" y="80000"/>
                                    </p:animScale>
                                    <p:animScale>
                                      <p:cBhvr>
                                        <p:cTn id="29" dur="166" decel="50000">
                                          <p:stCondLst>
                                            <p:cond delay="1338"/>
                                          </p:stCondLst>
                                        </p:cTn>
                                        <p:tgtEl>
                                          <p:spTgt spid="4"/>
                                        </p:tgtEl>
                                      </p:cBhvr>
                                      <p:to x="100000" y="100000"/>
                                    </p:animScale>
                                    <p:animScale>
                                      <p:cBhvr>
                                        <p:cTn id="30" dur="26">
                                          <p:stCondLst>
                                            <p:cond delay="1642"/>
                                          </p:stCondLst>
                                        </p:cTn>
                                        <p:tgtEl>
                                          <p:spTgt spid="4"/>
                                        </p:tgtEl>
                                      </p:cBhvr>
                                      <p:to x="100000" y="90000"/>
                                    </p:animScale>
                                    <p:animScale>
                                      <p:cBhvr>
                                        <p:cTn id="31" dur="166" decel="50000">
                                          <p:stCondLst>
                                            <p:cond delay="1668"/>
                                          </p:stCondLst>
                                        </p:cTn>
                                        <p:tgtEl>
                                          <p:spTgt spid="4"/>
                                        </p:tgtEl>
                                      </p:cBhvr>
                                      <p:to x="100000" y="100000"/>
                                    </p:animScale>
                                    <p:animScale>
                                      <p:cBhvr>
                                        <p:cTn id="32" dur="26">
                                          <p:stCondLst>
                                            <p:cond delay="1808"/>
                                          </p:stCondLst>
                                        </p:cTn>
                                        <p:tgtEl>
                                          <p:spTgt spid="4"/>
                                        </p:tgtEl>
                                      </p:cBhvr>
                                      <p:to x="100000" y="95000"/>
                                    </p:animScale>
                                    <p:animScale>
                                      <p:cBhvr>
                                        <p:cTn id="33" dur="166" decel="50000">
                                          <p:stCondLst>
                                            <p:cond delay="1834"/>
                                          </p:stCondLst>
                                        </p:cTn>
                                        <p:tgtEl>
                                          <p:spTgt spid="4"/>
                                        </p:tgtEl>
                                      </p:cBhvr>
                                      <p:to x="100000" y="100000"/>
                                    </p:animScale>
                                    <p:set>
                                      <p:cBhvr>
                                        <p:cTn id="34"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THANK YOU!</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2634916" y="2799748"/>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dirty="0" err="1"/>
              <a:t>Yousra</a:t>
            </a:r>
            <a:r>
              <a:rPr lang="es-ES" sz="2000" b="0" dirty="0"/>
              <a:t> Mohamed</a:t>
            </a:r>
          </a:p>
          <a:p>
            <a:r>
              <a:rPr lang="es-ES" sz="2000" b="0" dirty="0" err="1"/>
              <a:t>Deputy</a:t>
            </a:r>
            <a:r>
              <a:rPr lang="es-ES" sz="2000" b="0" dirty="0"/>
              <a:t> manager </a:t>
            </a:r>
            <a:r>
              <a:rPr lang="es-ES" sz="2000" b="0" dirty="0" err="1"/>
              <a:t>officer</a:t>
            </a:r>
            <a:endParaRPr lang="es-ES" sz="2000" b="0" dirty="0"/>
          </a:p>
          <a:p>
            <a:r>
              <a:rPr lang="es-ES" sz="2000" b="0" dirty="0">
                <a:hlinkClick r:id="rId4"/>
              </a:rPr>
              <a:t>yousra.shehata@naqaae.edu.eg</a:t>
            </a:r>
            <a:endParaRPr lang="es-ES" sz="2000" b="0" dirty="0"/>
          </a:p>
          <a:p>
            <a:endParaRPr lang="es-ES" sz="2000" b="0" dirty="0"/>
          </a:p>
          <a:p>
            <a:r>
              <a:rPr lang="es-ES" sz="2000" b="0" dirty="0" err="1"/>
              <a:t>Nermine</a:t>
            </a:r>
            <a:r>
              <a:rPr lang="es-ES" sz="2000" b="0" dirty="0"/>
              <a:t> </a:t>
            </a:r>
            <a:r>
              <a:rPr lang="es-ES" sz="2000" b="0" dirty="0" err="1"/>
              <a:t>Diab</a:t>
            </a:r>
            <a:endParaRPr lang="es-ES" sz="2000" b="0" dirty="0"/>
          </a:p>
          <a:p>
            <a:r>
              <a:rPr lang="es-ES" sz="2000" b="0" dirty="0"/>
              <a:t>International </a:t>
            </a:r>
            <a:r>
              <a:rPr lang="es-ES" sz="2000" b="0" dirty="0" err="1"/>
              <a:t>cooperation</a:t>
            </a:r>
            <a:r>
              <a:rPr lang="es-ES" sz="2000" b="0" dirty="0"/>
              <a:t> </a:t>
            </a:r>
            <a:r>
              <a:rPr lang="es-ES" sz="2000" b="0" dirty="0" err="1"/>
              <a:t>officer</a:t>
            </a:r>
            <a:endParaRPr lang="es-ES" sz="2000" b="0" dirty="0"/>
          </a:p>
          <a:p>
            <a:r>
              <a:rPr lang="es-ES" sz="2000" b="0" dirty="0">
                <a:hlinkClick r:id="rId5"/>
              </a:rPr>
              <a:t>nermine.diab@naqaae.edu.eg</a:t>
            </a:r>
            <a:endParaRPr lang="es-ES" sz="2000" b="0" dirty="0"/>
          </a:p>
          <a:p>
            <a:endParaRPr lang="es-ES" sz="2000" b="0" dirty="0"/>
          </a:p>
          <a:p>
            <a:r>
              <a:rPr lang="en-US" sz="2000" dirty="0">
                <a:hlinkClick r:id="rId6"/>
              </a:rPr>
              <a:t>www.naqaae.eg</a:t>
            </a:r>
            <a:endParaRPr lang="en-US" sz="2000" dirty="0"/>
          </a:p>
          <a:p>
            <a:endParaRPr lang="es-ES" sz="2000" b="0" dirty="0"/>
          </a:p>
        </p:txBody>
      </p:sp>
      <p:pic>
        <p:nvPicPr>
          <p:cNvPr id="5" name="Picture 4">
            <a:extLst>
              <a:ext uri="{FF2B5EF4-FFF2-40B4-BE49-F238E27FC236}">
                <a16:creationId xmlns:a16="http://schemas.microsoft.com/office/drawing/2014/main" id="{8404772D-E50E-9C14-A653-7C1F1D9970B2}"/>
              </a:ext>
            </a:extLst>
          </p:cNvPr>
          <p:cNvPicPr>
            <a:picLocks noChangeAspect="1"/>
          </p:cNvPicPr>
          <p:nvPr/>
        </p:nvPicPr>
        <p:blipFill>
          <a:blip r:embed="rId7"/>
          <a:stretch>
            <a:fillRect/>
          </a:stretch>
        </p:blipFill>
        <p:spPr>
          <a:xfrm>
            <a:off x="228547" y="5186092"/>
            <a:ext cx="1219306" cy="2540093"/>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82253" y="4005263"/>
            <a:ext cx="1981200" cy="2028825"/>
          </a:xfrm>
          <a:prstGeom prst="rect">
            <a:avLst/>
          </a:prstGeom>
        </p:spPr>
      </p:pic>
    </p:spTree>
    <p:extLst>
      <p:ext uri="{BB962C8B-B14F-4D97-AF65-F5344CB8AC3E}">
        <p14:creationId xmlns:p14="http://schemas.microsoft.com/office/powerpoint/2010/main" val="255231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3"/>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18" presetClass="emph" presetSubtype="0" fill="hold" grpId="0" nodeType="clickEffect">
                                  <p:stCondLst>
                                    <p:cond delay="0"/>
                                  </p:stCondLst>
                                  <p:iterate type="lt">
                                    <p:tmPct val="4000"/>
                                  </p:iterate>
                                  <p:childTnLst>
                                    <p:set>
                                      <p:cBhvr override="childStyle">
                                        <p:cTn id="10" dur="500" fill="hold"/>
                                        <p:tgtEl>
                                          <p:spTgt spid="2"/>
                                        </p:tgtEl>
                                        <p:attrNameLst>
                                          <p:attrName>style.textDecorationUnderline</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TotalTime>
  <Words>1581</Words>
  <Application>Microsoft Office PowerPoint</Application>
  <PresentationFormat>Widescreen</PresentationFormat>
  <Paragraphs>157</Paragraphs>
  <Slides>5</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Courier New</vt:lpstr>
      <vt:lpstr>Montserrat</vt:lpstr>
      <vt:lpstr>Symbol</vt:lpstr>
      <vt:lpstr>Times New Roman</vt:lpstr>
      <vt:lpstr>Tema de Office</vt:lpstr>
      <vt:lpstr>PowerPoint Presentation</vt:lpstr>
      <vt:lpstr>INVOLVEMENT OF EXTERNAL EXPERTS: ACTIVITIES, PROFILES, ETC.</vt:lpstr>
      <vt:lpstr>EXPERT TRAINING OFFERED BY NAQAAE</vt:lpstr>
      <vt:lpstr>EXPERT RECRUITMENT AND TRAINING: MAIN CHALLENGES and ways to overcome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pc1 hp</cp:lastModifiedBy>
  <cp:revision>74</cp:revision>
  <cp:lastPrinted>2025-01-22T12:43:55Z</cp:lastPrinted>
  <dcterms:created xsi:type="dcterms:W3CDTF">2023-06-29T15:28:25Z</dcterms:created>
  <dcterms:modified xsi:type="dcterms:W3CDTF">2025-01-26T05:46:03Z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ies>
</file>