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65" r:id="rId2"/>
    <p:sldId id="259" r:id="rId3"/>
    <p:sldId id="264" r:id="rId4"/>
    <p:sldId id="263" r:id="rId5"/>
    <p:sldId id="260"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08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4E1B"/>
    <a:srgbClr val="8F4099"/>
    <a:srgbClr val="F9B2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4642" autoAdjust="0"/>
  </p:normalViewPr>
  <p:slideViewPr>
    <p:cSldViewPr snapToGrid="0" showGuides="1">
      <p:cViewPr varScale="1">
        <p:scale>
          <a:sx n="77" d="100"/>
          <a:sy n="77" d="100"/>
        </p:scale>
        <p:origin x="282" y="-168"/>
      </p:cViewPr>
      <p:guideLst>
        <p:guide orient="horz" pos="2160"/>
        <p:guide pos="3840"/>
        <p:guide pos="7083"/>
      </p:guideLst>
    </p:cSldViewPr>
  </p:slideViewPr>
  <p:notesTextViewPr>
    <p:cViewPr>
      <p:scale>
        <a:sx n="3" d="2"/>
        <a:sy n="3" d="2"/>
      </p:scale>
      <p:origin x="0" y="-4776"/>
    </p:cViewPr>
  </p:notesTextViewPr>
  <p:notesViewPr>
    <p:cSldViewPr snapToGrid="0" showGuides="1">
      <p:cViewPr varScale="1">
        <p:scale>
          <a:sx n="78" d="100"/>
          <a:sy n="78" d="100"/>
        </p:scale>
        <p:origin x="396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394F7C-E965-4C9D-BE67-D4F2CF97383A}" type="doc">
      <dgm:prSet loTypeId="urn:microsoft.com/office/officeart/2005/8/layout/arrow4" loCatId="process" qsTypeId="urn:microsoft.com/office/officeart/2005/8/quickstyle/simple1" qsCatId="simple" csTypeId="urn:microsoft.com/office/officeart/2005/8/colors/accent1_2" csCatId="accent1" phldr="1"/>
      <dgm:spPr/>
      <dgm:t>
        <a:bodyPr/>
        <a:lstStyle/>
        <a:p>
          <a:endParaRPr lang="en-US"/>
        </a:p>
      </dgm:t>
    </dgm:pt>
    <dgm:pt modelId="{29FEAE10-3AFA-4758-AAD5-81808937F315}">
      <dgm:prSet phldrT="[Text]" custT="1"/>
      <dgm:spPr/>
      <dgm:t>
        <a:bodyPr/>
        <a:lstStyle/>
        <a:p>
          <a:pPr algn="just">
            <a:buNone/>
          </a:pPr>
          <a:r>
            <a:rPr lang="en-US" sz="1400" b="1" u="none" dirty="0">
              <a:solidFill>
                <a:schemeClr val="tx1"/>
              </a:solidFill>
              <a:latin typeface="Times New Roman" panose="02020603050405020304" pitchFamily="18" charset="0"/>
              <a:cs typeface="Times New Roman" panose="02020603050405020304" pitchFamily="18" charset="0"/>
            </a:rPr>
            <a:t>Academic staff members in the faculties of various higher education institutions.</a:t>
          </a:r>
          <a:endParaRPr lang="en-US" sz="1400" u="none" dirty="0">
            <a:solidFill>
              <a:schemeClr val="tx1"/>
            </a:solidFill>
          </a:endParaRPr>
        </a:p>
      </dgm:t>
    </dgm:pt>
    <dgm:pt modelId="{BE13BC72-4B1B-476D-AA8F-8F8E0CEDCD54}" type="parTrans" cxnId="{3FB9C43D-1387-4A09-BD9F-D280264B0645}">
      <dgm:prSet/>
      <dgm:spPr/>
      <dgm:t>
        <a:bodyPr/>
        <a:lstStyle/>
        <a:p>
          <a:endParaRPr lang="en-US" sz="1400">
            <a:solidFill>
              <a:schemeClr val="tx1"/>
            </a:solidFill>
          </a:endParaRPr>
        </a:p>
      </dgm:t>
    </dgm:pt>
    <dgm:pt modelId="{F242199C-8201-4AE1-A910-634E00B5923B}" type="sibTrans" cxnId="{3FB9C43D-1387-4A09-BD9F-D280264B0645}">
      <dgm:prSet/>
      <dgm:spPr/>
      <dgm:t>
        <a:bodyPr/>
        <a:lstStyle/>
        <a:p>
          <a:endParaRPr lang="en-US" sz="1400">
            <a:solidFill>
              <a:schemeClr val="tx1"/>
            </a:solidFill>
          </a:endParaRPr>
        </a:p>
      </dgm:t>
    </dgm:pt>
    <dgm:pt modelId="{D61B340F-C7AA-4103-8C3D-DE855FCCA294}">
      <dgm:prSet phldrT="[Text]" custT="1"/>
      <dgm:spPr/>
      <dgm:t>
        <a:bodyPr/>
        <a:lstStyle/>
        <a:p>
          <a:pPr algn="just">
            <a:buNone/>
          </a:pPr>
          <a:r>
            <a:rPr lang="en-US" sz="1400" b="1" dirty="0">
              <a:solidFill>
                <a:schemeClr val="tx1"/>
              </a:solidFill>
              <a:latin typeface="Times New Roman" panose="02020603050405020304" pitchFamily="18" charset="0"/>
              <a:cs typeface="Times New Roman" panose="02020603050405020304" pitchFamily="18" charset="0"/>
            </a:rPr>
            <a:t>Based on:</a:t>
          </a:r>
        </a:p>
        <a:p>
          <a:pPr algn="just">
            <a:buNone/>
          </a:pPr>
          <a:r>
            <a:rPr lang="en-US" sz="1400" b="1" dirty="0">
              <a:solidFill>
                <a:schemeClr val="tx1"/>
              </a:solidFill>
              <a:latin typeface="Times New Roman" panose="02020603050405020304" pitchFamily="18" charset="0"/>
              <a:cs typeface="Times New Roman" panose="02020603050405020304" pitchFamily="18" charset="0"/>
            </a:rPr>
            <a:t>1. Performance in the training courses.</a:t>
          </a:r>
        </a:p>
        <a:p>
          <a:pPr algn="just">
            <a:buNone/>
          </a:pPr>
          <a:r>
            <a:rPr lang="en-US" sz="1400" b="1" dirty="0">
              <a:solidFill>
                <a:schemeClr val="tx1"/>
              </a:solidFill>
              <a:latin typeface="Times New Roman" panose="02020603050405020304" pitchFamily="18" charset="0"/>
              <a:cs typeface="Times New Roman" panose="02020603050405020304" pitchFamily="18" charset="0"/>
            </a:rPr>
            <a:t>2. Personal character.</a:t>
          </a:r>
        </a:p>
        <a:p>
          <a:pPr algn="just">
            <a:buNone/>
          </a:pPr>
          <a:r>
            <a:rPr lang="en-US" sz="1400" b="1" dirty="0">
              <a:solidFill>
                <a:schemeClr val="tx1"/>
              </a:solidFill>
              <a:latin typeface="Times New Roman" panose="02020603050405020304" pitchFamily="18" charset="0"/>
              <a:cs typeface="Times New Roman" panose="02020603050405020304" pitchFamily="18" charset="0"/>
            </a:rPr>
            <a:t>3. Interviews.</a:t>
          </a:r>
        </a:p>
        <a:p>
          <a:pPr algn="just">
            <a:buNone/>
          </a:pPr>
          <a:r>
            <a:rPr lang="en-US" sz="1400" b="1" dirty="0">
              <a:solidFill>
                <a:schemeClr val="tx1"/>
              </a:solidFill>
              <a:latin typeface="Times New Roman" panose="02020603050405020304" pitchFamily="18" charset="0"/>
              <a:cs typeface="Times New Roman" panose="02020603050405020304" pitchFamily="18" charset="0"/>
            </a:rPr>
            <a:t>4. Continuous evaluation from (Team members- institutions feedback).</a:t>
          </a:r>
        </a:p>
        <a:p>
          <a:pPr algn="just">
            <a:buNone/>
          </a:pPr>
          <a:r>
            <a:rPr lang="en-US" sz="1400" b="1" dirty="0">
              <a:solidFill>
                <a:schemeClr val="tx1"/>
              </a:solidFill>
              <a:latin typeface="Times New Roman" panose="02020603050405020304" pitchFamily="18" charset="0"/>
              <a:cs typeface="Times New Roman" panose="02020603050405020304" pitchFamily="18" charset="0"/>
            </a:rPr>
            <a:t>5. Continuous professor development training</a:t>
          </a:r>
        </a:p>
      </dgm:t>
    </dgm:pt>
    <dgm:pt modelId="{C36D844C-8740-44F5-9428-356C93D648F6}" type="parTrans" cxnId="{D80DB88D-DA3F-4E7C-AD3C-A22705EA5E52}">
      <dgm:prSet/>
      <dgm:spPr/>
      <dgm:t>
        <a:bodyPr/>
        <a:lstStyle/>
        <a:p>
          <a:endParaRPr lang="en-US" sz="1400">
            <a:solidFill>
              <a:schemeClr val="tx1"/>
            </a:solidFill>
          </a:endParaRPr>
        </a:p>
      </dgm:t>
    </dgm:pt>
    <dgm:pt modelId="{37363C05-BB41-482E-96B3-05CC9828895D}" type="sibTrans" cxnId="{D80DB88D-DA3F-4E7C-AD3C-A22705EA5E52}">
      <dgm:prSet/>
      <dgm:spPr/>
      <dgm:t>
        <a:bodyPr/>
        <a:lstStyle/>
        <a:p>
          <a:endParaRPr lang="en-US" sz="1400">
            <a:solidFill>
              <a:schemeClr val="tx1"/>
            </a:solidFill>
          </a:endParaRPr>
        </a:p>
      </dgm:t>
    </dgm:pt>
    <dgm:pt modelId="{1E2FFF6C-7FC6-45F6-8A7A-87D4A6B82161}" type="pres">
      <dgm:prSet presAssocID="{46394F7C-E965-4C9D-BE67-D4F2CF97383A}" presName="compositeShape" presStyleCnt="0">
        <dgm:presLayoutVars>
          <dgm:chMax val="2"/>
          <dgm:dir/>
          <dgm:resizeHandles val="exact"/>
        </dgm:presLayoutVars>
      </dgm:prSet>
      <dgm:spPr/>
    </dgm:pt>
    <dgm:pt modelId="{8E82D0AB-049A-4599-AFB1-889DA9412FCA}" type="pres">
      <dgm:prSet presAssocID="{29FEAE10-3AFA-4758-AAD5-81808937F315}" presName="upArrow" presStyleLbl="node1" presStyleIdx="0" presStyleCnt="2" custAng="5400000"/>
      <dgm:spPr/>
    </dgm:pt>
    <dgm:pt modelId="{03458989-09A2-440F-875D-3A73BC4B6A9E}" type="pres">
      <dgm:prSet presAssocID="{29FEAE10-3AFA-4758-AAD5-81808937F315}" presName="upArrowText" presStyleLbl="revTx" presStyleIdx="0" presStyleCnt="2" custScaleX="107080" custLinFactNeighborX="7366" custLinFactNeighborY="4540">
        <dgm:presLayoutVars>
          <dgm:chMax val="0"/>
          <dgm:bulletEnabled val="1"/>
        </dgm:presLayoutVars>
      </dgm:prSet>
      <dgm:spPr/>
    </dgm:pt>
    <dgm:pt modelId="{0A6652D2-4C81-4F93-A32C-13530B79146D}" type="pres">
      <dgm:prSet presAssocID="{D61B340F-C7AA-4103-8C3D-DE855FCCA294}" presName="downArrow" presStyleLbl="node1" presStyleIdx="1" presStyleCnt="2" custAng="16200000" custScaleY="103643" custLinFactNeighborX="-15325" custLinFactNeighborY="-6477"/>
      <dgm:spPr/>
    </dgm:pt>
    <dgm:pt modelId="{C042950B-83F4-4AC7-BF00-0A353373777A}" type="pres">
      <dgm:prSet presAssocID="{D61B340F-C7AA-4103-8C3D-DE855FCCA294}" presName="downArrowText" presStyleLbl="revTx" presStyleIdx="1" presStyleCnt="2" custScaleX="109443" custScaleY="130254" custLinFactNeighborX="22670" custLinFactNeighborY="3547">
        <dgm:presLayoutVars>
          <dgm:chMax val="0"/>
          <dgm:bulletEnabled val="1"/>
        </dgm:presLayoutVars>
      </dgm:prSet>
      <dgm:spPr/>
    </dgm:pt>
  </dgm:ptLst>
  <dgm:cxnLst>
    <dgm:cxn modelId="{19C86C11-1629-45C0-8E53-36A123AB3974}" type="presOf" srcId="{29FEAE10-3AFA-4758-AAD5-81808937F315}" destId="{03458989-09A2-440F-875D-3A73BC4B6A9E}" srcOrd="0" destOrd="0" presId="urn:microsoft.com/office/officeart/2005/8/layout/arrow4"/>
    <dgm:cxn modelId="{3FB9C43D-1387-4A09-BD9F-D280264B0645}" srcId="{46394F7C-E965-4C9D-BE67-D4F2CF97383A}" destId="{29FEAE10-3AFA-4758-AAD5-81808937F315}" srcOrd="0" destOrd="0" parTransId="{BE13BC72-4B1B-476D-AA8F-8F8E0CEDCD54}" sibTransId="{F242199C-8201-4AE1-A910-634E00B5923B}"/>
    <dgm:cxn modelId="{D80DB88D-DA3F-4E7C-AD3C-A22705EA5E52}" srcId="{46394F7C-E965-4C9D-BE67-D4F2CF97383A}" destId="{D61B340F-C7AA-4103-8C3D-DE855FCCA294}" srcOrd="1" destOrd="0" parTransId="{C36D844C-8740-44F5-9428-356C93D648F6}" sibTransId="{37363C05-BB41-482E-96B3-05CC9828895D}"/>
    <dgm:cxn modelId="{DD8617B8-57DD-4678-8A09-5BCC1F7F6BE2}" type="presOf" srcId="{D61B340F-C7AA-4103-8C3D-DE855FCCA294}" destId="{C042950B-83F4-4AC7-BF00-0A353373777A}" srcOrd="0" destOrd="0" presId="urn:microsoft.com/office/officeart/2005/8/layout/arrow4"/>
    <dgm:cxn modelId="{C60EC4FC-61F8-452F-A38C-ECDF2650CF87}" type="presOf" srcId="{46394F7C-E965-4C9D-BE67-D4F2CF97383A}" destId="{1E2FFF6C-7FC6-45F6-8A7A-87D4A6B82161}" srcOrd="0" destOrd="0" presId="urn:microsoft.com/office/officeart/2005/8/layout/arrow4"/>
    <dgm:cxn modelId="{2E8C8906-F18A-4B3E-AD6C-7F338AB53C41}" type="presParOf" srcId="{1E2FFF6C-7FC6-45F6-8A7A-87D4A6B82161}" destId="{8E82D0AB-049A-4599-AFB1-889DA9412FCA}" srcOrd="0" destOrd="0" presId="urn:microsoft.com/office/officeart/2005/8/layout/arrow4"/>
    <dgm:cxn modelId="{EC09F621-F8A3-4DEE-AA93-59B5300E2CFB}" type="presParOf" srcId="{1E2FFF6C-7FC6-45F6-8A7A-87D4A6B82161}" destId="{03458989-09A2-440F-875D-3A73BC4B6A9E}" srcOrd="1" destOrd="0" presId="urn:microsoft.com/office/officeart/2005/8/layout/arrow4"/>
    <dgm:cxn modelId="{67ADFDAF-95CA-4E95-82F7-9FEA146B9596}" type="presParOf" srcId="{1E2FFF6C-7FC6-45F6-8A7A-87D4A6B82161}" destId="{0A6652D2-4C81-4F93-A32C-13530B79146D}" srcOrd="2" destOrd="0" presId="urn:microsoft.com/office/officeart/2005/8/layout/arrow4"/>
    <dgm:cxn modelId="{D9C7D4D3-628A-4A53-BFBC-CBD2B83B9B46}" type="presParOf" srcId="{1E2FFF6C-7FC6-45F6-8A7A-87D4A6B82161}" destId="{C042950B-83F4-4AC7-BF00-0A353373777A}" srcOrd="3" destOrd="0" presId="urn:microsoft.com/office/officeart/2005/8/layout/arrow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C823054-8AE7-4150-8DE2-A4A01A800A98}"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EB55F849-1AF0-4929-B936-A7F148F964D9}">
      <dgm:prSet phldrT="[Text]"/>
      <dgm:spPr>
        <a:solidFill>
          <a:srgbClr val="E94E1B"/>
        </a:solidFill>
      </dgm:spPr>
      <dgm:t>
        <a:bodyPr/>
        <a:lstStyle/>
        <a:p>
          <a:r>
            <a:rPr lang="en-US" b="1" dirty="0"/>
            <a:t>Activities</a:t>
          </a:r>
        </a:p>
      </dgm:t>
    </dgm:pt>
    <dgm:pt modelId="{237EC7BE-43AB-49C4-B7B0-570B56EC5972}" type="parTrans" cxnId="{1E3549CC-036C-4FB9-BC19-C7AE52635456}">
      <dgm:prSet/>
      <dgm:spPr/>
      <dgm:t>
        <a:bodyPr/>
        <a:lstStyle/>
        <a:p>
          <a:endParaRPr lang="en-US" b="1"/>
        </a:p>
      </dgm:t>
    </dgm:pt>
    <dgm:pt modelId="{DE2F936C-DC33-4E4E-ACD5-D8060AE946FC}" type="sibTrans" cxnId="{1E3549CC-036C-4FB9-BC19-C7AE52635456}">
      <dgm:prSet/>
      <dgm:spPr/>
      <dgm:t>
        <a:bodyPr/>
        <a:lstStyle/>
        <a:p>
          <a:endParaRPr lang="en-US" b="1"/>
        </a:p>
      </dgm:t>
    </dgm:pt>
    <dgm:pt modelId="{6DD2F297-01DE-4003-9E37-1BA05AA3D55D}">
      <dgm:prSet phldrT="[Text]"/>
      <dgm:spPr>
        <a:solidFill>
          <a:srgbClr val="002060"/>
        </a:solidFill>
      </dgm:spPr>
      <dgm:t>
        <a:bodyPr/>
        <a:lstStyle/>
        <a:p>
          <a:r>
            <a:rPr lang="en-US" b="1" dirty="0">
              <a:effectLst/>
              <a:latin typeface="Times New Roman" panose="02020603050405020304" pitchFamily="18" charset="0"/>
              <a:ea typeface="Times New Roman" panose="02020603050405020304" pitchFamily="18" charset="0"/>
              <a:cs typeface="+mj-cs"/>
            </a:rPr>
            <a:t>Peer Review Visits</a:t>
          </a:r>
          <a:endParaRPr lang="en-US" b="1" dirty="0"/>
        </a:p>
      </dgm:t>
    </dgm:pt>
    <dgm:pt modelId="{4A8F4544-2C95-404E-A783-D40C14D60B0B}" type="parTrans" cxnId="{BCE5F92A-E98D-46E9-91AD-DF480C78AAC5}">
      <dgm:prSet/>
      <dgm:spPr/>
      <dgm:t>
        <a:bodyPr/>
        <a:lstStyle/>
        <a:p>
          <a:endParaRPr lang="en-US" b="1"/>
        </a:p>
      </dgm:t>
    </dgm:pt>
    <dgm:pt modelId="{2A9B9B87-D266-47B4-A5A0-08E5F72A2738}" type="sibTrans" cxnId="{BCE5F92A-E98D-46E9-91AD-DF480C78AAC5}">
      <dgm:prSet/>
      <dgm:spPr/>
      <dgm:t>
        <a:bodyPr/>
        <a:lstStyle/>
        <a:p>
          <a:endParaRPr lang="en-US" b="1"/>
        </a:p>
      </dgm:t>
    </dgm:pt>
    <dgm:pt modelId="{01FAD52A-1120-4720-9426-CACDA14A8E55}">
      <dgm:prSet phldrT="[Text]"/>
      <dgm:spPr/>
      <dgm:t>
        <a:bodyPr/>
        <a:lstStyle/>
        <a:p>
          <a:pPr>
            <a:buFont typeface="+mj-lt"/>
            <a:buAutoNum type="arabicPeriod"/>
          </a:pPr>
          <a:r>
            <a:rPr lang="en-US" b="1" dirty="0">
              <a:effectLst/>
              <a:latin typeface="Times New Roman" panose="02020603050405020304" pitchFamily="18" charset="0"/>
              <a:ea typeface="Times New Roman" panose="02020603050405020304" pitchFamily="18" charset="0"/>
              <a:cs typeface="+mj-cs"/>
            </a:rPr>
            <a:t>Standards Development</a:t>
          </a:r>
          <a:r>
            <a:rPr lang="ar-EG" b="1" dirty="0">
              <a:effectLst/>
              <a:latin typeface="Times New Roman" panose="02020603050405020304" pitchFamily="18" charset="0"/>
              <a:ea typeface="Times New Roman" panose="02020603050405020304" pitchFamily="18" charset="0"/>
              <a:cs typeface="+mj-cs"/>
            </a:rPr>
            <a:t>.</a:t>
          </a:r>
          <a:endParaRPr lang="en-US" b="1" dirty="0"/>
        </a:p>
      </dgm:t>
    </dgm:pt>
    <dgm:pt modelId="{8F383C41-C61F-4DB1-AD78-226B35F30BC5}" type="parTrans" cxnId="{3F4A3383-4183-449B-8FBF-8CDDC9D5A9BD}">
      <dgm:prSet/>
      <dgm:spPr/>
      <dgm:t>
        <a:bodyPr/>
        <a:lstStyle/>
        <a:p>
          <a:endParaRPr lang="en-US" b="1"/>
        </a:p>
      </dgm:t>
    </dgm:pt>
    <dgm:pt modelId="{4695699A-29C5-473A-9847-954493FE338D}" type="sibTrans" cxnId="{3F4A3383-4183-449B-8FBF-8CDDC9D5A9BD}">
      <dgm:prSet/>
      <dgm:spPr/>
      <dgm:t>
        <a:bodyPr/>
        <a:lstStyle/>
        <a:p>
          <a:endParaRPr lang="en-US" b="1"/>
        </a:p>
      </dgm:t>
    </dgm:pt>
    <dgm:pt modelId="{29262537-CD37-4B0B-8977-E00F1DA9D92F}">
      <dgm:prSet phldrT="[Text]"/>
      <dgm:spPr>
        <a:solidFill>
          <a:srgbClr val="002060"/>
        </a:solidFill>
      </dgm:spPr>
      <dgm:t>
        <a:bodyPr/>
        <a:lstStyle/>
        <a:p>
          <a:pPr>
            <a:buFont typeface="+mj-lt"/>
            <a:buAutoNum type="arabicPeriod"/>
          </a:pPr>
          <a:r>
            <a:rPr lang="en-US" b="1" dirty="0">
              <a:effectLst/>
              <a:latin typeface="Times New Roman" panose="02020603050405020304" pitchFamily="18" charset="0"/>
              <a:ea typeface="Times New Roman" panose="02020603050405020304" pitchFamily="18" charset="0"/>
              <a:cs typeface="+mj-cs"/>
            </a:rPr>
            <a:t>Training and Workshops</a:t>
          </a:r>
          <a:r>
            <a:rPr lang="ar-EG" b="1" dirty="0">
              <a:effectLst/>
              <a:latin typeface="Times New Roman" panose="02020603050405020304" pitchFamily="18" charset="0"/>
              <a:ea typeface="Times New Roman" panose="02020603050405020304" pitchFamily="18" charset="0"/>
              <a:cs typeface="+mj-cs"/>
            </a:rPr>
            <a:t>.</a:t>
          </a:r>
          <a:endParaRPr lang="en-US" b="1" dirty="0"/>
        </a:p>
      </dgm:t>
    </dgm:pt>
    <dgm:pt modelId="{3114C7EE-13D3-4E8E-B3BF-80AEA31DEB5F}" type="parTrans" cxnId="{3BBDF7EF-007E-43BF-B34D-881C2A28FA6B}">
      <dgm:prSet/>
      <dgm:spPr/>
      <dgm:t>
        <a:bodyPr/>
        <a:lstStyle/>
        <a:p>
          <a:endParaRPr lang="en-US" b="1"/>
        </a:p>
      </dgm:t>
    </dgm:pt>
    <dgm:pt modelId="{847D749F-5C57-438B-9430-502C2481538C}" type="sibTrans" cxnId="{3BBDF7EF-007E-43BF-B34D-881C2A28FA6B}">
      <dgm:prSet/>
      <dgm:spPr/>
      <dgm:t>
        <a:bodyPr/>
        <a:lstStyle/>
        <a:p>
          <a:endParaRPr lang="en-US" b="1"/>
        </a:p>
      </dgm:t>
    </dgm:pt>
    <dgm:pt modelId="{31B2F1EC-D90D-4352-8641-E2A303CE38B9}">
      <dgm:prSet phldrT="[Text]"/>
      <dgm:spPr/>
      <dgm:t>
        <a:bodyPr/>
        <a:lstStyle/>
        <a:p>
          <a:pPr>
            <a:buFont typeface="+mj-lt"/>
            <a:buAutoNum type="arabicPeriod"/>
          </a:pPr>
          <a:r>
            <a:rPr lang="en-US" b="1" dirty="0">
              <a:effectLst/>
              <a:latin typeface="Times New Roman" panose="02020603050405020304" pitchFamily="18" charset="0"/>
              <a:ea typeface="Times New Roman" panose="02020603050405020304" pitchFamily="18" charset="0"/>
              <a:cs typeface="+mj-cs"/>
            </a:rPr>
            <a:t>Evaluation of Self-Assessment Reports</a:t>
          </a:r>
          <a:r>
            <a:rPr lang="ar-EG" b="1" dirty="0">
              <a:effectLst/>
              <a:latin typeface="Times New Roman" panose="02020603050405020304" pitchFamily="18" charset="0"/>
              <a:ea typeface="Times New Roman" panose="02020603050405020304" pitchFamily="18" charset="0"/>
              <a:cs typeface="+mj-cs"/>
            </a:rPr>
            <a:t>.</a:t>
          </a:r>
          <a:endParaRPr lang="en-US" b="1" dirty="0"/>
        </a:p>
      </dgm:t>
    </dgm:pt>
    <dgm:pt modelId="{091ED764-52DF-45C6-93FF-A80BB203DC9B}" type="parTrans" cxnId="{8FA1FD1A-2F85-4413-A28B-4621C1CABC08}">
      <dgm:prSet/>
      <dgm:spPr/>
      <dgm:t>
        <a:bodyPr/>
        <a:lstStyle/>
        <a:p>
          <a:endParaRPr lang="en-US" b="1"/>
        </a:p>
      </dgm:t>
    </dgm:pt>
    <dgm:pt modelId="{2034B6F6-982A-4CF5-929A-839279443CE4}" type="sibTrans" cxnId="{8FA1FD1A-2F85-4413-A28B-4621C1CABC08}">
      <dgm:prSet/>
      <dgm:spPr/>
      <dgm:t>
        <a:bodyPr/>
        <a:lstStyle/>
        <a:p>
          <a:endParaRPr lang="en-US" b="1"/>
        </a:p>
      </dgm:t>
    </dgm:pt>
    <dgm:pt modelId="{80A54F3B-B643-4737-9D24-3091A70DE6F6}">
      <dgm:prSet phldrT="[Text]"/>
      <dgm:spPr>
        <a:solidFill>
          <a:srgbClr val="002060"/>
        </a:solidFill>
      </dgm:spPr>
      <dgm:t>
        <a:bodyPr/>
        <a:lstStyle/>
        <a:p>
          <a:pPr>
            <a:buFont typeface="+mj-lt"/>
            <a:buAutoNum type="arabicPeriod"/>
          </a:pPr>
          <a:r>
            <a:rPr lang="en-US" b="1" dirty="0">
              <a:effectLst/>
              <a:latin typeface="Times New Roman" panose="02020603050405020304" pitchFamily="18" charset="0"/>
              <a:ea typeface="Times New Roman" panose="02020603050405020304" pitchFamily="18" charset="0"/>
              <a:cs typeface="+mj-cs"/>
            </a:rPr>
            <a:t>Consultation and Advisory Roles</a:t>
          </a:r>
          <a:r>
            <a:rPr lang="ar-EG" b="1" dirty="0">
              <a:effectLst/>
              <a:latin typeface="Times New Roman" panose="02020603050405020304" pitchFamily="18" charset="0"/>
              <a:ea typeface="Times New Roman" panose="02020603050405020304" pitchFamily="18" charset="0"/>
              <a:cs typeface="+mj-cs"/>
            </a:rPr>
            <a:t>.</a:t>
          </a:r>
          <a:endParaRPr lang="en-US" b="1" dirty="0"/>
        </a:p>
      </dgm:t>
    </dgm:pt>
    <dgm:pt modelId="{4991E80A-5121-4E91-9828-7ECF902AF445}" type="parTrans" cxnId="{E828D380-4A0E-4E66-BD32-0CC3A4BAE246}">
      <dgm:prSet/>
      <dgm:spPr/>
      <dgm:t>
        <a:bodyPr/>
        <a:lstStyle/>
        <a:p>
          <a:endParaRPr lang="en-US" b="1"/>
        </a:p>
      </dgm:t>
    </dgm:pt>
    <dgm:pt modelId="{7A48DA11-5A69-4F6F-8B15-AB4CBCF00E2A}" type="sibTrans" cxnId="{E828D380-4A0E-4E66-BD32-0CC3A4BAE246}">
      <dgm:prSet/>
      <dgm:spPr/>
      <dgm:t>
        <a:bodyPr/>
        <a:lstStyle/>
        <a:p>
          <a:endParaRPr lang="en-US" b="1"/>
        </a:p>
      </dgm:t>
    </dgm:pt>
    <dgm:pt modelId="{156029B2-5ABD-4378-9AC0-D1B3296C6FD0}">
      <dgm:prSet phldrT="[Text]"/>
      <dgm:spPr/>
      <dgm:t>
        <a:bodyPr/>
        <a:lstStyle/>
        <a:p>
          <a:pPr>
            <a:buFont typeface="+mj-lt"/>
            <a:buAutoNum type="arabicPeriod"/>
          </a:pPr>
          <a:r>
            <a:rPr lang="en-US" b="1" dirty="0">
              <a:effectLst/>
              <a:latin typeface="Times New Roman" panose="02020603050405020304" pitchFamily="18" charset="0"/>
              <a:ea typeface="Times New Roman" panose="02020603050405020304" pitchFamily="18" charset="0"/>
              <a:cs typeface="+mj-cs"/>
            </a:rPr>
            <a:t>Research and Development</a:t>
          </a:r>
          <a:r>
            <a:rPr lang="ar-EG" b="1" dirty="0">
              <a:effectLst/>
              <a:latin typeface="Times New Roman" panose="02020603050405020304" pitchFamily="18" charset="0"/>
              <a:ea typeface="Times New Roman" panose="02020603050405020304" pitchFamily="18" charset="0"/>
              <a:cs typeface="+mj-cs"/>
            </a:rPr>
            <a:t>.</a:t>
          </a:r>
          <a:endParaRPr lang="en-US" b="1" dirty="0"/>
        </a:p>
      </dgm:t>
    </dgm:pt>
    <dgm:pt modelId="{FE718739-E05A-4EFB-BBF9-DF0C9FF0DAAC}" type="parTrans" cxnId="{31BB82E6-2C0A-4472-B710-59045BEEAE3F}">
      <dgm:prSet/>
      <dgm:spPr/>
      <dgm:t>
        <a:bodyPr/>
        <a:lstStyle/>
        <a:p>
          <a:endParaRPr lang="en-US" b="1"/>
        </a:p>
      </dgm:t>
    </dgm:pt>
    <dgm:pt modelId="{1D865CE9-C3E9-479B-A0DC-FBAD6AED7547}" type="sibTrans" cxnId="{31BB82E6-2C0A-4472-B710-59045BEEAE3F}">
      <dgm:prSet/>
      <dgm:spPr/>
      <dgm:t>
        <a:bodyPr/>
        <a:lstStyle/>
        <a:p>
          <a:endParaRPr lang="en-US" b="1"/>
        </a:p>
      </dgm:t>
    </dgm:pt>
    <dgm:pt modelId="{DA08EA1F-3EDA-475A-ADD2-2FF41516FF49}">
      <dgm:prSet phldrT="[Text]"/>
      <dgm:spPr>
        <a:solidFill>
          <a:srgbClr val="002060"/>
        </a:solidFill>
      </dgm:spPr>
      <dgm:t>
        <a:bodyPr/>
        <a:lstStyle/>
        <a:p>
          <a:pPr>
            <a:buFont typeface="+mj-lt"/>
            <a:buAutoNum type="arabicPeriod"/>
          </a:pPr>
          <a:r>
            <a:rPr lang="en-US" b="1" dirty="0">
              <a:effectLst/>
              <a:latin typeface="Times New Roman" panose="02020603050405020304" pitchFamily="18" charset="0"/>
              <a:ea typeface="Times New Roman" panose="02020603050405020304" pitchFamily="18" charset="0"/>
              <a:cs typeface="+mj-cs"/>
            </a:rPr>
            <a:t>Monitoring and Follow-up</a:t>
          </a:r>
          <a:r>
            <a:rPr lang="ar-EG" b="1" dirty="0">
              <a:effectLst/>
              <a:latin typeface="Times New Roman" panose="02020603050405020304" pitchFamily="18" charset="0"/>
              <a:ea typeface="Times New Roman" panose="02020603050405020304" pitchFamily="18" charset="0"/>
              <a:cs typeface="+mj-cs"/>
            </a:rPr>
            <a:t>.</a:t>
          </a:r>
          <a:endParaRPr lang="en-US" b="1" dirty="0"/>
        </a:p>
      </dgm:t>
    </dgm:pt>
    <dgm:pt modelId="{C8FD97F2-175C-403A-B260-60C51569CB88}" type="parTrans" cxnId="{CDB11FEF-7368-4E52-BB5F-8A7C534E4B0C}">
      <dgm:prSet/>
      <dgm:spPr/>
      <dgm:t>
        <a:bodyPr/>
        <a:lstStyle/>
        <a:p>
          <a:endParaRPr lang="en-US" b="1"/>
        </a:p>
      </dgm:t>
    </dgm:pt>
    <dgm:pt modelId="{79B7A2F3-AAA7-4737-9681-D29863658E0B}" type="sibTrans" cxnId="{CDB11FEF-7368-4E52-BB5F-8A7C534E4B0C}">
      <dgm:prSet/>
      <dgm:spPr/>
      <dgm:t>
        <a:bodyPr/>
        <a:lstStyle/>
        <a:p>
          <a:endParaRPr lang="en-US" b="1"/>
        </a:p>
      </dgm:t>
    </dgm:pt>
    <dgm:pt modelId="{D0398F53-5231-45A7-8277-C6377F52661B}">
      <dgm:prSet phldrT="[Text]"/>
      <dgm:spPr/>
      <dgm:t>
        <a:bodyPr/>
        <a:lstStyle/>
        <a:p>
          <a:pPr>
            <a:buFont typeface="+mj-lt"/>
            <a:buAutoNum type="arabicPeriod"/>
          </a:pPr>
          <a:r>
            <a:rPr lang="en-US" b="1" dirty="0">
              <a:effectLst/>
              <a:latin typeface="Times New Roman" panose="02020603050405020304" pitchFamily="18" charset="0"/>
              <a:ea typeface="Times New Roman" panose="02020603050405020304" pitchFamily="18" charset="0"/>
              <a:cs typeface="+mj-cs"/>
            </a:rPr>
            <a:t>Appeals Committees</a:t>
          </a:r>
          <a:r>
            <a:rPr lang="ar-EG" b="1" dirty="0">
              <a:effectLst/>
              <a:latin typeface="Times New Roman" panose="02020603050405020304" pitchFamily="18" charset="0"/>
              <a:ea typeface="Times New Roman" panose="02020603050405020304" pitchFamily="18" charset="0"/>
              <a:cs typeface="+mj-cs"/>
            </a:rPr>
            <a:t>.</a:t>
          </a:r>
          <a:endParaRPr lang="en-US" b="1" dirty="0"/>
        </a:p>
      </dgm:t>
    </dgm:pt>
    <dgm:pt modelId="{BE41E9D8-FF28-4C37-8F03-1FBE917B7AF5}" type="parTrans" cxnId="{E0ADEEC6-3E54-4030-8FD1-582383C47663}">
      <dgm:prSet/>
      <dgm:spPr/>
      <dgm:t>
        <a:bodyPr/>
        <a:lstStyle/>
        <a:p>
          <a:endParaRPr lang="en-US" b="1"/>
        </a:p>
      </dgm:t>
    </dgm:pt>
    <dgm:pt modelId="{42493B58-903B-4739-9EDE-EDE7B3D587D7}" type="sibTrans" cxnId="{E0ADEEC6-3E54-4030-8FD1-582383C47663}">
      <dgm:prSet/>
      <dgm:spPr/>
      <dgm:t>
        <a:bodyPr/>
        <a:lstStyle/>
        <a:p>
          <a:endParaRPr lang="en-US" b="1"/>
        </a:p>
      </dgm:t>
    </dgm:pt>
    <dgm:pt modelId="{7FE16C4E-0F5B-4E26-8FDB-B03C537B49B7}">
      <dgm:prSet phldrT="[Text]"/>
      <dgm:spPr>
        <a:solidFill>
          <a:srgbClr val="002060"/>
        </a:solidFill>
      </dgm:spPr>
      <dgm:t>
        <a:bodyPr/>
        <a:lstStyle/>
        <a:p>
          <a:pPr>
            <a:buFont typeface="+mj-lt"/>
            <a:buAutoNum type="arabicPeriod"/>
          </a:pPr>
          <a:r>
            <a:rPr lang="en-US" b="1" dirty="0">
              <a:effectLst/>
              <a:latin typeface="Times New Roman" panose="02020603050405020304" pitchFamily="18" charset="0"/>
              <a:ea typeface="Times New Roman" panose="02020603050405020304" pitchFamily="18" charset="0"/>
              <a:cs typeface="+mj-cs"/>
            </a:rPr>
            <a:t>International Collaboration</a:t>
          </a:r>
          <a:r>
            <a:rPr lang="ar-EG" b="1" dirty="0">
              <a:effectLst/>
              <a:latin typeface="Times New Roman" panose="02020603050405020304" pitchFamily="18" charset="0"/>
              <a:ea typeface="Times New Roman" panose="02020603050405020304" pitchFamily="18" charset="0"/>
              <a:cs typeface="+mj-cs"/>
            </a:rPr>
            <a:t>.</a:t>
          </a:r>
          <a:endParaRPr lang="en-US" b="1" dirty="0"/>
        </a:p>
      </dgm:t>
    </dgm:pt>
    <dgm:pt modelId="{42D0DC74-C10E-45A8-A623-D606509578F9}" type="parTrans" cxnId="{7BD99E85-5321-4A58-8502-846777A38481}">
      <dgm:prSet/>
      <dgm:spPr/>
      <dgm:t>
        <a:bodyPr/>
        <a:lstStyle/>
        <a:p>
          <a:endParaRPr lang="en-US" b="1"/>
        </a:p>
      </dgm:t>
    </dgm:pt>
    <dgm:pt modelId="{AD4CF7EF-5428-43EE-AF7E-160F079F32A6}" type="sibTrans" cxnId="{7BD99E85-5321-4A58-8502-846777A38481}">
      <dgm:prSet/>
      <dgm:spPr/>
      <dgm:t>
        <a:bodyPr/>
        <a:lstStyle/>
        <a:p>
          <a:endParaRPr lang="en-US" b="1"/>
        </a:p>
      </dgm:t>
    </dgm:pt>
    <dgm:pt modelId="{4377E9F5-F206-4BA7-BD04-305FA48C03CE}">
      <dgm:prSet phldrT="[Text]"/>
      <dgm:spPr/>
      <dgm:t>
        <a:bodyPr/>
        <a:lstStyle/>
        <a:p>
          <a:pPr>
            <a:buFont typeface="+mj-lt"/>
            <a:buAutoNum type="arabicPeriod"/>
          </a:pPr>
          <a:r>
            <a:rPr lang="en-US" b="1" dirty="0">
              <a:effectLst/>
              <a:latin typeface="Times New Roman" panose="02020603050405020304" pitchFamily="18" charset="0"/>
              <a:ea typeface="Times New Roman" panose="02020603050405020304" pitchFamily="18" charset="0"/>
              <a:cs typeface="+mj-cs"/>
            </a:rPr>
            <a:t>Auditing Internal QA Systems</a:t>
          </a:r>
          <a:r>
            <a:rPr lang="ar-EG" b="1" dirty="0">
              <a:effectLst/>
              <a:latin typeface="Times New Roman" panose="02020603050405020304" pitchFamily="18" charset="0"/>
              <a:ea typeface="Times New Roman" panose="02020603050405020304" pitchFamily="18" charset="0"/>
              <a:cs typeface="+mj-cs"/>
            </a:rPr>
            <a:t>.</a:t>
          </a:r>
          <a:endParaRPr lang="en-US" b="1" dirty="0"/>
        </a:p>
      </dgm:t>
    </dgm:pt>
    <dgm:pt modelId="{EAD0ACA8-60B4-4136-9F5A-5315A03D2F47}" type="parTrans" cxnId="{7E0FD584-558C-4A7A-ACE0-0A683B960797}">
      <dgm:prSet/>
      <dgm:spPr/>
      <dgm:t>
        <a:bodyPr/>
        <a:lstStyle/>
        <a:p>
          <a:endParaRPr lang="en-US" b="1"/>
        </a:p>
      </dgm:t>
    </dgm:pt>
    <dgm:pt modelId="{90887BD9-E29B-4E2C-8BC4-4F8B6BA021D5}" type="sibTrans" cxnId="{7E0FD584-558C-4A7A-ACE0-0A683B960797}">
      <dgm:prSet/>
      <dgm:spPr/>
      <dgm:t>
        <a:bodyPr/>
        <a:lstStyle/>
        <a:p>
          <a:endParaRPr lang="en-US" b="1"/>
        </a:p>
      </dgm:t>
    </dgm:pt>
    <dgm:pt modelId="{A11163F9-5594-4D36-BDFD-0903B4EACA5E}" type="pres">
      <dgm:prSet presAssocID="{0C823054-8AE7-4150-8DE2-A4A01A800A98}" presName="cycle" presStyleCnt="0">
        <dgm:presLayoutVars>
          <dgm:chMax val="1"/>
          <dgm:dir/>
          <dgm:animLvl val="ctr"/>
          <dgm:resizeHandles val="exact"/>
        </dgm:presLayoutVars>
      </dgm:prSet>
      <dgm:spPr/>
    </dgm:pt>
    <dgm:pt modelId="{04FF653D-6BFE-4444-A131-A1A605566898}" type="pres">
      <dgm:prSet presAssocID="{EB55F849-1AF0-4929-B936-A7F148F964D9}" presName="centerShape" presStyleLbl="node0" presStyleIdx="0" presStyleCnt="1"/>
      <dgm:spPr/>
    </dgm:pt>
    <dgm:pt modelId="{A439FCEF-72F7-4DAA-9AD8-DDCD9FD192BF}" type="pres">
      <dgm:prSet presAssocID="{4A8F4544-2C95-404E-A783-D40C14D60B0B}" presName="Name9" presStyleLbl="parChTrans1D2" presStyleIdx="0" presStyleCnt="10"/>
      <dgm:spPr/>
    </dgm:pt>
    <dgm:pt modelId="{26823517-BA89-438E-A2E8-A6C4D2F67309}" type="pres">
      <dgm:prSet presAssocID="{4A8F4544-2C95-404E-A783-D40C14D60B0B}" presName="connTx" presStyleLbl="parChTrans1D2" presStyleIdx="0" presStyleCnt="10"/>
      <dgm:spPr/>
    </dgm:pt>
    <dgm:pt modelId="{AEB82D0F-1DA6-494D-8236-848F976C1908}" type="pres">
      <dgm:prSet presAssocID="{6DD2F297-01DE-4003-9E37-1BA05AA3D55D}" presName="node" presStyleLbl="node1" presStyleIdx="0" presStyleCnt="10">
        <dgm:presLayoutVars>
          <dgm:bulletEnabled val="1"/>
        </dgm:presLayoutVars>
      </dgm:prSet>
      <dgm:spPr/>
    </dgm:pt>
    <dgm:pt modelId="{337E4F87-6675-48A3-A80F-0065CCF48686}" type="pres">
      <dgm:prSet presAssocID="{8F383C41-C61F-4DB1-AD78-226B35F30BC5}" presName="Name9" presStyleLbl="parChTrans1D2" presStyleIdx="1" presStyleCnt="10"/>
      <dgm:spPr/>
    </dgm:pt>
    <dgm:pt modelId="{4DE6A45A-730F-4FC7-95DE-B581F0A3786E}" type="pres">
      <dgm:prSet presAssocID="{8F383C41-C61F-4DB1-AD78-226B35F30BC5}" presName="connTx" presStyleLbl="parChTrans1D2" presStyleIdx="1" presStyleCnt="10"/>
      <dgm:spPr/>
    </dgm:pt>
    <dgm:pt modelId="{3B71D0C4-BBEF-4F72-BBA9-F7E69DB958E5}" type="pres">
      <dgm:prSet presAssocID="{01FAD52A-1120-4720-9426-CACDA14A8E55}" presName="node" presStyleLbl="node1" presStyleIdx="1" presStyleCnt="10">
        <dgm:presLayoutVars>
          <dgm:bulletEnabled val="1"/>
        </dgm:presLayoutVars>
      </dgm:prSet>
      <dgm:spPr/>
    </dgm:pt>
    <dgm:pt modelId="{E6A4B680-4668-472F-BB3C-24C59B62B952}" type="pres">
      <dgm:prSet presAssocID="{3114C7EE-13D3-4E8E-B3BF-80AEA31DEB5F}" presName="Name9" presStyleLbl="parChTrans1D2" presStyleIdx="2" presStyleCnt="10"/>
      <dgm:spPr/>
    </dgm:pt>
    <dgm:pt modelId="{11B46A4A-23D7-46A2-B669-1CB46B3D0304}" type="pres">
      <dgm:prSet presAssocID="{3114C7EE-13D3-4E8E-B3BF-80AEA31DEB5F}" presName="connTx" presStyleLbl="parChTrans1D2" presStyleIdx="2" presStyleCnt="10"/>
      <dgm:spPr/>
    </dgm:pt>
    <dgm:pt modelId="{7AD9B641-ADFE-4F3F-8DE2-60AE6BD893E1}" type="pres">
      <dgm:prSet presAssocID="{29262537-CD37-4B0B-8977-E00F1DA9D92F}" presName="node" presStyleLbl="node1" presStyleIdx="2" presStyleCnt="10">
        <dgm:presLayoutVars>
          <dgm:bulletEnabled val="1"/>
        </dgm:presLayoutVars>
      </dgm:prSet>
      <dgm:spPr/>
    </dgm:pt>
    <dgm:pt modelId="{C105B936-6ED7-41C0-A187-B9C9902F62C2}" type="pres">
      <dgm:prSet presAssocID="{091ED764-52DF-45C6-93FF-A80BB203DC9B}" presName="Name9" presStyleLbl="parChTrans1D2" presStyleIdx="3" presStyleCnt="10"/>
      <dgm:spPr/>
    </dgm:pt>
    <dgm:pt modelId="{93A58786-6670-46DD-91BE-DF64D770A306}" type="pres">
      <dgm:prSet presAssocID="{091ED764-52DF-45C6-93FF-A80BB203DC9B}" presName="connTx" presStyleLbl="parChTrans1D2" presStyleIdx="3" presStyleCnt="10"/>
      <dgm:spPr/>
    </dgm:pt>
    <dgm:pt modelId="{9DFCB21D-8EC3-4CEB-81A1-227C5C20758F}" type="pres">
      <dgm:prSet presAssocID="{31B2F1EC-D90D-4352-8641-E2A303CE38B9}" presName="node" presStyleLbl="node1" presStyleIdx="3" presStyleCnt="10">
        <dgm:presLayoutVars>
          <dgm:bulletEnabled val="1"/>
        </dgm:presLayoutVars>
      </dgm:prSet>
      <dgm:spPr/>
    </dgm:pt>
    <dgm:pt modelId="{99A18E75-1026-43B7-B4F2-6924B7213A6F}" type="pres">
      <dgm:prSet presAssocID="{4991E80A-5121-4E91-9828-7ECF902AF445}" presName="Name9" presStyleLbl="parChTrans1D2" presStyleIdx="4" presStyleCnt="10"/>
      <dgm:spPr/>
    </dgm:pt>
    <dgm:pt modelId="{827FB0AE-1397-4E5B-AF79-F75554321F80}" type="pres">
      <dgm:prSet presAssocID="{4991E80A-5121-4E91-9828-7ECF902AF445}" presName="connTx" presStyleLbl="parChTrans1D2" presStyleIdx="4" presStyleCnt="10"/>
      <dgm:spPr/>
    </dgm:pt>
    <dgm:pt modelId="{51213D01-454C-4598-812B-CAB901BB9FA7}" type="pres">
      <dgm:prSet presAssocID="{80A54F3B-B643-4737-9D24-3091A70DE6F6}" presName="node" presStyleLbl="node1" presStyleIdx="4" presStyleCnt="10">
        <dgm:presLayoutVars>
          <dgm:bulletEnabled val="1"/>
        </dgm:presLayoutVars>
      </dgm:prSet>
      <dgm:spPr/>
    </dgm:pt>
    <dgm:pt modelId="{71A12C2F-C8BB-4016-AF5F-AC01CCF605DB}" type="pres">
      <dgm:prSet presAssocID="{FE718739-E05A-4EFB-BBF9-DF0C9FF0DAAC}" presName="Name9" presStyleLbl="parChTrans1D2" presStyleIdx="5" presStyleCnt="10"/>
      <dgm:spPr/>
    </dgm:pt>
    <dgm:pt modelId="{99AEC20A-970D-4D79-BB15-311A96BBD48C}" type="pres">
      <dgm:prSet presAssocID="{FE718739-E05A-4EFB-BBF9-DF0C9FF0DAAC}" presName="connTx" presStyleLbl="parChTrans1D2" presStyleIdx="5" presStyleCnt="10"/>
      <dgm:spPr/>
    </dgm:pt>
    <dgm:pt modelId="{44DB63D1-0493-48C6-9450-3F3A324FF9D9}" type="pres">
      <dgm:prSet presAssocID="{156029B2-5ABD-4378-9AC0-D1B3296C6FD0}" presName="node" presStyleLbl="node1" presStyleIdx="5" presStyleCnt="10">
        <dgm:presLayoutVars>
          <dgm:bulletEnabled val="1"/>
        </dgm:presLayoutVars>
      </dgm:prSet>
      <dgm:spPr/>
    </dgm:pt>
    <dgm:pt modelId="{18FE4F0E-9A97-45BF-82D1-F7C61AB98632}" type="pres">
      <dgm:prSet presAssocID="{C8FD97F2-175C-403A-B260-60C51569CB88}" presName="Name9" presStyleLbl="parChTrans1D2" presStyleIdx="6" presStyleCnt="10"/>
      <dgm:spPr/>
    </dgm:pt>
    <dgm:pt modelId="{4CB030BE-0F93-43B6-B71D-77AF8BDF6E47}" type="pres">
      <dgm:prSet presAssocID="{C8FD97F2-175C-403A-B260-60C51569CB88}" presName="connTx" presStyleLbl="parChTrans1D2" presStyleIdx="6" presStyleCnt="10"/>
      <dgm:spPr/>
    </dgm:pt>
    <dgm:pt modelId="{2B94A1C4-8B14-44BD-9CB3-C6CB51492863}" type="pres">
      <dgm:prSet presAssocID="{DA08EA1F-3EDA-475A-ADD2-2FF41516FF49}" presName="node" presStyleLbl="node1" presStyleIdx="6" presStyleCnt="10">
        <dgm:presLayoutVars>
          <dgm:bulletEnabled val="1"/>
        </dgm:presLayoutVars>
      </dgm:prSet>
      <dgm:spPr/>
    </dgm:pt>
    <dgm:pt modelId="{E628892C-932E-430D-AB40-0B99D7FA3B9C}" type="pres">
      <dgm:prSet presAssocID="{BE41E9D8-FF28-4C37-8F03-1FBE917B7AF5}" presName="Name9" presStyleLbl="parChTrans1D2" presStyleIdx="7" presStyleCnt="10"/>
      <dgm:spPr/>
    </dgm:pt>
    <dgm:pt modelId="{4CFF8A47-1E11-4CDF-8933-43BCB6A3E188}" type="pres">
      <dgm:prSet presAssocID="{BE41E9D8-FF28-4C37-8F03-1FBE917B7AF5}" presName="connTx" presStyleLbl="parChTrans1D2" presStyleIdx="7" presStyleCnt="10"/>
      <dgm:spPr/>
    </dgm:pt>
    <dgm:pt modelId="{B0D7A182-DA0E-45C5-A4E4-AC82847BBD57}" type="pres">
      <dgm:prSet presAssocID="{D0398F53-5231-45A7-8277-C6377F52661B}" presName="node" presStyleLbl="node1" presStyleIdx="7" presStyleCnt="10">
        <dgm:presLayoutVars>
          <dgm:bulletEnabled val="1"/>
        </dgm:presLayoutVars>
      </dgm:prSet>
      <dgm:spPr/>
    </dgm:pt>
    <dgm:pt modelId="{63E1CAF8-8DF8-49E4-BFE1-F49F593791A9}" type="pres">
      <dgm:prSet presAssocID="{42D0DC74-C10E-45A8-A623-D606509578F9}" presName="Name9" presStyleLbl="parChTrans1D2" presStyleIdx="8" presStyleCnt="10"/>
      <dgm:spPr/>
    </dgm:pt>
    <dgm:pt modelId="{C6F83EEF-EE7D-46F9-9E9E-C809423F5DA2}" type="pres">
      <dgm:prSet presAssocID="{42D0DC74-C10E-45A8-A623-D606509578F9}" presName="connTx" presStyleLbl="parChTrans1D2" presStyleIdx="8" presStyleCnt="10"/>
      <dgm:spPr/>
    </dgm:pt>
    <dgm:pt modelId="{C152EFC3-759E-430F-9C9F-0211525E5CCA}" type="pres">
      <dgm:prSet presAssocID="{7FE16C4E-0F5B-4E26-8FDB-B03C537B49B7}" presName="node" presStyleLbl="node1" presStyleIdx="8" presStyleCnt="10">
        <dgm:presLayoutVars>
          <dgm:bulletEnabled val="1"/>
        </dgm:presLayoutVars>
      </dgm:prSet>
      <dgm:spPr/>
    </dgm:pt>
    <dgm:pt modelId="{38A2890C-FBC8-4207-8325-7418F774DA46}" type="pres">
      <dgm:prSet presAssocID="{EAD0ACA8-60B4-4136-9F5A-5315A03D2F47}" presName="Name9" presStyleLbl="parChTrans1D2" presStyleIdx="9" presStyleCnt="10"/>
      <dgm:spPr/>
    </dgm:pt>
    <dgm:pt modelId="{2A900D51-16C5-489A-ADE1-1F3F0E113CC9}" type="pres">
      <dgm:prSet presAssocID="{EAD0ACA8-60B4-4136-9F5A-5315A03D2F47}" presName="connTx" presStyleLbl="parChTrans1D2" presStyleIdx="9" presStyleCnt="10"/>
      <dgm:spPr/>
    </dgm:pt>
    <dgm:pt modelId="{144933B9-B77D-47B5-9A5C-FA6542236011}" type="pres">
      <dgm:prSet presAssocID="{4377E9F5-F206-4BA7-BD04-305FA48C03CE}" presName="node" presStyleLbl="node1" presStyleIdx="9" presStyleCnt="10">
        <dgm:presLayoutVars>
          <dgm:bulletEnabled val="1"/>
        </dgm:presLayoutVars>
      </dgm:prSet>
      <dgm:spPr/>
    </dgm:pt>
  </dgm:ptLst>
  <dgm:cxnLst>
    <dgm:cxn modelId="{76111906-46CB-4D3F-9E73-F0AAAB4C2094}" type="presOf" srcId="{4377E9F5-F206-4BA7-BD04-305FA48C03CE}" destId="{144933B9-B77D-47B5-9A5C-FA6542236011}" srcOrd="0" destOrd="0" presId="urn:microsoft.com/office/officeart/2005/8/layout/radial1"/>
    <dgm:cxn modelId="{595F5909-D8AA-4ABD-9D2E-782C77D17CE1}" type="presOf" srcId="{01FAD52A-1120-4720-9426-CACDA14A8E55}" destId="{3B71D0C4-BBEF-4F72-BBA9-F7E69DB958E5}" srcOrd="0" destOrd="0" presId="urn:microsoft.com/office/officeart/2005/8/layout/radial1"/>
    <dgm:cxn modelId="{E2583012-9128-4DF9-9F89-314BF73E0F01}" type="presOf" srcId="{BE41E9D8-FF28-4C37-8F03-1FBE917B7AF5}" destId="{E628892C-932E-430D-AB40-0B99D7FA3B9C}" srcOrd="0" destOrd="0" presId="urn:microsoft.com/office/officeart/2005/8/layout/radial1"/>
    <dgm:cxn modelId="{30C15C18-DEB1-474F-A96F-F6FC4FEEE482}" type="presOf" srcId="{4A8F4544-2C95-404E-A783-D40C14D60B0B}" destId="{26823517-BA89-438E-A2E8-A6C4D2F67309}" srcOrd="1" destOrd="0" presId="urn:microsoft.com/office/officeart/2005/8/layout/radial1"/>
    <dgm:cxn modelId="{8FA1FD1A-2F85-4413-A28B-4621C1CABC08}" srcId="{EB55F849-1AF0-4929-B936-A7F148F964D9}" destId="{31B2F1EC-D90D-4352-8641-E2A303CE38B9}" srcOrd="3" destOrd="0" parTransId="{091ED764-52DF-45C6-93FF-A80BB203DC9B}" sibTransId="{2034B6F6-982A-4CF5-929A-839279443CE4}"/>
    <dgm:cxn modelId="{6E1E3424-D094-4BFD-8B7B-0B55E782E19F}" type="presOf" srcId="{EAD0ACA8-60B4-4136-9F5A-5315A03D2F47}" destId="{38A2890C-FBC8-4207-8325-7418F774DA46}" srcOrd="0" destOrd="0" presId="urn:microsoft.com/office/officeart/2005/8/layout/radial1"/>
    <dgm:cxn modelId="{BCE5F92A-E98D-46E9-91AD-DF480C78AAC5}" srcId="{EB55F849-1AF0-4929-B936-A7F148F964D9}" destId="{6DD2F297-01DE-4003-9E37-1BA05AA3D55D}" srcOrd="0" destOrd="0" parTransId="{4A8F4544-2C95-404E-A783-D40C14D60B0B}" sibTransId="{2A9B9B87-D266-47B4-A5A0-08E5F72A2738}"/>
    <dgm:cxn modelId="{82D6D835-7134-4B61-B654-B9444EB44C07}" type="presOf" srcId="{7FE16C4E-0F5B-4E26-8FDB-B03C537B49B7}" destId="{C152EFC3-759E-430F-9C9F-0211525E5CCA}" srcOrd="0" destOrd="0" presId="urn:microsoft.com/office/officeart/2005/8/layout/radial1"/>
    <dgm:cxn modelId="{D6014C37-E50D-49F1-A58B-C5ABBDBB220B}" type="presOf" srcId="{0C823054-8AE7-4150-8DE2-A4A01A800A98}" destId="{A11163F9-5594-4D36-BDFD-0903B4EACA5E}" srcOrd="0" destOrd="0" presId="urn:microsoft.com/office/officeart/2005/8/layout/radial1"/>
    <dgm:cxn modelId="{B1DCF53F-CAC7-46BB-BDA3-692E95FA1F31}" type="presOf" srcId="{EB55F849-1AF0-4929-B936-A7F148F964D9}" destId="{04FF653D-6BFE-4444-A131-A1A605566898}" srcOrd="0" destOrd="0" presId="urn:microsoft.com/office/officeart/2005/8/layout/radial1"/>
    <dgm:cxn modelId="{E81E3343-B40E-4D8A-A460-8C19EA93888D}" type="presOf" srcId="{DA08EA1F-3EDA-475A-ADD2-2FF41516FF49}" destId="{2B94A1C4-8B14-44BD-9CB3-C6CB51492863}" srcOrd="0" destOrd="0" presId="urn:microsoft.com/office/officeart/2005/8/layout/radial1"/>
    <dgm:cxn modelId="{B206FA69-5284-441E-8595-D8387D660D01}" type="presOf" srcId="{8F383C41-C61F-4DB1-AD78-226B35F30BC5}" destId="{337E4F87-6675-48A3-A80F-0065CCF48686}" srcOrd="0" destOrd="0" presId="urn:microsoft.com/office/officeart/2005/8/layout/radial1"/>
    <dgm:cxn modelId="{9F2D4F6F-556B-47F6-926E-185F7CA695BA}" type="presOf" srcId="{42D0DC74-C10E-45A8-A623-D606509578F9}" destId="{C6F83EEF-EE7D-46F9-9E9E-C809423F5DA2}" srcOrd="1" destOrd="0" presId="urn:microsoft.com/office/officeart/2005/8/layout/radial1"/>
    <dgm:cxn modelId="{2475BB57-E7CD-465A-B373-93ACCE7E0DF5}" type="presOf" srcId="{8F383C41-C61F-4DB1-AD78-226B35F30BC5}" destId="{4DE6A45A-730F-4FC7-95DE-B581F0A3786E}" srcOrd="1" destOrd="0" presId="urn:microsoft.com/office/officeart/2005/8/layout/radial1"/>
    <dgm:cxn modelId="{5069447B-D840-44D6-A882-51EFCEB32A1F}" type="presOf" srcId="{6DD2F297-01DE-4003-9E37-1BA05AA3D55D}" destId="{AEB82D0F-1DA6-494D-8236-848F976C1908}" srcOrd="0" destOrd="0" presId="urn:microsoft.com/office/officeart/2005/8/layout/radial1"/>
    <dgm:cxn modelId="{0019177C-4312-4976-97BF-B9AF0C7B8FA8}" type="presOf" srcId="{091ED764-52DF-45C6-93FF-A80BB203DC9B}" destId="{C105B936-6ED7-41C0-A187-B9C9902F62C2}" srcOrd="0" destOrd="0" presId="urn:microsoft.com/office/officeart/2005/8/layout/radial1"/>
    <dgm:cxn modelId="{9BBD3D7F-6FA7-41F8-B9A6-F718CD4A8DD6}" type="presOf" srcId="{FE718739-E05A-4EFB-BBF9-DF0C9FF0DAAC}" destId="{71A12C2F-C8BB-4016-AF5F-AC01CCF605DB}" srcOrd="0" destOrd="0" presId="urn:microsoft.com/office/officeart/2005/8/layout/radial1"/>
    <dgm:cxn modelId="{E828D380-4A0E-4E66-BD32-0CC3A4BAE246}" srcId="{EB55F849-1AF0-4929-B936-A7F148F964D9}" destId="{80A54F3B-B643-4737-9D24-3091A70DE6F6}" srcOrd="4" destOrd="0" parTransId="{4991E80A-5121-4E91-9828-7ECF902AF445}" sibTransId="{7A48DA11-5A69-4F6F-8B15-AB4CBCF00E2A}"/>
    <dgm:cxn modelId="{36320582-4E93-4C54-BD90-6621DBC0D405}" type="presOf" srcId="{80A54F3B-B643-4737-9D24-3091A70DE6F6}" destId="{51213D01-454C-4598-812B-CAB901BB9FA7}" srcOrd="0" destOrd="0" presId="urn:microsoft.com/office/officeart/2005/8/layout/radial1"/>
    <dgm:cxn modelId="{3F4A3383-4183-449B-8FBF-8CDDC9D5A9BD}" srcId="{EB55F849-1AF0-4929-B936-A7F148F964D9}" destId="{01FAD52A-1120-4720-9426-CACDA14A8E55}" srcOrd="1" destOrd="0" parTransId="{8F383C41-C61F-4DB1-AD78-226B35F30BC5}" sibTransId="{4695699A-29C5-473A-9847-954493FE338D}"/>
    <dgm:cxn modelId="{7E0FD584-558C-4A7A-ACE0-0A683B960797}" srcId="{EB55F849-1AF0-4929-B936-A7F148F964D9}" destId="{4377E9F5-F206-4BA7-BD04-305FA48C03CE}" srcOrd="9" destOrd="0" parTransId="{EAD0ACA8-60B4-4136-9F5A-5315A03D2F47}" sibTransId="{90887BD9-E29B-4E2C-8BC4-4F8B6BA021D5}"/>
    <dgm:cxn modelId="{7BD99E85-5321-4A58-8502-846777A38481}" srcId="{EB55F849-1AF0-4929-B936-A7F148F964D9}" destId="{7FE16C4E-0F5B-4E26-8FDB-B03C537B49B7}" srcOrd="8" destOrd="0" parTransId="{42D0DC74-C10E-45A8-A623-D606509578F9}" sibTransId="{AD4CF7EF-5428-43EE-AF7E-160F079F32A6}"/>
    <dgm:cxn modelId="{D2230A86-65EF-45C5-B246-F56DC6E420B9}" type="presOf" srcId="{3114C7EE-13D3-4E8E-B3BF-80AEA31DEB5F}" destId="{E6A4B680-4668-472F-BB3C-24C59B62B952}" srcOrd="0" destOrd="0" presId="urn:microsoft.com/office/officeart/2005/8/layout/radial1"/>
    <dgm:cxn modelId="{042F3F87-F03D-488C-85F0-702F665BA2A6}" type="presOf" srcId="{BE41E9D8-FF28-4C37-8F03-1FBE917B7AF5}" destId="{4CFF8A47-1E11-4CDF-8933-43BCB6A3E188}" srcOrd="1" destOrd="0" presId="urn:microsoft.com/office/officeart/2005/8/layout/radial1"/>
    <dgm:cxn modelId="{BE350592-7E2A-4E05-8AAA-5FA5E4EE0CE2}" type="presOf" srcId="{D0398F53-5231-45A7-8277-C6377F52661B}" destId="{B0D7A182-DA0E-45C5-A4E4-AC82847BBD57}" srcOrd="0" destOrd="0" presId="urn:microsoft.com/office/officeart/2005/8/layout/radial1"/>
    <dgm:cxn modelId="{19A6A096-4B4E-4A05-963E-1580C738C60D}" type="presOf" srcId="{C8FD97F2-175C-403A-B260-60C51569CB88}" destId="{4CB030BE-0F93-43B6-B71D-77AF8BDF6E47}" srcOrd="1" destOrd="0" presId="urn:microsoft.com/office/officeart/2005/8/layout/radial1"/>
    <dgm:cxn modelId="{F683EAAF-A360-4EE0-90F7-3AF098E768B1}" type="presOf" srcId="{091ED764-52DF-45C6-93FF-A80BB203DC9B}" destId="{93A58786-6670-46DD-91BE-DF64D770A306}" srcOrd="1" destOrd="0" presId="urn:microsoft.com/office/officeart/2005/8/layout/radial1"/>
    <dgm:cxn modelId="{21AB49B1-F37B-489A-BDEC-57F27DD88EBA}" type="presOf" srcId="{31B2F1EC-D90D-4352-8641-E2A303CE38B9}" destId="{9DFCB21D-8EC3-4CEB-81A1-227C5C20758F}" srcOrd="0" destOrd="0" presId="urn:microsoft.com/office/officeart/2005/8/layout/radial1"/>
    <dgm:cxn modelId="{325058B9-D0CE-428E-93F3-24DC3AE75185}" type="presOf" srcId="{FE718739-E05A-4EFB-BBF9-DF0C9FF0DAAC}" destId="{99AEC20A-970D-4D79-BB15-311A96BBD48C}" srcOrd="1" destOrd="0" presId="urn:microsoft.com/office/officeart/2005/8/layout/radial1"/>
    <dgm:cxn modelId="{EE3F53BD-5B3A-4F20-A185-14D3EEDCF1B9}" type="presOf" srcId="{29262537-CD37-4B0B-8977-E00F1DA9D92F}" destId="{7AD9B641-ADFE-4F3F-8DE2-60AE6BD893E1}" srcOrd="0" destOrd="0" presId="urn:microsoft.com/office/officeart/2005/8/layout/radial1"/>
    <dgm:cxn modelId="{37B81FC4-B195-4300-BE02-3772D53F4086}" type="presOf" srcId="{4991E80A-5121-4E91-9828-7ECF902AF445}" destId="{99A18E75-1026-43B7-B4F2-6924B7213A6F}" srcOrd="0" destOrd="0" presId="urn:microsoft.com/office/officeart/2005/8/layout/radial1"/>
    <dgm:cxn modelId="{E0ADEEC6-3E54-4030-8FD1-582383C47663}" srcId="{EB55F849-1AF0-4929-B936-A7F148F964D9}" destId="{D0398F53-5231-45A7-8277-C6377F52661B}" srcOrd="7" destOrd="0" parTransId="{BE41E9D8-FF28-4C37-8F03-1FBE917B7AF5}" sibTransId="{42493B58-903B-4739-9EDE-EDE7B3D587D7}"/>
    <dgm:cxn modelId="{01CB7AC7-C300-4B63-84A3-C8B98C024627}" type="presOf" srcId="{C8FD97F2-175C-403A-B260-60C51569CB88}" destId="{18FE4F0E-9A97-45BF-82D1-F7C61AB98632}" srcOrd="0" destOrd="0" presId="urn:microsoft.com/office/officeart/2005/8/layout/radial1"/>
    <dgm:cxn modelId="{EEFC5BCC-30E2-4F4C-930B-2B9B9D165B5F}" type="presOf" srcId="{42D0DC74-C10E-45A8-A623-D606509578F9}" destId="{63E1CAF8-8DF8-49E4-BFE1-F49F593791A9}" srcOrd="0" destOrd="0" presId="urn:microsoft.com/office/officeart/2005/8/layout/radial1"/>
    <dgm:cxn modelId="{1E3549CC-036C-4FB9-BC19-C7AE52635456}" srcId="{0C823054-8AE7-4150-8DE2-A4A01A800A98}" destId="{EB55F849-1AF0-4929-B936-A7F148F964D9}" srcOrd="0" destOrd="0" parTransId="{237EC7BE-43AB-49C4-B7B0-570B56EC5972}" sibTransId="{DE2F936C-DC33-4E4E-ACD5-D8060AE946FC}"/>
    <dgm:cxn modelId="{06F281DD-AE19-41A6-8209-9A0614926B67}" type="presOf" srcId="{4A8F4544-2C95-404E-A783-D40C14D60B0B}" destId="{A439FCEF-72F7-4DAA-9AD8-DDCD9FD192BF}" srcOrd="0" destOrd="0" presId="urn:microsoft.com/office/officeart/2005/8/layout/radial1"/>
    <dgm:cxn modelId="{31BB82E6-2C0A-4472-B710-59045BEEAE3F}" srcId="{EB55F849-1AF0-4929-B936-A7F148F964D9}" destId="{156029B2-5ABD-4378-9AC0-D1B3296C6FD0}" srcOrd="5" destOrd="0" parTransId="{FE718739-E05A-4EFB-BBF9-DF0C9FF0DAAC}" sibTransId="{1D865CE9-C3E9-479B-A0DC-FBAD6AED7547}"/>
    <dgm:cxn modelId="{A07CA6EC-0E1A-4533-8056-EC703AA2C42F}" type="presOf" srcId="{3114C7EE-13D3-4E8E-B3BF-80AEA31DEB5F}" destId="{11B46A4A-23D7-46A2-B669-1CB46B3D0304}" srcOrd="1" destOrd="0" presId="urn:microsoft.com/office/officeart/2005/8/layout/radial1"/>
    <dgm:cxn modelId="{CDB11FEF-7368-4E52-BB5F-8A7C534E4B0C}" srcId="{EB55F849-1AF0-4929-B936-A7F148F964D9}" destId="{DA08EA1F-3EDA-475A-ADD2-2FF41516FF49}" srcOrd="6" destOrd="0" parTransId="{C8FD97F2-175C-403A-B260-60C51569CB88}" sibTransId="{79B7A2F3-AAA7-4737-9681-D29863658E0B}"/>
    <dgm:cxn modelId="{1676F3EF-1F38-4FDC-B220-3074BBC896DF}" type="presOf" srcId="{4991E80A-5121-4E91-9828-7ECF902AF445}" destId="{827FB0AE-1397-4E5B-AF79-F75554321F80}" srcOrd="1" destOrd="0" presId="urn:microsoft.com/office/officeart/2005/8/layout/radial1"/>
    <dgm:cxn modelId="{3BBDF7EF-007E-43BF-B34D-881C2A28FA6B}" srcId="{EB55F849-1AF0-4929-B936-A7F148F964D9}" destId="{29262537-CD37-4B0B-8977-E00F1DA9D92F}" srcOrd="2" destOrd="0" parTransId="{3114C7EE-13D3-4E8E-B3BF-80AEA31DEB5F}" sibTransId="{847D749F-5C57-438B-9430-502C2481538C}"/>
    <dgm:cxn modelId="{D31F05F0-F596-4B2E-AD19-FF612BC814D4}" type="presOf" srcId="{156029B2-5ABD-4378-9AC0-D1B3296C6FD0}" destId="{44DB63D1-0493-48C6-9450-3F3A324FF9D9}" srcOrd="0" destOrd="0" presId="urn:microsoft.com/office/officeart/2005/8/layout/radial1"/>
    <dgm:cxn modelId="{504B39F6-6997-4348-AF02-F23B47FE613B}" type="presOf" srcId="{EAD0ACA8-60B4-4136-9F5A-5315A03D2F47}" destId="{2A900D51-16C5-489A-ADE1-1F3F0E113CC9}" srcOrd="1" destOrd="0" presId="urn:microsoft.com/office/officeart/2005/8/layout/radial1"/>
    <dgm:cxn modelId="{E6CB7CBA-B097-4AF0-8193-E4DB88C871FF}" type="presParOf" srcId="{A11163F9-5594-4D36-BDFD-0903B4EACA5E}" destId="{04FF653D-6BFE-4444-A131-A1A605566898}" srcOrd="0" destOrd="0" presId="urn:microsoft.com/office/officeart/2005/8/layout/radial1"/>
    <dgm:cxn modelId="{21DB0CEA-E854-4598-9E0C-ED5C85A91AFD}" type="presParOf" srcId="{A11163F9-5594-4D36-BDFD-0903B4EACA5E}" destId="{A439FCEF-72F7-4DAA-9AD8-DDCD9FD192BF}" srcOrd="1" destOrd="0" presId="urn:microsoft.com/office/officeart/2005/8/layout/radial1"/>
    <dgm:cxn modelId="{55451954-5B1B-46FB-A546-E7FD8DDA63BF}" type="presParOf" srcId="{A439FCEF-72F7-4DAA-9AD8-DDCD9FD192BF}" destId="{26823517-BA89-438E-A2E8-A6C4D2F67309}" srcOrd="0" destOrd="0" presId="urn:microsoft.com/office/officeart/2005/8/layout/radial1"/>
    <dgm:cxn modelId="{2BB72146-8AEF-4AF4-AB07-3FBF886130B6}" type="presParOf" srcId="{A11163F9-5594-4D36-BDFD-0903B4EACA5E}" destId="{AEB82D0F-1DA6-494D-8236-848F976C1908}" srcOrd="2" destOrd="0" presId="urn:microsoft.com/office/officeart/2005/8/layout/radial1"/>
    <dgm:cxn modelId="{165E4C04-ED74-42A7-B47C-C55B57972955}" type="presParOf" srcId="{A11163F9-5594-4D36-BDFD-0903B4EACA5E}" destId="{337E4F87-6675-48A3-A80F-0065CCF48686}" srcOrd="3" destOrd="0" presId="urn:microsoft.com/office/officeart/2005/8/layout/radial1"/>
    <dgm:cxn modelId="{936FA082-C21F-461B-8D51-D0C9661697DD}" type="presParOf" srcId="{337E4F87-6675-48A3-A80F-0065CCF48686}" destId="{4DE6A45A-730F-4FC7-95DE-B581F0A3786E}" srcOrd="0" destOrd="0" presId="urn:microsoft.com/office/officeart/2005/8/layout/radial1"/>
    <dgm:cxn modelId="{FC13A17F-7442-492D-8E44-2C7300B34B5F}" type="presParOf" srcId="{A11163F9-5594-4D36-BDFD-0903B4EACA5E}" destId="{3B71D0C4-BBEF-4F72-BBA9-F7E69DB958E5}" srcOrd="4" destOrd="0" presId="urn:microsoft.com/office/officeart/2005/8/layout/radial1"/>
    <dgm:cxn modelId="{F449142B-4B23-44FC-8636-4C0F618349EE}" type="presParOf" srcId="{A11163F9-5594-4D36-BDFD-0903B4EACA5E}" destId="{E6A4B680-4668-472F-BB3C-24C59B62B952}" srcOrd="5" destOrd="0" presId="urn:microsoft.com/office/officeart/2005/8/layout/radial1"/>
    <dgm:cxn modelId="{E061E7ED-E941-4225-9A87-2FBF17FAA7FA}" type="presParOf" srcId="{E6A4B680-4668-472F-BB3C-24C59B62B952}" destId="{11B46A4A-23D7-46A2-B669-1CB46B3D0304}" srcOrd="0" destOrd="0" presId="urn:microsoft.com/office/officeart/2005/8/layout/radial1"/>
    <dgm:cxn modelId="{B5E3D5FE-340D-4903-9419-E7EB70386558}" type="presParOf" srcId="{A11163F9-5594-4D36-BDFD-0903B4EACA5E}" destId="{7AD9B641-ADFE-4F3F-8DE2-60AE6BD893E1}" srcOrd="6" destOrd="0" presId="urn:microsoft.com/office/officeart/2005/8/layout/radial1"/>
    <dgm:cxn modelId="{9936D559-DE68-46D7-A1E2-E28E2277E9E0}" type="presParOf" srcId="{A11163F9-5594-4D36-BDFD-0903B4EACA5E}" destId="{C105B936-6ED7-41C0-A187-B9C9902F62C2}" srcOrd="7" destOrd="0" presId="urn:microsoft.com/office/officeart/2005/8/layout/radial1"/>
    <dgm:cxn modelId="{CA544C3D-4109-4D0F-990A-A37270264775}" type="presParOf" srcId="{C105B936-6ED7-41C0-A187-B9C9902F62C2}" destId="{93A58786-6670-46DD-91BE-DF64D770A306}" srcOrd="0" destOrd="0" presId="urn:microsoft.com/office/officeart/2005/8/layout/radial1"/>
    <dgm:cxn modelId="{304A8776-ABFF-49EC-8308-211FB5873A6E}" type="presParOf" srcId="{A11163F9-5594-4D36-BDFD-0903B4EACA5E}" destId="{9DFCB21D-8EC3-4CEB-81A1-227C5C20758F}" srcOrd="8" destOrd="0" presId="urn:microsoft.com/office/officeart/2005/8/layout/radial1"/>
    <dgm:cxn modelId="{EABE3A8F-515D-4AD5-9949-278208A47421}" type="presParOf" srcId="{A11163F9-5594-4D36-BDFD-0903B4EACA5E}" destId="{99A18E75-1026-43B7-B4F2-6924B7213A6F}" srcOrd="9" destOrd="0" presId="urn:microsoft.com/office/officeart/2005/8/layout/radial1"/>
    <dgm:cxn modelId="{7BB8FC7E-F3D9-4AF1-BC7D-77C5BE225991}" type="presParOf" srcId="{99A18E75-1026-43B7-B4F2-6924B7213A6F}" destId="{827FB0AE-1397-4E5B-AF79-F75554321F80}" srcOrd="0" destOrd="0" presId="urn:microsoft.com/office/officeart/2005/8/layout/radial1"/>
    <dgm:cxn modelId="{B6F5EF61-FC86-4E6F-ADC2-AE7EE15D9EC7}" type="presParOf" srcId="{A11163F9-5594-4D36-BDFD-0903B4EACA5E}" destId="{51213D01-454C-4598-812B-CAB901BB9FA7}" srcOrd="10" destOrd="0" presId="urn:microsoft.com/office/officeart/2005/8/layout/radial1"/>
    <dgm:cxn modelId="{ECB20122-628A-41B9-BDC1-CC8FAC5F2D78}" type="presParOf" srcId="{A11163F9-5594-4D36-BDFD-0903B4EACA5E}" destId="{71A12C2F-C8BB-4016-AF5F-AC01CCF605DB}" srcOrd="11" destOrd="0" presId="urn:microsoft.com/office/officeart/2005/8/layout/radial1"/>
    <dgm:cxn modelId="{7B6A08C7-F136-41FE-8F6E-8CB2C7697DB9}" type="presParOf" srcId="{71A12C2F-C8BB-4016-AF5F-AC01CCF605DB}" destId="{99AEC20A-970D-4D79-BB15-311A96BBD48C}" srcOrd="0" destOrd="0" presId="urn:microsoft.com/office/officeart/2005/8/layout/radial1"/>
    <dgm:cxn modelId="{2BDFDB9F-6372-40D5-9272-AB59BA27CDE0}" type="presParOf" srcId="{A11163F9-5594-4D36-BDFD-0903B4EACA5E}" destId="{44DB63D1-0493-48C6-9450-3F3A324FF9D9}" srcOrd="12" destOrd="0" presId="urn:microsoft.com/office/officeart/2005/8/layout/radial1"/>
    <dgm:cxn modelId="{94D39B4F-FEF4-4EC8-AD25-54CCF54C1811}" type="presParOf" srcId="{A11163F9-5594-4D36-BDFD-0903B4EACA5E}" destId="{18FE4F0E-9A97-45BF-82D1-F7C61AB98632}" srcOrd="13" destOrd="0" presId="urn:microsoft.com/office/officeart/2005/8/layout/radial1"/>
    <dgm:cxn modelId="{F2006B08-AC95-41EE-BE2D-44D5D66A5BFA}" type="presParOf" srcId="{18FE4F0E-9A97-45BF-82D1-F7C61AB98632}" destId="{4CB030BE-0F93-43B6-B71D-77AF8BDF6E47}" srcOrd="0" destOrd="0" presId="urn:microsoft.com/office/officeart/2005/8/layout/radial1"/>
    <dgm:cxn modelId="{4286F89C-C0A8-4BA7-A98E-A844370A0335}" type="presParOf" srcId="{A11163F9-5594-4D36-BDFD-0903B4EACA5E}" destId="{2B94A1C4-8B14-44BD-9CB3-C6CB51492863}" srcOrd="14" destOrd="0" presId="urn:microsoft.com/office/officeart/2005/8/layout/radial1"/>
    <dgm:cxn modelId="{3C11294F-D8A1-4BF2-BABF-A8A35E372103}" type="presParOf" srcId="{A11163F9-5594-4D36-BDFD-0903B4EACA5E}" destId="{E628892C-932E-430D-AB40-0B99D7FA3B9C}" srcOrd="15" destOrd="0" presId="urn:microsoft.com/office/officeart/2005/8/layout/radial1"/>
    <dgm:cxn modelId="{02B0D0D5-DB04-45D4-869A-147D65A0E123}" type="presParOf" srcId="{E628892C-932E-430D-AB40-0B99D7FA3B9C}" destId="{4CFF8A47-1E11-4CDF-8933-43BCB6A3E188}" srcOrd="0" destOrd="0" presId="urn:microsoft.com/office/officeart/2005/8/layout/radial1"/>
    <dgm:cxn modelId="{04EF078D-DD6C-4717-9EEC-C6B9BB3667A3}" type="presParOf" srcId="{A11163F9-5594-4D36-BDFD-0903B4EACA5E}" destId="{B0D7A182-DA0E-45C5-A4E4-AC82847BBD57}" srcOrd="16" destOrd="0" presId="urn:microsoft.com/office/officeart/2005/8/layout/radial1"/>
    <dgm:cxn modelId="{8A80224A-5AFB-457C-A0A4-70AED5F383E5}" type="presParOf" srcId="{A11163F9-5594-4D36-BDFD-0903B4EACA5E}" destId="{63E1CAF8-8DF8-49E4-BFE1-F49F593791A9}" srcOrd="17" destOrd="0" presId="urn:microsoft.com/office/officeart/2005/8/layout/radial1"/>
    <dgm:cxn modelId="{F19135D7-FE64-41AC-8324-A2702696D717}" type="presParOf" srcId="{63E1CAF8-8DF8-49E4-BFE1-F49F593791A9}" destId="{C6F83EEF-EE7D-46F9-9E9E-C809423F5DA2}" srcOrd="0" destOrd="0" presId="urn:microsoft.com/office/officeart/2005/8/layout/radial1"/>
    <dgm:cxn modelId="{327803B8-E953-443F-9BF8-F12D5F8582FE}" type="presParOf" srcId="{A11163F9-5594-4D36-BDFD-0903B4EACA5E}" destId="{C152EFC3-759E-430F-9C9F-0211525E5CCA}" srcOrd="18" destOrd="0" presId="urn:microsoft.com/office/officeart/2005/8/layout/radial1"/>
    <dgm:cxn modelId="{99B35A3F-C976-4CF3-AA03-8EEF4D6511C4}" type="presParOf" srcId="{A11163F9-5594-4D36-BDFD-0903B4EACA5E}" destId="{38A2890C-FBC8-4207-8325-7418F774DA46}" srcOrd="19" destOrd="0" presId="urn:microsoft.com/office/officeart/2005/8/layout/radial1"/>
    <dgm:cxn modelId="{924E63F1-2217-4912-B341-FEC3C6F56CB2}" type="presParOf" srcId="{38A2890C-FBC8-4207-8325-7418F774DA46}" destId="{2A900D51-16C5-489A-ADE1-1F3F0E113CC9}" srcOrd="0" destOrd="0" presId="urn:microsoft.com/office/officeart/2005/8/layout/radial1"/>
    <dgm:cxn modelId="{A313B612-CB59-4052-9E9C-D146AF3BAA12}" type="presParOf" srcId="{A11163F9-5594-4D36-BDFD-0903B4EACA5E}" destId="{144933B9-B77D-47B5-9A5C-FA6542236011}" srcOrd="20" destOrd="0" presId="urn:microsoft.com/office/officeart/2005/8/layout/radial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E9119FB-05EC-465E-8ED3-EF8F58C4925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36AA9863-16D3-4D2E-A3F8-935471661970}">
      <dgm:prSet phldrT="[Text]"/>
      <dgm:spPr>
        <a:solidFill>
          <a:srgbClr val="E94E1B"/>
        </a:solidFill>
      </dgm:spPr>
      <dgm:t>
        <a:bodyPr/>
        <a:lstStyle/>
        <a:p>
          <a:r>
            <a:rPr lang="en-US" b="1" dirty="0">
              <a:solidFill>
                <a:schemeClr val="tx1"/>
              </a:solidFill>
              <a:latin typeface="Times New Roman" panose="02020603050405020304" pitchFamily="18" charset="0"/>
              <a:cs typeface="Times New Roman" panose="02020603050405020304" pitchFamily="18" charset="0"/>
            </a:rPr>
            <a:t>Strategic planning </a:t>
          </a:r>
          <a:r>
            <a:rPr lang="en-US" b="1" dirty="0">
              <a:effectLst/>
              <a:latin typeface="Times New Roman" panose="02020603050405020304" pitchFamily="18" charset="0"/>
              <a:ea typeface="Times New Roman" panose="02020603050405020304" pitchFamily="18" charset="0"/>
              <a:cs typeface="Arial" panose="020B0604020202020204" pitchFamily="34" charset="0"/>
            </a:rPr>
            <a:t>(online course)</a:t>
          </a:r>
          <a:r>
            <a:rPr lang="en-US" b="1" dirty="0">
              <a:solidFill>
                <a:schemeClr val="tx1"/>
              </a:solidFill>
              <a:latin typeface="Times New Roman" panose="02020603050405020304" pitchFamily="18" charset="0"/>
              <a:cs typeface="Times New Roman" panose="02020603050405020304" pitchFamily="18" charset="0"/>
            </a:rPr>
            <a:t> </a:t>
          </a:r>
        </a:p>
      </dgm:t>
    </dgm:pt>
    <dgm:pt modelId="{2F348CF9-EA22-4DC0-8504-16D280619E06}" type="parTrans" cxnId="{8BE01E9D-3931-42D5-AA04-76F7A9F6893A}">
      <dgm:prSet/>
      <dgm:spPr/>
      <dgm:t>
        <a:bodyPr/>
        <a:lstStyle/>
        <a:p>
          <a:endParaRPr lang="en-US" b="1">
            <a:solidFill>
              <a:schemeClr val="tx1"/>
            </a:solidFill>
            <a:latin typeface="Times New Roman" panose="02020603050405020304" pitchFamily="18" charset="0"/>
            <a:cs typeface="Times New Roman" panose="02020603050405020304" pitchFamily="18" charset="0"/>
          </a:endParaRPr>
        </a:p>
      </dgm:t>
    </dgm:pt>
    <dgm:pt modelId="{3C5B855A-37C2-49F8-8F19-FB253FBCE811}" type="sibTrans" cxnId="{8BE01E9D-3931-42D5-AA04-76F7A9F6893A}">
      <dgm:prSet/>
      <dgm:spPr/>
      <dgm:t>
        <a:bodyPr/>
        <a:lstStyle/>
        <a:p>
          <a:endParaRPr lang="en-US" b="1">
            <a:solidFill>
              <a:schemeClr val="tx1"/>
            </a:solidFill>
            <a:latin typeface="Times New Roman" panose="02020603050405020304" pitchFamily="18" charset="0"/>
            <a:cs typeface="Times New Roman" panose="02020603050405020304" pitchFamily="18" charset="0"/>
          </a:endParaRPr>
        </a:p>
      </dgm:t>
    </dgm:pt>
    <dgm:pt modelId="{2755C2BD-6D2C-41F7-B97F-798B546069D5}">
      <dgm:prSet phldrT="[Text]"/>
      <dgm:spPr>
        <a:solidFill>
          <a:schemeClr val="accent5">
            <a:lumMod val="75000"/>
          </a:schemeClr>
        </a:solidFill>
      </dgm:spPr>
      <dgm:t>
        <a:bodyPr/>
        <a:lstStyle/>
        <a:p>
          <a:r>
            <a:rPr lang="en-US" b="1" dirty="0">
              <a:solidFill>
                <a:schemeClr val="tx1"/>
              </a:solidFill>
              <a:latin typeface="Times New Roman" panose="02020603050405020304" pitchFamily="18" charset="0"/>
              <a:cs typeface="Times New Roman" panose="02020603050405020304" pitchFamily="18" charset="0"/>
            </a:rPr>
            <a:t>Programs and course specification </a:t>
          </a:r>
          <a:r>
            <a:rPr lang="en-US" b="1" dirty="0">
              <a:effectLst/>
              <a:latin typeface="Times New Roman" panose="02020603050405020304" pitchFamily="18" charset="0"/>
              <a:ea typeface="Times New Roman" panose="02020603050405020304" pitchFamily="18" charset="0"/>
              <a:cs typeface="Arial" panose="020B0604020202020204" pitchFamily="34" charset="0"/>
            </a:rPr>
            <a:t>(online course)</a:t>
          </a:r>
          <a:r>
            <a:rPr lang="en-US" b="1" dirty="0">
              <a:solidFill>
                <a:schemeClr val="tx1"/>
              </a:solidFill>
              <a:latin typeface="Times New Roman" panose="02020603050405020304" pitchFamily="18" charset="0"/>
              <a:cs typeface="Times New Roman" panose="02020603050405020304" pitchFamily="18" charset="0"/>
            </a:rPr>
            <a:t> </a:t>
          </a:r>
        </a:p>
      </dgm:t>
    </dgm:pt>
    <dgm:pt modelId="{7ED65339-032D-436D-8E22-7E96A4EFB639}" type="parTrans" cxnId="{84B52879-847E-46CA-9990-D4089885997C}">
      <dgm:prSet/>
      <dgm:spPr/>
      <dgm:t>
        <a:bodyPr/>
        <a:lstStyle/>
        <a:p>
          <a:endParaRPr lang="en-US" b="1">
            <a:solidFill>
              <a:schemeClr val="tx1"/>
            </a:solidFill>
            <a:latin typeface="Times New Roman" panose="02020603050405020304" pitchFamily="18" charset="0"/>
            <a:cs typeface="Times New Roman" panose="02020603050405020304" pitchFamily="18" charset="0"/>
          </a:endParaRPr>
        </a:p>
      </dgm:t>
    </dgm:pt>
    <dgm:pt modelId="{0A144DD7-ACCD-4F95-8F78-72BB41DFBBF3}" type="sibTrans" cxnId="{84B52879-847E-46CA-9990-D4089885997C}">
      <dgm:prSet/>
      <dgm:spPr/>
      <dgm:t>
        <a:bodyPr/>
        <a:lstStyle/>
        <a:p>
          <a:endParaRPr lang="en-US" b="1">
            <a:solidFill>
              <a:schemeClr val="tx1"/>
            </a:solidFill>
            <a:latin typeface="Times New Roman" panose="02020603050405020304" pitchFamily="18" charset="0"/>
            <a:cs typeface="Times New Roman" panose="02020603050405020304" pitchFamily="18" charset="0"/>
          </a:endParaRPr>
        </a:p>
      </dgm:t>
    </dgm:pt>
    <dgm:pt modelId="{48CCF6F3-86CE-439A-BC91-9D2B11A8C1C8}">
      <dgm:prSet phldrT="[Text]"/>
      <dgm:spPr>
        <a:solidFill>
          <a:schemeClr val="accent5">
            <a:lumMod val="60000"/>
            <a:lumOff val="40000"/>
          </a:schemeClr>
        </a:solidFill>
      </dgm:spPr>
      <dgm:t>
        <a:bodyPr/>
        <a:lstStyle/>
        <a:p>
          <a:r>
            <a:rPr lang="en-US" b="1" dirty="0">
              <a:solidFill>
                <a:schemeClr val="tx1"/>
              </a:solidFill>
              <a:latin typeface="Times New Roman" panose="02020603050405020304" pitchFamily="18" charset="0"/>
              <a:cs typeface="Times New Roman" panose="02020603050405020304" pitchFamily="18" charset="0"/>
            </a:rPr>
            <a:t>Teaching Strategies </a:t>
          </a:r>
          <a:r>
            <a:rPr lang="en-US" b="1" dirty="0">
              <a:effectLst/>
              <a:latin typeface="Times New Roman" panose="02020603050405020304" pitchFamily="18" charset="0"/>
              <a:ea typeface="Times New Roman" panose="02020603050405020304" pitchFamily="18" charset="0"/>
              <a:cs typeface="Arial" panose="020B0604020202020204" pitchFamily="34" charset="0"/>
            </a:rPr>
            <a:t>(online course)</a:t>
          </a:r>
          <a:r>
            <a:rPr lang="en-US" b="1" dirty="0">
              <a:solidFill>
                <a:schemeClr val="tx1"/>
              </a:solidFill>
              <a:latin typeface="Times New Roman" panose="02020603050405020304" pitchFamily="18" charset="0"/>
              <a:cs typeface="Times New Roman" panose="02020603050405020304" pitchFamily="18" charset="0"/>
            </a:rPr>
            <a:t>  </a:t>
          </a:r>
        </a:p>
      </dgm:t>
    </dgm:pt>
    <dgm:pt modelId="{52B8E526-2C7A-4963-9153-2A66FBC6CD8B}" type="parTrans" cxnId="{2F241AC1-5584-4686-9299-C49DB9D21231}">
      <dgm:prSet/>
      <dgm:spPr/>
      <dgm:t>
        <a:bodyPr/>
        <a:lstStyle/>
        <a:p>
          <a:endParaRPr lang="en-US" b="1">
            <a:solidFill>
              <a:schemeClr val="tx1"/>
            </a:solidFill>
            <a:latin typeface="Times New Roman" panose="02020603050405020304" pitchFamily="18" charset="0"/>
            <a:cs typeface="Times New Roman" panose="02020603050405020304" pitchFamily="18" charset="0"/>
          </a:endParaRPr>
        </a:p>
      </dgm:t>
    </dgm:pt>
    <dgm:pt modelId="{F1CB33C8-7007-4F25-8FE4-AAE86B22D86F}" type="sibTrans" cxnId="{2F241AC1-5584-4686-9299-C49DB9D21231}">
      <dgm:prSet/>
      <dgm:spPr/>
      <dgm:t>
        <a:bodyPr/>
        <a:lstStyle/>
        <a:p>
          <a:endParaRPr lang="en-US" b="1">
            <a:solidFill>
              <a:schemeClr val="tx1"/>
            </a:solidFill>
            <a:latin typeface="Times New Roman" panose="02020603050405020304" pitchFamily="18" charset="0"/>
            <a:cs typeface="Times New Roman" panose="02020603050405020304" pitchFamily="18" charset="0"/>
          </a:endParaRPr>
        </a:p>
      </dgm:t>
    </dgm:pt>
    <dgm:pt modelId="{AB650337-0BF8-41E9-822A-C1AB01AE4D9A}">
      <dgm:prSet/>
      <dgm:spPr>
        <a:solidFill>
          <a:srgbClr val="E94E1B"/>
        </a:solidFill>
      </dgm:spPr>
      <dgm:t>
        <a:bodyPr/>
        <a:lstStyle/>
        <a:p>
          <a:r>
            <a:rPr lang="en-US" b="1" dirty="0">
              <a:solidFill>
                <a:schemeClr val="tx1"/>
              </a:solidFill>
              <a:latin typeface="Times New Roman" panose="02020603050405020304" pitchFamily="18" charset="0"/>
              <a:cs typeface="Times New Roman" panose="02020603050405020304" pitchFamily="18" charset="0"/>
            </a:rPr>
            <a:t>Student Assessment </a:t>
          </a:r>
          <a:r>
            <a:rPr lang="en-US" b="1" dirty="0">
              <a:effectLst/>
              <a:latin typeface="Times New Roman" panose="02020603050405020304" pitchFamily="18" charset="0"/>
              <a:ea typeface="Times New Roman" panose="02020603050405020304" pitchFamily="18" charset="0"/>
              <a:cs typeface="Arial" panose="020B0604020202020204" pitchFamily="34" charset="0"/>
            </a:rPr>
            <a:t>(online course)</a:t>
          </a:r>
          <a:r>
            <a:rPr lang="en-US" b="1" dirty="0">
              <a:solidFill>
                <a:schemeClr val="tx1"/>
              </a:solidFill>
              <a:latin typeface="Times New Roman" panose="02020603050405020304" pitchFamily="18" charset="0"/>
              <a:cs typeface="Times New Roman" panose="02020603050405020304" pitchFamily="18" charset="0"/>
            </a:rPr>
            <a:t>   </a:t>
          </a:r>
        </a:p>
      </dgm:t>
    </dgm:pt>
    <dgm:pt modelId="{F862ADC5-CEC6-4497-BD44-1360A002D5F6}" type="parTrans" cxnId="{BA643A7A-183F-4266-8935-D557C8C0D3D2}">
      <dgm:prSet/>
      <dgm:spPr/>
      <dgm:t>
        <a:bodyPr/>
        <a:lstStyle/>
        <a:p>
          <a:endParaRPr lang="en-US" b="1">
            <a:solidFill>
              <a:schemeClr val="tx1"/>
            </a:solidFill>
            <a:latin typeface="Times New Roman" panose="02020603050405020304" pitchFamily="18" charset="0"/>
            <a:cs typeface="Times New Roman" panose="02020603050405020304" pitchFamily="18" charset="0"/>
          </a:endParaRPr>
        </a:p>
      </dgm:t>
    </dgm:pt>
    <dgm:pt modelId="{3D171174-D357-4133-A1C5-F9A305336150}" type="sibTrans" cxnId="{BA643A7A-183F-4266-8935-D557C8C0D3D2}">
      <dgm:prSet/>
      <dgm:spPr/>
      <dgm:t>
        <a:bodyPr/>
        <a:lstStyle/>
        <a:p>
          <a:endParaRPr lang="en-US" b="1">
            <a:solidFill>
              <a:schemeClr val="tx1"/>
            </a:solidFill>
            <a:latin typeface="Times New Roman" panose="02020603050405020304" pitchFamily="18" charset="0"/>
            <a:cs typeface="Times New Roman" panose="02020603050405020304" pitchFamily="18" charset="0"/>
          </a:endParaRPr>
        </a:p>
      </dgm:t>
    </dgm:pt>
    <dgm:pt modelId="{38AF61D8-03F2-4BF8-A889-6C6CED26327C}">
      <dgm:prSet/>
      <dgm:spPr>
        <a:solidFill>
          <a:schemeClr val="accent5">
            <a:lumMod val="75000"/>
          </a:schemeClr>
        </a:solidFill>
      </dgm:spPr>
      <dgm:t>
        <a:bodyPr/>
        <a:lstStyle/>
        <a:p>
          <a:r>
            <a:rPr lang="en-US" b="1" dirty="0">
              <a:solidFill>
                <a:schemeClr val="tx1"/>
              </a:solidFill>
              <a:latin typeface="Times New Roman" panose="02020603050405020304" pitchFamily="18" charset="0"/>
              <a:cs typeface="Times New Roman" panose="02020603050405020304" pitchFamily="18" charset="0"/>
            </a:rPr>
            <a:t>Program Evaluation </a:t>
          </a:r>
          <a:r>
            <a:rPr lang="en-US" b="1" dirty="0">
              <a:effectLst/>
              <a:latin typeface="Times New Roman" panose="02020603050405020304" pitchFamily="18" charset="0"/>
              <a:ea typeface="Times New Roman" panose="02020603050405020304" pitchFamily="18" charset="0"/>
              <a:cs typeface="Arial" panose="020B0604020202020204" pitchFamily="34" charset="0"/>
            </a:rPr>
            <a:t>(online course)</a:t>
          </a:r>
          <a:r>
            <a:rPr lang="en-US" b="1" dirty="0">
              <a:solidFill>
                <a:schemeClr val="tx1"/>
              </a:solidFill>
              <a:latin typeface="Times New Roman" panose="02020603050405020304" pitchFamily="18" charset="0"/>
              <a:cs typeface="Times New Roman" panose="02020603050405020304" pitchFamily="18" charset="0"/>
            </a:rPr>
            <a:t>   </a:t>
          </a:r>
        </a:p>
      </dgm:t>
    </dgm:pt>
    <dgm:pt modelId="{6D64E8A9-22C0-45F4-A682-B097C849B208}" type="parTrans" cxnId="{6564715F-8105-4798-A9BF-B100BA18B3B9}">
      <dgm:prSet/>
      <dgm:spPr/>
      <dgm:t>
        <a:bodyPr/>
        <a:lstStyle/>
        <a:p>
          <a:endParaRPr lang="en-US" b="1">
            <a:solidFill>
              <a:schemeClr val="tx1"/>
            </a:solidFill>
            <a:latin typeface="Times New Roman" panose="02020603050405020304" pitchFamily="18" charset="0"/>
            <a:cs typeface="Times New Roman" panose="02020603050405020304" pitchFamily="18" charset="0"/>
          </a:endParaRPr>
        </a:p>
      </dgm:t>
    </dgm:pt>
    <dgm:pt modelId="{34A74409-93A1-4810-99D8-905A0BA1A8C7}" type="sibTrans" cxnId="{6564715F-8105-4798-A9BF-B100BA18B3B9}">
      <dgm:prSet/>
      <dgm:spPr/>
      <dgm:t>
        <a:bodyPr/>
        <a:lstStyle/>
        <a:p>
          <a:endParaRPr lang="en-US" b="1">
            <a:solidFill>
              <a:schemeClr val="tx1"/>
            </a:solidFill>
            <a:latin typeface="Times New Roman" panose="02020603050405020304" pitchFamily="18" charset="0"/>
            <a:cs typeface="Times New Roman" panose="02020603050405020304" pitchFamily="18" charset="0"/>
          </a:endParaRPr>
        </a:p>
      </dgm:t>
    </dgm:pt>
    <dgm:pt modelId="{67753369-4D52-41AD-BB00-9E4CECCF476B}">
      <dgm:prSet/>
      <dgm:spPr>
        <a:solidFill>
          <a:schemeClr val="accent5">
            <a:lumMod val="60000"/>
            <a:lumOff val="40000"/>
          </a:schemeClr>
        </a:solidFill>
      </dgm:spPr>
      <dgm:t>
        <a:bodyPr/>
        <a:lstStyle/>
        <a:p>
          <a:r>
            <a:rPr lang="en-US" b="1" dirty="0">
              <a:solidFill>
                <a:schemeClr val="tx1"/>
              </a:solidFill>
              <a:latin typeface="Times New Roman" panose="02020603050405020304" pitchFamily="18" charset="0"/>
              <a:cs typeface="Times New Roman" panose="02020603050405020304" pitchFamily="18" charset="0"/>
            </a:rPr>
            <a:t>External reviewing </a:t>
          </a:r>
          <a:r>
            <a:rPr lang="en-US" b="1" dirty="0"/>
            <a:t>(Face to face course ensuring direct interaction)</a:t>
          </a:r>
          <a:r>
            <a:rPr lang="en-US" b="1" dirty="0">
              <a:solidFill>
                <a:schemeClr val="tx1"/>
              </a:solidFill>
              <a:latin typeface="Times New Roman" panose="02020603050405020304" pitchFamily="18" charset="0"/>
              <a:cs typeface="Times New Roman" panose="02020603050405020304" pitchFamily="18" charset="0"/>
            </a:rPr>
            <a:t> </a:t>
          </a:r>
        </a:p>
      </dgm:t>
    </dgm:pt>
    <dgm:pt modelId="{211D853B-0574-40F1-AC58-5D3668A31C6B}" type="parTrans" cxnId="{ABF95B6C-9024-4FDE-9463-104FED0F44EA}">
      <dgm:prSet/>
      <dgm:spPr/>
      <dgm:t>
        <a:bodyPr/>
        <a:lstStyle/>
        <a:p>
          <a:endParaRPr lang="en-US" b="1">
            <a:solidFill>
              <a:schemeClr val="tx1"/>
            </a:solidFill>
            <a:latin typeface="Times New Roman" panose="02020603050405020304" pitchFamily="18" charset="0"/>
            <a:cs typeface="Times New Roman" panose="02020603050405020304" pitchFamily="18" charset="0"/>
          </a:endParaRPr>
        </a:p>
      </dgm:t>
    </dgm:pt>
    <dgm:pt modelId="{4B5E60B9-C2AE-4939-992E-949FB73C6B36}" type="sibTrans" cxnId="{ABF95B6C-9024-4FDE-9463-104FED0F44EA}">
      <dgm:prSet/>
      <dgm:spPr/>
      <dgm:t>
        <a:bodyPr/>
        <a:lstStyle/>
        <a:p>
          <a:endParaRPr lang="en-US" b="1">
            <a:solidFill>
              <a:schemeClr val="tx1"/>
            </a:solidFill>
            <a:latin typeface="Times New Roman" panose="02020603050405020304" pitchFamily="18" charset="0"/>
            <a:cs typeface="Times New Roman" panose="02020603050405020304" pitchFamily="18" charset="0"/>
          </a:endParaRPr>
        </a:p>
      </dgm:t>
    </dgm:pt>
    <dgm:pt modelId="{72AF962F-D5DC-4C42-BF13-839C1E1E95AD}" type="pres">
      <dgm:prSet presAssocID="{3E9119FB-05EC-465E-8ED3-EF8F58C49253}" presName="linear" presStyleCnt="0">
        <dgm:presLayoutVars>
          <dgm:dir/>
          <dgm:animLvl val="lvl"/>
          <dgm:resizeHandles val="exact"/>
        </dgm:presLayoutVars>
      </dgm:prSet>
      <dgm:spPr/>
    </dgm:pt>
    <dgm:pt modelId="{9F1584D0-5E5F-4BB0-BCB0-5193396C8795}" type="pres">
      <dgm:prSet presAssocID="{36AA9863-16D3-4D2E-A3F8-935471661970}" presName="parentLin" presStyleCnt="0"/>
      <dgm:spPr/>
    </dgm:pt>
    <dgm:pt modelId="{1D1E8765-A4BC-4791-BEA8-08DA860D1444}" type="pres">
      <dgm:prSet presAssocID="{36AA9863-16D3-4D2E-A3F8-935471661970}" presName="parentLeftMargin" presStyleLbl="node1" presStyleIdx="0" presStyleCnt="6"/>
      <dgm:spPr/>
    </dgm:pt>
    <dgm:pt modelId="{117AFAEE-BCA3-4EE5-97EE-14D7F976607F}" type="pres">
      <dgm:prSet presAssocID="{36AA9863-16D3-4D2E-A3F8-935471661970}" presName="parentText" presStyleLbl="node1" presStyleIdx="0" presStyleCnt="6">
        <dgm:presLayoutVars>
          <dgm:chMax val="0"/>
          <dgm:bulletEnabled val="1"/>
        </dgm:presLayoutVars>
      </dgm:prSet>
      <dgm:spPr/>
    </dgm:pt>
    <dgm:pt modelId="{04E3137C-6DCD-4122-A892-F52EBB25FD2E}" type="pres">
      <dgm:prSet presAssocID="{36AA9863-16D3-4D2E-A3F8-935471661970}" presName="negativeSpace" presStyleCnt="0"/>
      <dgm:spPr/>
    </dgm:pt>
    <dgm:pt modelId="{F49A173F-8475-4739-9FA6-DAB53E45B950}" type="pres">
      <dgm:prSet presAssocID="{36AA9863-16D3-4D2E-A3F8-935471661970}" presName="childText" presStyleLbl="conFgAcc1" presStyleIdx="0" presStyleCnt="6">
        <dgm:presLayoutVars>
          <dgm:bulletEnabled val="1"/>
        </dgm:presLayoutVars>
      </dgm:prSet>
      <dgm:spPr/>
    </dgm:pt>
    <dgm:pt modelId="{C14799C7-9381-4389-8E55-BACBFD977EC6}" type="pres">
      <dgm:prSet presAssocID="{3C5B855A-37C2-49F8-8F19-FB253FBCE811}" presName="spaceBetweenRectangles" presStyleCnt="0"/>
      <dgm:spPr/>
    </dgm:pt>
    <dgm:pt modelId="{8E9177B3-4FF7-4487-A04A-409CC0FDF31D}" type="pres">
      <dgm:prSet presAssocID="{2755C2BD-6D2C-41F7-B97F-798B546069D5}" presName="parentLin" presStyleCnt="0"/>
      <dgm:spPr/>
    </dgm:pt>
    <dgm:pt modelId="{08050BB2-8255-47DC-9BC7-268A83771611}" type="pres">
      <dgm:prSet presAssocID="{2755C2BD-6D2C-41F7-B97F-798B546069D5}" presName="parentLeftMargin" presStyleLbl="node1" presStyleIdx="0" presStyleCnt="6"/>
      <dgm:spPr/>
    </dgm:pt>
    <dgm:pt modelId="{B2D328BF-19FA-45FF-B466-3B6F969854B9}" type="pres">
      <dgm:prSet presAssocID="{2755C2BD-6D2C-41F7-B97F-798B546069D5}" presName="parentText" presStyleLbl="node1" presStyleIdx="1" presStyleCnt="6" custScaleX="140641">
        <dgm:presLayoutVars>
          <dgm:chMax val="0"/>
          <dgm:bulletEnabled val="1"/>
        </dgm:presLayoutVars>
      </dgm:prSet>
      <dgm:spPr/>
    </dgm:pt>
    <dgm:pt modelId="{930BD4AE-D674-4EA2-A385-C6D7692C9322}" type="pres">
      <dgm:prSet presAssocID="{2755C2BD-6D2C-41F7-B97F-798B546069D5}" presName="negativeSpace" presStyleCnt="0"/>
      <dgm:spPr/>
    </dgm:pt>
    <dgm:pt modelId="{43F9D04E-A837-4727-91CA-FF75069A54F9}" type="pres">
      <dgm:prSet presAssocID="{2755C2BD-6D2C-41F7-B97F-798B546069D5}" presName="childText" presStyleLbl="conFgAcc1" presStyleIdx="1" presStyleCnt="6">
        <dgm:presLayoutVars>
          <dgm:bulletEnabled val="1"/>
        </dgm:presLayoutVars>
      </dgm:prSet>
      <dgm:spPr/>
    </dgm:pt>
    <dgm:pt modelId="{DD77B1F5-027A-4863-8B77-C926EDF2822B}" type="pres">
      <dgm:prSet presAssocID="{0A144DD7-ACCD-4F95-8F78-72BB41DFBBF3}" presName="spaceBetweenRectangles" presStyleCnt="0"/>
      <dgm:spPr/>
    </dgm:pt>
    <dgm:pt modelId="{43A17DFF-1FFC-4BDC-864C-76623D0B4DB4}" type="pres">
      <dgm:prSet presAssocID="{48CCF6F3-86CE-439A-BC91-9D2B11A8C1C8}" presName="parentLin" presStyleCnt="0"/>
      <dgm:spPr/>
    </dgm:pt>
    <dgm:pt modelId="{46AC63C0-F47B-4BCD-9555-44E5636D582F}" type="pres">
      <dgm:prSet presAssocID="{48CCF6F3-86CE-439A-BC91-9D2B11A8C1C8}" presName="parentLeftMargin" presStyleLbl="node1" presStyleIdx="1" presStyleCnt="6"/>
      <dgm:spPr/>
    </dgm:pt>
    <dgm:pt modelId="{EB691E84-667F-45C3-A305-A5DCFF7BC944}" type="pres">
      <dgm:prSet presAssocID="{48CCF6F3-86CE-439A-BC91-9D2B11A8C1C8}" presName="parentText" presStyleLbl="node1" presStyleIdx="2" presStyleCnt="6">
        <dgm:presLayoutVars>
          <dgm:chMax val="0"/>
          <dgm:bulletEnabled val="1"/>
        </dgm:presLayoutVars>
      </dgm:prSet>
      <dgm:spPr/>
    </dgm:pt>
    <dgm:pt modelId="{90E361CB-4ED9-471A-953C-1549DD05CB35}" type="pres">
      <dgm:prSet presAssocID="{48CCF6F3-86CE-439A-BC91-9D2B11A8C1C8}" presName="negativeSpace" presStyleCnt="0"/>
      <dgm:spPr/>
    </dgm:pt>
    <dgm:pt modelId="{671695C9-C102-4D94-922A-C446C437E0A5}" type="pres">
      <dgm:prSet presAssocID="{48CCF6F3-86CE-439A-BC91-9D2B11A8C1C8}" presName="childText" presStyleLbl="conFgAcc1" presStyleIdx="2" presStyleCnt="6">
        <dgm:presLayoutVars>
          <dgm:bulletEnabled val="1"/>
        </dgm:presLayoutVars>
      </dgm:prSet>
      <dgm:spPr/>
    </dgm:pt>
    <dgm:pt modelId="{4D66C5F9-C39C-409F-962F-246AA13F4789}" type="pres">
      <dgm:prSet presAssocID="{F1CB33C8-7007-4F25-8FE4-AAE86B22D86F}" presName="spaceBetweenRectangles" presStyleCnt="0"/>
      <dgm:spPr/>
    </dgm:pt>
    <dgm:pt modelId="{7B3DF2DF-0ABB-4126-84F6-1B21CF9C8BC5}" type="pres">
      <dgm:prSet presAssocID="{AB650337-0BF8-41E9-822A-C1AB01AE4D9A}" presName="parentLin" presStyleCnt="0"/>
      <dgm:spPr/>
    </dgm:pt>
    <dgm:pt modelId="{1D259075-CD3A-403F-A9AB-AA968B418D11}" type="pres">
      <dgm:prSet presAssocID="{AB650337-0BF8-41E9-822A-C1AB01AE4D9A}" presName="parentLeftMargin" presStyleLbl="node1" presStyleIdx="2" presStyleCnt="6"/>
      <dgm:spPr/>
    </dgm:pt>
    <dgm:pt modelId="{194839A2-2712-4AED-8951-8F4BECA21533}" type="pres">
      <dgm:prSet presAssocID="{AB650337-0BF8-41E9-822A-C1AB01AE4D9A}" presName="parentText" presStyleLbl="node1" presStyleIdx="3" presStyleCnt="6">
        <dgm:presLayoutVars>
          <dgm:chMax val="0"/>
          <dgm:bulletEnabled val="1"/>
        </dgm:presLayoutVars>
      </dgm:prSet>
      <dgm:spPr/>
    </dgm:pt>
    <dgm:pt modelId="{366D55A0-2D47-42B9-8749-0B28D56BC279}" type="pres">
      <dgm:prSet presAssocID="{AB650337-0BF8-41E9-822A-C1AB01AE4D9A}" presName="negativeSpace" presStyleCnt="0"/>
      <dgm:spPr/>
    </dgm:pt>
    <dgm:pt modelId="{622E50BF-9631-40D3-84F4-2CD0085F2F24}" type="pres">
      <dgm:prSet presAssocID="{AB650337-0BF8-41E9-822A-C1AB01AE4D9A}" presName="childText" presStyleLbl="conFgAcc1" presStyleIdx="3" presStyleCnt="6">
        <dgm:presLayoutVars>
          <dgm:bulletEnabled val="1"/>
        </dgm:presLayoutVars>
      </dgm:prSet>
      <dgm:spPr/>
    </dgm:pt>
    <dgm:pt modelId="{A566AD63-7928-4078-925F-718E0D361468}" type="pres">
      <dgm:prSet presAssocID="{3D171174-D357-4133-A1C5-F9A305336150}" presName="spaceBetweenRectangles" presStyleCnt="0"/>
      <dgm:spPr/>
    </dgm:pt>
    <dgm:pt modelId="{8F1E4BDA-3710-4686-9B2D-9C351A81AD79}" type="pres">
      <dgm:prSet presAssocID="{38AF61D8-03F2-4BF8-A889-6C6CED26327C}" presName="parentLin" presStyleCnt="0"/>
      <dgm:spPr/>
    </dgm:pt>
    <dgm:pt modelId="{3BF2343A-3ABB-4E82-B3F3-24B70A8C3824}" type="pres">
      <dgm:prSet presAssocID="{38AF61D8-03F2-4BF8-A889-6C6CED26327C}" presName="parentLeftMargin" presStyleLbl="node1" presStyleIdx="3" presStyleCnt="6"/>
      <dgm:spPr/>
    </dgm:pt>
    <dgm:pt modelId="{688D974F-D19B-4E7F-863C-A04D64A08DE7}" type="pres">
      <dgm:prSet presAssocID="{38AF61D8-03F2-4BF8-A889-6C6CED26327C}" presName="parentText" presStyleLbl="node1" presStyleIdx="4" presStyleCnt="6">
        <dgm:presLayoutVars>
          <dgm:chMax val="0"/>
          <dgm:bulletEnabled val="1"/>
        </dgm:presLayoutVars>
      </dgm:prSet>
      <dgm:spPr/>
    </dgm:pt>
    <dgm:pt modelId="{58107D61-D114-4B4B-82C7-960A784A3937}" type="pres">
      <dgm:prSet presAssocID="{38AF61D8-03F2-4BF8-A889-6C6CED26327C}" presName="negativeSpace" presStyleCnt="0"/>
      <dgm:spPr/>
    </dgm:pt>
    <dgm:pt modelId="{BA472C64-586A-4518-A702-6E8AF85CA354}" type="pres">
      <dgm:prSet presAssocID="{38AF61D8-03F2-4BF8-A889-6C6CED26327C}" presName="childText" presStyleLbl="conFgAcc1" presStyleIdx="4" presStyleCnt="6">
        <dgm:presLayoutVars>
          <dgm:bulletEnabled val="1"/>
        </dgm:presLayoutVars>
      </dgm:prSet>
      <dgm:spPr/>
    </dgm:pt>
    <dgm:pt modelId="{F537AB4C-8601-4FBF-9707-D6A02E93032C}" type="pres">
      <dgm:prSet presAssocID="{34A74409-93A1-4810-99D8-905A0BA1A8C7}" presName="spaceBetweenRectangles" presStyleCnt="0"/>
      <dgm:spPr/>
    </dgm:pt>
    <dgm:pt modelId="{DBFFBB3B-0475-4363-880D-41B1B2956CFF}" type="pres">
      <dgm:prSet presAssocID="{67753369-4D52-41AD-BB00-9E4CECCF476B}" presName="parentLin" presStyleCnt="0"/>
      <dgm:spPr/>
    </dgm:pt>
    <dgm:pt modelId="{50AE3865-709F-4D4E-92A3-D25304820D8B}" type="pres">
      <dgm:prSet presAssocID="{67753369-4D52-41AD-BB00-9E4CECCF476B}" presName="parentLeftMargin" presStyleLbl="node1" presStyleIdx="4" presStyleCnt="6"/>
      <dgm:spPr/>
    </dgm:pt>
    <dgm:pt modelId="{4FEE8532-62E5-4BBE-BF4D-7B3BC12C63E7}" type="pres">
      <dgm:prSet presAssocID="{67753369-4D52-41AD-BB00-9E4CECCF476B}" presName="parentText" presStyleLbl="node1" presStyleIdx="5" presStyleCnt="6" custScaleX="136449">
        <dgm:presLayoutVars>
          <dgm:chMax val="0"/>
          <dgm:bulletEnabled val="1"/>
        </dgm:presLayoutVars>
      </dgm:prSet>
      <dgm:spPr/>
    </dgm:pt>
    <dgm:pt modelId="{F18D8F38-77E3-4819-93EC-1797AA07B90A}" type="pres">
      <dgm:prSet presAssocID="{67753369-4D52-41AD-BB00-9E4CECCF476B}" presName="negativeSpace" presStyleCnt="0"/>
      <dgm:spPr/>
    </dgm:pt>
    <dgm:pt modelId="{B119A14E-F78F-4445-8AA7-D02E4C862280}" type="pres">
      <dgm:prSet presAssocID="{67753369-4D52-41AD-BB00-9E4CECCF476B}" presName="childText" presStyleLbl="conFgAcc1" presStyleIdx="5" presStyleCnt="6">
        <dgm:presLayoutVars>
          <dgm:bulletEnabled val="1"/>
        </dgm:presLayoutVars>
      </dgm:prSet>
      <dgm:spPr/>
    </dgm:pt>
  </dgm:ptLst>
  <dgm:cxnLst>
    <dgm:cxn modelId="{EC109B0F-B259-4C8C-BEAA-EFB9014FF787}" type="presOf" srcId="{38AF61D8-03F2-4BF8-A889-6C6CED26327C}" destId="{688D974F-D19B-4E7F-863C-A04D64A08DE7}" srcOrd="1" destOrd="0" presId="urn:microsoft.com/office/officeart/2005/8/layout/list1"/>
    <dgm:cxn modelId="{60E4A118-2529-4DD2-ADB7-034648CD55F5}" type="presOf" srcId="{36AA9863-16D3-4D2E-A3F8-935471661970}" destId="{1D1E8765-A4BC-4791-BEA8-08DA860D1444}" srcOrd="0" destOrd="0" presId="urn:microsoft.com/office/officeart/2005/8/layout/list1"/>
    <dgm:cxn modelId="{43498D21-E527-47BA-8934-6C0E672B7A94}" type="presOf" srcId="{67753369-4D52-41AD-BB00-9E4CECCF476B}" destId="{50AE3865-709F-4D4E-92A3-D25304820D8B}" srcOrd="0" destOrd="0" presId="urn:microsoft.com/office/officeart/2005/8/layout/list1"/>
    <dgm:cxn modelId="{01119E30-8643-4FE9-8E90-4B3045AD3B18}" type="presOf" srcId="{2755C2BD-6D2C-41F7-B97F-798B546069D5}" destId="{08050BB2-8255-47DC-9BC7-268A83771611}" srcOrd="0" destOrd="0" presId="urn:microsoft.com/office/officeart/2005/8/layout/list1"/>
    <dgm:cxn modelId="{DAA85A31-B22E-44E9-A74D-16A3963C1C31}" type="presOf" srcId="{38AF61D8-03F2-4BF8-A889-6C6CED26327C}" destId="{3BF2343A-3ABB-4E82-B3F3-24B70A8C3824}" srcOrd="0" destOrd="0" presId="urn:microsoft.com/office/officeart/2005/8/layout/list1"/>
    <dgm:cxn modelId="{47BEA85B-BFC0-4B93-A0C0-0EC73E6AC9CD}" type="presOf" srcId="{AB650337-0BF8-41E9-822A-C1AB01AE4D9A}" destId="{194839A2-2712-4AED-8951-8F4BECA21533}" srcOrd="1" destOrd="0" presId="urn:microsoft.com/office/officeart/2005/8/layout/list1"/>
    <dgm:cxn modelId="{6564715F-8105-4798-A9BF-B100BA18B3B9}" srcId="{3E9119FB-05EC-465E-8ED3-EF8F58C49253}" destId="{38AF61D8-03F2-4BF8-A889-6C6CED26327C}" srcOrd="4" destOrd="0" parTransId="{6D64E8A9-22C0-45F4-A682-B097C849B208}" sibTransId="{34A74409-93A1-4810-99D8-905A0BA1A8C7}"/>
    <dgm:cxn modelId="{ABF95B6C-9024-4FDE-9463-104FED0F44EA}" srcId="{3E9119FB-05EC-465E-8ED3-EF8F58C49253}" destId="{67753369-4D52-41AD-BB00-9E4CECCF476B}" srcOrd="5" destOrd="0" parTransId="{211D853B-0574-40F1-AC58-5D3668A31C6B}" sibTransId="{4B5E60B9-C2AE-4939-992E-949FB73C6B36}"/>
    <dgm:cxn modelId="{84B52879-847E-46CA-9990-D4089885997C}" srcId="{3E9119FB-05EC-465E-8ED3-EF8F58C49253}" destId="{2755C2BD-6D2C-41F7-B97F-798B546069D5}" srcOrd="1" destOrd="0" parTransId="{7ED65339-032D-436D-8E22-7E96A4EFB639}" sibTransId="{0A144DD7-ACCD-4F95-8F78-72BB41DFBBF3}"/>
    <dgm:cxn modelId="{BA643A7A-183F-4266-8935-D557C8C0D3D2}" srcId="{3E9119FB-05EC-465E-8ED3-EF8F58C49253}" destId="{AB650337-0BF8-41E9-822A-C1AB01AE4D9A}" srcOrd="3" destOrd="0" parTransId="{F862ADC5-CEC6-4497-BD44-1360A002D5F6}" sibTransId="{3D171174-D357-4133-A1C5-F9A305336150}"/>
    <dgm:cxn modelId="{42782C89-B5D3-407E-ACCC-AC2303CD6855}" type="presOf" srcId="{48CCF6F3-86CE-439A-BC91-9D2B11A8C1C8}" destId="{46AC63C0-F47B-4BCD-9555-44E5636D582F}" srcOrd="0" destOrd="0" presId="urn:microsoft.com/office/officeart/2005/8/layout/list1"/>
    <dgm:cxn modelId="{D114FD9A-DA47-445E-84AC-00DC0B60512A}" type="presOf" srcId="{48CCF6F3-86CE-439A-BC91-9D2B11A8C1C8}" destId="{EB691E84-667F-45C3-A305-A5DCFF7BC944}" srcOrd="1" destOrd="0" presId="urn:microsoft.com/office/officeart/2005/8/layout/list1"/>
    <dgm:cxn modelId="{8BE01E9D-3931-42D5-AA04-76F7A9F6893A}" srcId="{3E9119FB-05EC-465E-8ED3-EF8F58C49253}" destId="{36AA9863-16D3-4D2E-A3F8-935471661970}" srcOrd="0" destOrd="0" parTransId="{2F348CF9-EA22-4DC0-8504-16D280619E06}" sibTransId="{3C5B855A-37C2-49F8-8F19-FB253FBCE811}"/>
    <dgm:cxn modelId="{3E7CCAA8-7218-4DB7-B68A-9C4012383C04}" type="presOf" srcId="{2755C2BD-6D2C-41F7-B97F-798B546069D5}" destId="{B2D328BF-19FA-45FF-B466-3B6F969854B9}" srcOrd="1" destOrd="0" presId="urn:microsoft.com/office/officeart/2005/8/layout/list1"/>
    <dgm:cxn modelId="{D5DC6AB6-FBD6-49B4-8E82-3C5E8A4EC850}" type="presOf" srcId="{3E9119FB-05EC-465E-8ED3-EF8F58C49253}" destId="{72AF962F-D5DC-4C42-BF13-839C1E1E95AD}" srcOrd="0" destOrd="0" presId="urn:microsoft.com/office/officeart/2005/8/layout/list1"/>
    <dgm:cxn modelId="{2F241AC1-5584-4686-9299-C49DB9D21231}" srcId="{3E9119FB-05EC-465E-8ED3-EF8F58C49253}" destId="{48CCF6F3-86CE-439A-BC91-9D2B11A8C1C8}" srcOrd="2" destOrd="0" parTransId="{52B8E526-2C7A-4963-9153-2A66FBC6CD8B}" sibTransId="{F1CB33C8-7007-4F25-8FE4-AAE86B22D86F}"/>
    <dgm:cxn modelId="{2B18A6CB-E1FB-410C-9695-B264D547F0E0}" type="presOf" srcId="{67753369-4D52-41AD-BB00-9E4CECCF476B}" destId="{4FEE8532-62E5-4BBE-BF4D-7B3BC12C63E7}" srcOrd="1" destOrd="0" presId="urn:microsoft.com/office/officeart/2005/8/layout/list1"/>
    <dgm:cxn modelId="{745458EE-F07E-4042-A891-6250E8D9706B}" type="presOf" srcId="{AB650337-0BF8-41E9-822A-C1AB01AE4D9A}" destId="{1D259075-CD3A-403F-A9AB-AA968B418D11}" srcOrd="0" destOrd="0" presId="urn:microsoft.com/office/officeart/2005/8/layout/list1"/>
    <dgm:cxn modelId="{083141F4-E6AF-4CC8-95E5-64F8E3C0B797}" type="presOf" srcId="{36AA9863-16D3-4D2E-A3F8-935471661970}" destId="{117AFAEE-BCA3-4EE5-97EE-14D7F976607F}" srcOrd="1" destOrd="0" presId="urn:microsoft.com/office/officeart/2005/8/layout/list1"/>
    <dgm:cxn modelId="{AA74626A-B54B-499E-87F9-FE9522DA65F4}" type="presParOf" srcId="{72AF962F-D5DC-4C42-BF13-839C1E1E95AD}" destId="{9F1584D0-5E5F-4BB0-BCB0-5193396C8795}" srcOrd="0" destOrd="0" presId="urn:microsoft.com/office/officeart/2005/8/layout/list1"/>
    <dgm:cxn modelId="{405CAB66-A7AA-4E56-BF4D-DBACE4747103}" type="presParOf" srcId="{9F1584D0-5E5F-4BB0-BCB0-5193396C8795}" destId="{1D1E8765-A4BC-4791-BEA8-08DA860D1444}" srcOrd="0" destOrd="0" presId="urn:microsoft.com/office/officeart/2005/8/layout/list1"/>
    <dgm:cxn modelId="{D780A7A6-7D65-4091-AA0E-84690FC43B60}" type="presParOf" srcId="{9F1584D0-5E5F-4BB0-BCB0-5193396C8795}" destId="{117AFAEE-BCA3-4EE5-97EE-14D7F976607F}" srcOrd="1" destOrd="0" presId="urn:microsoft.com/office/officeart/2005/8/layout/list1"/>
    <dgm:cxn modelId="{CD925CCE-E13B-40A9-8E3C-F7AEE5D66A1B}" type="presParOf" srcId="{72AF962F-D5DC-4C42-BF13-839C1E1E95AD}" destId="{04E3137C-6DCD-4122-A892-F52EBB25FD2E}" srcOrd="1" destOrd="0" presId="urn:microsoft.com/office/officeart/2005/8/layout/list1"/>
    <dgm:cxn modelId="{814F1393-1A52-4F21-BDFD-C7F326AF8E5F}" type="presParOf" srcId="{72AF962F-D5DC-4C42-BF13-839C1E1E95AD}" destId="{F49A173F-8475-4739-9FA6-DAB53E45B950}" srcOrd="2" destOrd="0" presId="urn:microsoft.com/office/officeart/2005/8/layout/list1"/>
    <dgm:cxn modelId="{2D1A07E3-72E0-464D-8EFE-C23A52EE4E61}" type="presParOf" srcId="{72AF962F-D5DC-4C42-BF13-839C1E1E95AD}" destId="{C14799C7-9381-4389-8E55-BACBFD977EC6}" srcOrd="3" destOrd="0" presId="urn:microsoft.com/office/officeart/2005/8/layout/list1"/>
    <dgm:cxn modelId="{AA3F7CF3-B114-4632-B55A-5EB65C39C00D}" type="presParOf" srcId="{72AF962F-D5DC-4C42-BF13-839C1E1E95AD}" destId="{8E9177B3-4FF7-4487-A04A-409CC0FDF31D}" srcOrd="4" destOrd="0" presId="urn:microsoft.com/office/officeart/2005/8/layout/list1"/>
    <dgm:cxn modelId="{95B4C9B7-E3D1-4557-B502-7E9030AF9469}" type="presParOf" srcId="{8E9177B3-4FF7-4487-A04A-409CC0FDF31D}" destId="{08050BB2-8255-47DC-9BC7-268A83771611}" srcOrd="0" destOrd="0" presId="urn:microsoft.com/office/officeart/2005/8/layout/list1"/>
    <dgm:cxn modelId="{40FED02A-2292-4B32-B9BF-1985A9489309}" type="presParOf" srcId="{8E9177B3-4FF7-4487-A04A-409CC0FDF31D}" destId="{B2D328BF-19FA-45FF-B466-3B6F969854B9}" srcOrd="1" destOrd="0" presId="urn:microsoft.com/office/officeart/2005/8/layout/list1"/>
    <dgm:cxn modelId="{08ED9B37-FE25-4B2C-8540-41D1288383F2}" type="presParOf" srcId="{72AF962F-D5DC-4C42-BF13-839C1E1E95AD}" destId="{930BD4AE-D674-4EA2-A385-C6D7692C9322}" srcOrd="5" destOrd="0" presId="urn:microsoft.com/office/officeart/2005/8/layout/list1"/>
    <dgm:cxn modelId="{04463C5F-62D4-42D2-BEA8-E3E7635D30E6}" type="presParOf" srcId="{72AF962F-D5DC-4C42-BF13-839C1E1E95AD}" destId="{43F9D04E-A837-4727-91CA-FF75069A54F9}" srcOrd="6" destOrd="0" presId="urn:microsoft.com/office/officeart/2005/8/layout/list1"/>
    <dgm:cxn modelId="{0EF223D8-F998-4D5A-A008-6E3F8C1F729C}" type="presParOf" srcId="{72AF962F-D5DC-4C42-BF13-839C1E1E95AD}" destId="{DD77B1F5-027A-4863-8B77-C926EDF2822B}" srcOrd="7" destOrd="0" presId="urn:microsoft.com/office/officeart/2005/8/layout/list1"/>
    <dgm:cxn modelId="{4F8A2884-1A47-4123-99ED-6752F6CD9F96}" type="presParOf" srcId="{72AF962F-D5DC-4C42-BF13-839C1E1E95AD}" destId="{43A17DFF-1FFC-4BDC-864C-76623D0B4DB4}" srcOrd="8" destOrd="0" presId="urn:microsoft.com/office/officeart/2005/8/layout/list1"/>
    <dgm:cxn modelId="{F5D52E8E-6F20-41BA-8077-8EA4A773A295}" type="presParOf" srcId="{43A17DFF-1FFC-4BDC-864C-76623D0B4DB4}" destId="{46AC63C0-F47B-4BCD-9555-44E5636D582F}" srcOrd="0" destOrd="0" presId="urn:microsoft.com/office/officeart/2005/8/layout/list1"/>
    <dgm:cxn modelId="{4D3CFC51-C715-443C-AC66-A137DEEFE9B1}" type="presParOf" srcId="{43A17DFF-1FFC-4BDC-864C-76623D0B4DB4}" destId="{EB691E84-667F-45C3-A305-A5DCFF7BC944}" srcOrd="1" destOrd="0" presId="urn:microsoft.com/office/officeart/2005/8/layout/list1"/>
    <dgm:cxn modelId="{24FF9646-EB6B-43A7-A38A-040EA30C9813}" type="presParOf" srcId="{72AF962F-D5DC-4C42-BF13-839C1E1E95AD}" destId="{90E361CB-4ED9-471A-953C-1549DD05CB35}" srcOrd="9" destOrd="0" presId="urn:microsoft.com/office/officeart/2005/8/layout/list1"/>
    <dgm:cxn modelId="{813FC309-1ED0-4468-BF0A-16FDC62C4779}" type="presParOf" srcId="{72AF962F-D5DC-4C42-BF13-839C1E1E95AD}" destId="{671695C9-C102-4D94-922A-C446C437E0A5}" srcOrd="10" destOrd="0" presId="urn:microsoft.com/office/officeart/2005/8/layout/list1"/>
    <dgm:cxn modelId="{A93E86F0-85E2-4E6A-B22A-08D19F10B1FC}" type="presParOf" srcId="{72AF962F-D5DC-4C42-BF13-839C1E1E95AD}" destId="{4D66C5F9-C39C-409F-962F-246AA13F4789}" srcOrd="11" destOrd="0" presId="urn:microsoft.com/office/officeart/2005/8/layout/list1"/>
    <dgm:cxn modelId="{58820EF9-3775-429A-B7DF-290B3A02C082}" type="presParOf" srcId="{72AF962F-D5DC-4C42-BF13-839C1E1E95AD}" destId="{7B3DF2DF-0ABB-4126-84F6-1B21CF9C8BC5}" srcOrd="12" destOrd="0" presId="urn:microsoft.com/office/officeart/2005/8/layout/list1"/>
    <dgm:cxn modelId="{5C17CA0A-6082-44AE-9357-562C33F3BE54}" type="presParOf" srcId="{7B3DF2DF-0ABB-4126-84F6-1B21CF9C8BC5}" destId="{1D259075-CD3A-403F-A9AB-AA968B418D11}" srcOrd="0" destOrd="0" presId="urn:microsoft.com/office/officeart/2005/8/layout/list1"/>
    <dgm:cxn modelId="{81346C1A-5B22-41CA-AF4E-DA9E1EDB3768}" type="presParOf" srcId="{7B3DF2DF-0ABB-4126-84F6-1B21CF9C8BC5}" destId="{194839A2-2712-4AED-8951-8F4BECA21533}" srcOrd="1" destOrd="0" presId="urn:microsoft.com/office/officeart/2005/8/layout/list1"/>
    <dgm:cxn modelId="{309DAE7E-DF61-422F-8684-F028E8102289}" type="presParOf" srcId="{72AF962F-D5DC-4C42-BF13-839C1E1E95AD}" destId="{366D55A0-2D47-42B9-8749-0B28D56BC279}" srcOrd="13" destOrd="0" presId="urn:microsoft.com/office/officeart/2005/8/layout/list1"/>
    <dgm:cxn modelId="{4BECC626-C78C-4CF1-8757-2A08E3B920D0}" type="presParOf" srcId="{72AF962F-D5DC-4C42-BF13-839C1E1E95AD}" destId="{622E50BF-9631-40D3-84F4-2CD0085F2F24}" srcOrd="14" destOrd="0" presId="urn:microsoft.com/office/officeart/2005/8/layout/list1"/>
    <dgm:cxn modelId="{E02D057F-4254-470D-988D-EC99C9F42C0B}" type="presParOf" srcId="{72AF962F-D5DC-4C42-BF13-839C1E1E95AD}" destId="{A566AD63-7928-4078-925F-718E0D361468}" srcOrd="15" destOrd="0" presId="urn:microsoft.com/office/officeart/2005/8/layout/list1"/>
    <dgm:cxn modelId="{0A9B3237-F1D6-4DB3-83B5-F4533626960F}" type="presParOf" srcId="{72AF962F-D5DC-4C42-BF13-839C1E1E95AD}" destId="{8F1E4BDA-3710-4686-9B2D-9C351A81AD79}" srcOrd="16" destOrd="0" presId="urn:microsoft.com/office/officeart/2005/8/layout/list1"/>
    <dgm:cxn modelId="{7679A175-1846-4B1D-B6E6-CF3AA2A71B50}" type="presParOf" srcId="{8F1E4BDA-3710-4686-9B2D-9C351A81AD79}" destId="{3BF2343A-3ABB-4E82-B3F3-24B70A8C3824}" srcOrd="0" destOrd="0" presId="urn:microsoft.com/office/officeart/2005/8/layout/list1"/>
    <dgm:cxn modelId="{A3408C66-7D39-4781-A584-899C07D27FBB}" type="presParOf" srcId="{8F1E4BDA-3710-4686-9B2D-9C351A81AD79}" destId="{688D974F-D19B-4E7F-863C-A04D64A08DE7}" srcOrd="1" destOrd="0" presId="urn:microsoft.com/office/officeart/2005/8/layout/list1"/>
    <dgm:cxn modelId="{EFF358F7-314B-4A36-993E-F13C318FC00A}" type="presParOf" srcId="{72AF962F-D5DC-4C42-BF13-839C1E1E95AD}" destId="{58107D61-D114-4B4B-82C7-960A784A3937}" srcOrd="17" destOrd="0" presId="urn:microsoft.com/office/officeart/2005/8/layout/list1"/>
    <dgm:cxn modelId="{7FD3B0B0-5941-4D0B-9C90-A03F7BC1738B}" type="presParOf" srcId="{72AF962F-D5DC-4C42-BF13-839C1E1E95AD}" destId="{BA472C64-586A-4518-A702-6E8AF85CA354}" srcOrd="18" destOrd="0" presId="urn:microsoft.com/office/officeart/2005/8/layout/list1"/>
    <dgm:cxn modelId="{1331FE1B-D421-498F-A767-4600F7426844}" type="presParOf" srcId="{72AF962F-D5DC-4C42-BF13-839C1E1E95AD}" destId="{F537AB4C-8601-4FBF-9707-D6A02E93032C}" srcOrd="19" destOrd="0" presId="urn:microsoft.com/office/officeart/2005/8/layout/list1"/>
    <dgm:cxn modelId="{A94A9A00-95F8-4B70-B532-738E826C0544}" type="presParOf" srcId="{72AF962F-D5DC-4C42-BF13-839C1E1E95AD}" destId="{DBFFBB3B-0475-4363-880D-41B1B2956CFF}" srcOrd="20" destOrd="0" presId="urn:microsoft.com/office/officeart/2005/8/layout/list1"/>
    <dgm:cxn modelId="{D7DC3CEA-7726-44D9-92A3-550D47004F11}" type="presParOf" srcId="{DBFFBB3B-0475-4363-880D-41B1B2956CFF}" destId="{50AE3865-709F-4D4E-92A3-D25304820D8B}" srcOrd="0" destOrd="0" presId="urn:microsoft.com/office/officeart/2005/8/layout/list1"/>
    <dgm:cxn modelId="{07B40C32-7865-400E-92E3-27FB6A5E303E}" type="presParOf" srcId="{DBFFBB3B-0475-4363-880D-41B1B2956CFF}" destId="{4FEE8532-62E5-4BBE-BF4D-7B3BC12C63E7}" srcOrd="1" destOrd="0" presId="urn:microsoft.com/office/officeart/2005/8/layout/list1"/>
    <dgm:cxn modelId="{BFB568E1-A782-45A4-B9BE-BBBB84E445C7}" type="presParOf" srcId="{72AF962F-D5DC-4C42-BF13-839C1E1E95AD}" destId="{F18D8F38-77E3-4819-93EC-1797AA07B90A}" srcOrd="21" destOrd="0" presId="urn:microsoft.com/office/officeart/2005/8/layout/list1"/>
    <dgm:cxn modelId="{367CFC59-BDA1-4A05-B0B3-FDCF226A0F3A}" type="presParOf" srcId="{72AF962F-D5DC-4C42-BF13-839C1E1E95AD}" destId="{B119A14E-F78F-4445-8AA7-D02E4C862280}" srcOrd="2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8AFFCF6-313A-43DD-8739-8DA2BF021342}"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US"/>
        </a:p>
      </dgm:t>
    </dgm:pt>
    <dgm:pt modelId="{D05527EA-CCB9-4192-AA78-3D21CE75F07B}">
      <dgm:prSet phldrT="[Text]" custT="1"/>
      <dgm:spPr>
        <a:solidFill>
          <a:srgbClr val="FF0000"/>
        </a:solidFill>
      </dgm:spPr>
      <dgm:t>
        <a:bodyPr/>
        <a:lstStyle/>
        <a:p>
          <a:r>
            <a:rPr lang="en-US" sz="2800" b="1" dirty="0">
              <a:solidFill>
                <a:srgbClr val="FFFF00"/>
              </a:solidFill>
              <a:effectLst>
                <a:outerShdw blurRad="38100" dist="38100" dir="2700000" algn="tl">
                  <a:srgbClr val="000000">
                    <a:alpha val="43137"/>
                  </a:srgbClr>
                </a:outerShdw>
              </a:effectLst>
            </a:rPr>
            <a:t>Challenges</a:t>
          </a:r>
        </a:p>
      </dgm:t>
    </dgm:pt>
    <dgm:pt modelId="{8509D389-32DC-4A40-B9C8-ED95DF74D8EE}" type="parTrans" cxnId="{052D9DEF-FE55-4AA2-B0D5-6EB2A665A0AF}">
      <dgm:prSet/>
      <dgm:spPr/>
      <dgm:t>
        <a:bodyPr/>
        <a:lstStyle/>
        <a:p>
          <a:endParaRPr lang="en-US" sz="1400" b="1">
            <a:solidFill>
              <a:srgbClr val="FFFF00"/>
            </a:solidFill>
          </a:endParaRPr>
        </a:p>
      </dgm:t>
    </dgm:pt>
    <dgm:pt modelId="{D0371EB3-2DA0-4D80-843B-FB59E1B4C2C9}" type="sibTrans" cxnId="{052D9DEF-FE55-4AA2-B0D5-6EB2A665A0AF}">
      <dgm:prSet/>
      <dgm:spPr/>
      <dgm:t>
        <a:bodyPr/>
        <a:lstStyle/>
        <a:p>
          <a:endParaRPr lang="en-US" sz="1400" b="1">
            <a:solidFill>
              <a:srgbClr val="FFFF00"/>
            </a:solidFill>
          </a:endParaRPr>
        </a:p>
      </dgm:t>
    </dgm:pt>
    <dgm:pt modelId="{BA0AED9B-54B2-424A-A674-93266922D8A9}">
      <dgm:prSet phldrT="[Text]" custT="1"/>
      <dgm:spPr>
        <a:solidFill>
          <a:srgbClr val="002060"/>
        </a:solidFill>
      </dgm:spPr>
      <dgm:t>
        <a:bodyPr/>
        <a:lstStyle/>
        <a:p>
          <a:r>
            <a:rPr lang="en-US" sz="14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Shortage of reviewers in specific specialties. </a:t>
          </a:r>
          <a:endParaRPr lang="en-US" sz="1400" b="1" dirty="0">
            <a:solidFill>
              <a:srgbClr val="FFFF00"/>
            </a:solidFill>
          </a:endParaRPr>
        </a:p>
      </dgm:t>
    </dgm:pt>
    <dgm:pt modelId="{7A84B224-3B7F-4BE1-8FCD-909A2B0C76ED}" type="parTrans" cxnId="{BB4CDBDE-4DA2-4D94-9EBB-FDE08404D693}">
      <dgm:prSet/>
      <dgm:spPr/>
      <dgm:t>
        <a:bodyPr/>
        <a:lstStyle/>
        <a:p>
          <a:endParaRPr lang="en-US" sz="1400" b="1">
            <a:solidFill>
              <a:srgbClr val="FFFF00"/>
            </a:solidFill>
          </a:endParaRPr>
        </a:p>
      </dgm:t>
    </dgm:pt>
    <dgm:pt modelId="{2995CBBB-6E5E-4011-8878-79B53C32BDF1}" type="sibTrans" cxnId="{BB4CDBDE-4DA2-4D94-9EBB-FDE08404D693}">
      <dgm:prSet/>
      <dgm:spPr/>
      <dgm:t>
        <a:bodyPr/>
        <a:lstStyle/>
        <a:p>
          <a:endParaRPr lang="en-US" sz="1400" b="1">
            <a:solidFill>
              <a:srgbClr val="FFFF00"/>
            </a:solidFill>
          </a:endParaRPr>
        </a:p>
      </dgm:t>
    </dgm:pt>
    <dgm:pt modelId="{75A92D82-1EF5-4E5C-8393-AA5306E13C76}">
      <dgm:prSet phldrT="[Text]" custT="1"/>
      <dgm:spPr/>
      <dgm:t>
        <a:bodyPr/>
        <a:lstStyle/>
        <a:p>
          <a:r>
            <a:rPr lang="en-US" sz="1400" b="1"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Consistency of training process.</a:t>
          </a:r>
          <a:endParaRPr lang="en-US" sz="1400" b="1" dirty="0">
            <a:solidFill>
              <a:srgbClr val="FFFF00"/>
            </a:solidFill>
          </a:endParaRPr>
        </a:p>
      </dgm:t>
    </dgm:pt>
    <dgm:pt modelId="{54E0C7BC-36A2-42F2-820D-6E1759804181}" type="parTrans" cxnId="{05CFA0BE-6069-4721-BE86-2BFFDB110ACE}">
      <dgm:prSet/>
      <dgm:spPr/>
      <dgm:t>
        <a:bodyPr/>
        <a:lstStyle/>
        <a:p>
          <a:endParaRPr lang="en-US" sz="1400" b="1">
            <a:solidFill>
              <a:srgbClr val="FFFF00"/>
            </a:solidFill>
          </a:endParaRPr>
        </a:p>
      </dgm:t>
    </dgm:pt>
    <dgm:pt modelId="{A0C8A23B-BE03-4A0F-B8F3-53BB3AEA09AF}" type="sibTrans" cxnId="{05CFA0BE-6069-4721-BE86-2BFFDB110ACE}">
      <dgm:prSet/>
      <dgm:spPr/>
      <dgm:t>
        <a:bodyPr/>
        <a:lstStyle/>
        <a:p>
          <a:endParaRPr lang="en-US" sz="1400" b="1">
            <a:solidFill>
              <a:srgbClr val="FFFF00"/>
            </a:solidFill>
          </a:endParaRPr>
        </a:p>
      </dgm:t>
    </dgm:pt>
    <dgm:pt modelId="{747B8C5B-7302-4516-B39A-798EA8F7D9F8}">
      <dgm:prSet phldrT="[Text]" custT="1"/>
      <dgm:spPr>
        <a:solidFill>
          <a:srgbClr val="002060"/>
        </a:solidFill>
      </dgm:spPr>
      <dgm:t>
        <a:bodyPr/>
        <a:lstStyle/>
        <a:p>
          <a:r>
            <a:rPr lang="en-US" sz="14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Long process of training.</a:t>
          </a:r>
          <a:endParaRPr lang="en-US" sz="1400" b="1" dirty="0">
            <a:solidFill>
              <a:srgbClr val="FFFF00"/>
            </a:solidFill>
          </a:endParaRPr>
        </a:p>
      </dgm:t>
    </dgm:pt>
    <dgm:pt modelId="{81A38E6A-AD35-4E2B-99CE-49175D031609}" type="parTrans" cxnId="{02195A72-6E00-4EAC-BE98-B57444795EAF}">
      <dgm:prSet/>
      <dgm:spPr/>
      <dgm:t>
        <a:bodyPr/>
        <a:lstStyle/>
        <a:p>
          <a:endParaRPr lang="en-US" sz="1400" b="1">
            <a:solidFill>
              <a:srgbClr val="FFFF00"/>
            </a:solidFill>
          </a:endParaRPr>
        </a:p>
      </dgm:t>
    </dgm:pt>
    <dgm:pt modelId="{12728FBC-E4E7-46FD-89F5-B05336A78E9A}" type="sibTrans" cxnId="{02195A72-6E00-4EAC-BE98-B57444795EAF}">
      <dgm:prSet/>
      <dgm:spPr/>
      <dgm:t>
        <a:bodyPr/>
        <a:lstStyle/>
        <a:p>
          <a:endParaRPr lang="en-US" sz="1400" b="1">
            <a:solidFill>
              <a:srgbClr val="FFFF00"/>
            </a:solidFill>
          </a:endParaRPr>
        </a:p>
      </dgm:t>
    </dgm:pt>
    <dgm:pt modelId="{E3CCFB00-7215-49FE-B99B-1B2D2AF03C94}">
      <dgm:prSet phldrT="[Text]" custT="1"/>
      <dgm:spPr/>
      <dgm:t>
        <a:bodyPr/>
        <a:lstStyle/>
        <a:p>
          <a:r>
            <a:rPr lang="en-US" sz="14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Brain drains. </a:t>
          </a:r>
          <a:endParaRPr lang="en-US" sz="1400" b="1" dirty="0">
            <a:solidFill>
              <a:srgbClr val="FFFF00"/>
            </a:solidFill>
          </a:endParaRPr>
        </a:p>
      </dgm:t>
    </dgm:pt>
    <dgm:pt modelId="{7CEE85FB-2986-42F6-B91D-47FBF34E1280}" type="parTrans" cxnId="{8058A308-2D49-43D8-8968-F30FDDBF1ABC}">
      <dgm:prSet/>
      <dgm:spPr/>
      <dgm:t>
        <a:bodyPr/>
        <a:lstStyle/>
        <a:p>
          <a:endParaRPr lang="en-US" sz="1400" b="1">
            <a:solidFill>
              <a:srgbClr val="FFFF00"/>
            </a:solidFill>
          </a:endParaRPr>
        </a:p>
      </dgm:t>
    </dgm:pt>
    <dgm:pt modelId="{CDD13F37-EC00-4366-BEB8-E2D8CD900E72}" type="sibTrans" cxnId="{8058A308-2D49-43D8-8968-F30FDDBF1ABC}">
      <dgm:prSet/>
      <dgm:spPr/>
      <dgm:t>
        <a:bodyPr/>
        <a:lstStyle/>
        <a:p>
          <a:endParaRPr lang="en-US" sz="1400" b="1">
            <a:solidFill>
              <a:srgbClr val="FFFF00"/>
            </a:solidFill>
          </a:endParaRPr>
        </a:p>
      </dgm:t>
    </dgm:pt>
    <dgm:pt modelId="{C3372779-F4FB-4CD1-808F-5B20623262F6}">
      <dgm:prSet phldrT="[Text]" custT="1"/>
      <dgm:spPr>
        <a:solidFill>
          <a:srgbClr val="002060"/>
        </a:solidFill>
      </dgm:spPr>
      <dgm:t>
        <a:bodyPr/>
        <a:lstStyle/>
        <a:p>
          <a:r>
            <a:rPr lang="en-US" sz="14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Issues of confidentiality by using AI.</a:t>
          </a:r>
          <a:endParaRPr lang="en-US" sz="1400" b="1" dirty="0">
            <a:solidFill>
              <a:srgbClr val="FFFF00"/>
            </a:solidFill>
          </a:endParaRPr>
        </a:p>
      </dgm:t>
    </dgm:pt>
    <dgm:pt modelId="{2A541B28-5217-4BC2-AFE5-A1542F768071}" type="parTrans" cxnId="{B8B25E22-CB56-4181-8F56-FB638516D1D3}">
      <dgm:prSet/>
      <dgm:spPr/>
      <dgm:t>
        <a:bodyPr/>
        <a:lstStyle/>
        <a:p>
          <a:endParaRPr lang="en-US" sz="1400" b="1">
            <a:solidFill>
              <a:srgbClr val="FFFF00"/>
            </a:solidFill>
          </a:endParaRPr>
        </a:p>
      </dgm:t>
    </dgm:pt>
    <dgm:pt modelId="{5B27C80C-80D5-4283-87C7-EB8CB934D74D}" type="sibTrans" cxnId="{B8B25E22-CB56-4181-8F56-FB638516D1D3}">
      <dgm:prSet/>
      <dgm:spPr/>
      <dgm:t>
        <a:bodyPr/>
        <a:lstStyle/>
        <a:p>
          <a:endParaRPr lang="en-US" sz="1400" b="1">
            <a:solidFill>
              <a:srgbClr val="FFFF00"/>
            </a:solidFill>
          </a:endParaRPr>
        </a:p>
      </dgm:t>
    </dgm:pt>
    <dgm:pt modelId="{D7A186FB-F62D-4EB6-82A8-3C49B3C7D680}">
      <dgm:prSet phldrT="[Text]" custT="1"/>
      <dgm:spPr/>
      <dgm:t>
        <a:bodyPr/>
        <a:lstStyle/>
        <a:p>
          <a:r>
            <a:rPr lang="en-US" sz="1400" b="1" dirty="0">
              <a:solidFill>
                <a:srgbClr val="FFFF00"/>
              </a:solidFill>
              <a:latin typeface="Times New Roman" panose="02020603050405020304" pitchFamily="18" charset="0"/>
              <a:cs typeface="Times New Roman" panose="02020603050405020304" pitchFamily="18" charset="0"/>
            </a:rPr>
            <a:t>Funding.</a:t>
          </a:r>
          <a:endParaRPr lang="en-US" sz="1400" b="1" dirty="0">
            <a:solidFill>
              <a:srgbClr val="FFFF00"/>
            </a:solidFill>
          </a:endParaRPr>
        </a:p>
      </dgm:t>
    </dgm:pt>
    <dgm:pt modelId="{7617C61D-7239-40F0-855A-C4CDE060A8A1}" type="parTrans" cxnId="{CA9441A9-9717-4A98-985C-F118BFCD7E32}">
      <dgm:prSet/>
      <dgm:spPr/>
      <dgm:t>
        <a:bodyPr/>
        <a:lstStyle/>
        <a:p>
          <a:endParaRPr lang="en-US" sz="1400" b="1">
            <a:solidFill>
              <a:srgbClr val="FFFF00"/>
            </a:solidFill>
          </a:endParaRPr>
        </a:p>
      </dgm:t>
    </dgm:pt>
    <dgm:pt modelId="{80D590E6-E720-4CFC-B02B-3BAA0931943B}" type="sibTrans" cxnId="{CA9441A9-9717-4A98-985C-F118BFCD7E32}">
      <dgm:prSet/>
      <dgm:spPr/>
      <dgm:t>
        <a:bodyPr/>
        <a:lstStyle/>
        <a:p>
          <a:endParaRPr lang="en-US" sz="1400" b="1">
            <a:solidFill>
              <a:srgbClr val="FFFF00"/>
            </a:solidFill>
          </a:endParaRPr>
        </a:p>
      </dgm:t>
    </dgm:pt>
    <dgm:pt modelId="{197BD85B-9703-4363-9CCB-6C7CD9E6A17F}" type="pres">
      <dgm:prSet presAssocID="{88AFFCF6-313A-43DD-8739-8DA2BF021342}" presName="Name0" presStyleCnt="0">
        <dgm:presLayoutVars>
          <dgm:chMax val="1"/>
          <dgm:chPref val="1"/>
          <dgm:dir/>
          <dgm:animOne val="branch"/>
          <dgm:animLvl val="lvl"/>
        </dgm:presLayoutVars>
      </dgm:prSet>
      <dgm:spPr/>
    </dgm:pt>
    <dgm:pt modelId="{2212A0B8-BD97-493D-B64E-154D50EA4E7A}" type="pres">
      <dgm:prSet presAssocID="{D05527EA-CCB9-4192-AA78-3D21CE75F07B}" presName="Parent" presStyleLbl="node0" presStyleIdx="0" presStyleCnt="1" custScaleX="113268">
        <dgm:presLayoutVars>
          <dgm:chMax val="6"/>
          <dgm:chPref val="6"/>
        </dgm:presLayoutVars>
      </dgm:prSet>
      <dgm:spPr/>
    </dgm:pt>
    <dgm:pt modelId="{7E4AB674-D468-44A8-9C82-E700C263A015}" type="pres">
      <dgm:prSet presAssocID="{BA0AED9B-54B2-424A-A674-93266922D8A9}" presName="Accent1" presStyleCnt="0"/>
      <dgm:spPr/>
    </dgm:pt>
    <dgm:pt modelId="{8BAD8E30-E1FD-4EB4-AFFD-09AFE4EA0F4F}" type="pres">
      <dgm:prSet presAssocID="{BA0AED9B-54B2-424A-A674-93266922D8A9}" presName="Accent" presStyleLbl="bgShp" presStyleIdx="0" presStyleCnt="6"/>
      <dgm:spPr/>
    </dgm:pt>
    <dgm:pt modelId="{AD8EBD5C-9F69-476F-A821-1B3818094659}" type="pres">
      <dgm:prSet presAssocID="{BA0AED9B-54B2-424A-A674-93266922D8A9}" presName="Child1" presStyleLbl="node1" presStyleIdx="0" presStyleCnt="6">
        <dgm:presLayoutVars>
          <dgm:chMax val="0"/>
          <dgm:chPref val="0"/>
          <dgm:bulletEnabled val="1"/>
        </dgm:presLayoutVars>
      </dgm:prSet>
      <dgm:spPr/>
    </dgm:pt>
    <dgm:pt modelId="{BB560B3E-D06B-4817-85A3-8578772D1716}" type="pres">
      <dgm:prSet presAssocID="{75A92D82-1EF5-4E5C-8393-AA5306E13C76}" presName="Accent2" presStyleCnt="0"/>
      <dgm:spPr/>
    </dgm:pt>
    <dgm:pt modelId="{093B2ED8-5C5D-4D06-B8A3-2286AD88E98F}" type="pres">
      <dgm:prSet presAssocID="{75A92D82-1EF5-4E5C-8393-AA5306E13C76}" presName="Accent" presStyleLbl="bgShp" presStyleIdx="1" presStyleCnt="6"/>
      <dgm:spPr/>
    </dgm:pt>
    <dgm:pt modelId="{DC6A458A-9BB9-4F00-86B0-F3DF5DE02133}" type="pres">
      <dgm:prSet presAssocID="{75A92D82-1EF5-4E5C-8393-AA5306E13C76}" presName="Child2" presStyleLbl="node1" presStyleIdx="1" presStyleCnt="6">
        <dgm:presLayoutVars>
          <dgm:chMax val="0"/>
          <dgm:chPref val="0"/>
          <dgm:bulletEnabled val="1"/>
        </dgm:presLayoutVars>
      </dgm:prSet>
      <dgm:spPr/>
    </dgm:pt>
    <dgm:pt modelId="{477C4013-B3E2-429F-8323-728A5D50723F}" type="pres">
      <dgm:prSet presAssocID="{747B8C5B-7302-4516-B39A-798EA8F7D9F8}" presName="Accent3" presStyleCnt="0"/>
      <dgm:spPr/>
    </dgm:pt>
    <dgm:pt modelId="{E49C0E6E-F8E4-4E17-AB02-8F189A22E6D1}" type="pres">
      <dgm:prSet presAssocID="{747B8C5B-7302-4516-B39A-798EA8F7D9F8}" presName="Accent" presStyleLbl="bgShp" presStyleIdx="2" presStyleCnt="6"/>
      <dgm:spPr/>
    </dgm:pt>
    <dgm:pt modelId="{9C6BE875-DCAD-4D83-A829-DFCDE45C01D3}" type="pres">
      <dgm:prSet presAssocID="{747B8C5B-7302-4516-B39A-798EA8F7D9F8}" presName="Child3" presStyleLbl="node1" presStyleIdx="2" presStyleCnt="6">
        <dgm:presLayoutVars>
          <dgm:chMax val="0"/>
          <dgm:chPref val="0"/>
          <dgm:bulletEnabled val="1"/>
        </dgm:presLayoutVars>
      </dgm:prSet>
      <dgm:spPr/>
    </dgm:pt>
    <dgm:pt modelId="{FD59A1C1-325F-438C-9EEA-DF228DF97449}" type="pres">
      <dgm:prSet presAssocID="{E3CCFB00-7215-49FE-B99B-1B2D2AF03C94}" presName="Accent4" presStyleCnt="0"/>
      <dgm:spPr/>
    </dgm:pt>
    <dgm:pt modelId="{11DB74D6-4F34-456A-9ADE-3F78311C1406}" type="pres">
      <dgm:prSet presAssocID="{E3CCFB00-7215-49FE-B99B-1B2D2AF03C94}" presName="Accent" presStyleLbl="bgShp" presStyleIdx="3" presStyleCnt="6"/>
      <dgm:spPr/>
    </dgm:pt>
    <dgm:pt modelId="{324CF998-BDE5-4F0F-9D36-36BD7443D646}" type="pres">
      <dgm:prSet presAssocID="{E3CCFB00-7215-49FE-B99B-1B2D2AF03C94}" presName="Child4" presStyleLbl="node1" presStyleIdx="3" presStyleCnt="6">
        <dgm:presLayoutVars>
          <dgm:chMax val="0"/>
          <dgm:chPref val="0"/>
          <dgm:bulletEnabled val="1"/>
        </dgm:presLayoutVars>
      </dgm:prSet>
      <dgm:spPr/>
    </dgm:pt>
    <dgm:pt modelId="{9452133D-36EF-47E7-88EF-D103AC889BF7}" type="pres">
      <dgm:prSet presAssocID="{C3372779-F4FB-4CD1-808F-5B20623262F6}" presName="Accent5" presStyleCnt="0"/>
      <dgm:spPr/>
    </dgm:pt>
    <dgm:pt modelId="{E2E34C3B-BD95-47BD-86DA-B0A7948CB95F}" type="pres">
      <dgm:prSet presAssocID="{C3372779-F4FB-4CD1-808F-5B20623262F6}" presName="Accent" presStyleLbl="bgShp" presStyleIdx="4" presStyleCnt="6"/>
      <dgm:spPr/>
    </dgm:pt>
    <dgm:pt modelId="{17CEB7DA-995D-4B57-833D-4A31DAAB523B}" type="pres">
      <dgm:prSet presAssocID="{C3372779-F4FB-4CD1-808F-5B20623262F6}" presName="Child5" presStyleLbl="node1" presStyleIdx="4" presStyleCnt="6">
        <dgm:presLayoutVars>
          <dgm:chMax val="0"/>
          <dgm:chPref val="0"/>
          <dgm:bulletEnabled val="1"/>
        </dgm:presLayoutVars>
      </dgm:prSet>
      <dgm:spPr/>
    </dgm:pt>
    <dgm:pt modelId="{92D7D8DE-5E2A-4AB7-8607-B0DC45CC1743}" type="pres">
      <dgm:prSet presAssocID="{D7A186FB-F62D-4EB6-82A8-3C49B3C7D680}" presName="Accent6" presStyleCnt="0"/>
      <dgm:spPr/>
    </dgm:pt>
    <dgm:pt modelId="{FD37BF9C-7C8A-4A63-B3B5-99E8A0AFBF3B}" type="pres">
      <dgm:prSet presAssocID="{D7A186FB-F62D-4EB6-82A8-3C49B3C7D680}" presName="Accent" presStyleLbl="bgShp" presStyleIdx="5" presStyleCnt="6"/>
      <dgm:spPr/>
    </dgm:pt>
    <dgm:pt modelId="{E0019074-BD66-4AEB-BBC8-CECED7FA25B7}" type="pres">
      <dgm:prSet presAssocID="{D7A186FB-F62D-4EB6-82A8-3C49B3C7D680}" presName="Child6" presStyleLbl="node1" presStyleIdx="5" presStyleCnt="6">
        <dgm:presLayoutVars>
          <dgm:chMax val="0"/>
          <dgm:chPref val="0"/>
          <dgm:bulletEnabled val="1"/>
        </dgm:presLayoutVars>
      </dgm:prSet>
      <dgm:spPr/>
    </dgm:pt>
  </dgm:ptLst>
  <dgm:cxnLst>
    <dgm:cxn modelId="{49F29503-EF8A-41BF-972C-EADC4F8CEB3F}" type="presOf" srcId="{C3372779-F4FB-4CD1-808F-5B20623262F6}" destId="{17CEB7DA-995D-4B57-833D-4A31DAAB523B}" srcOrd="0" destOrd="0" presId="urn:microsoft.com/office/officeart/2011/layout/HexagonRadial"/>
    <dgm:cxn modelId="{8058A308-2D49-43D8-8968-F30FDDBF1ABC}" srcId="{D05527EA-CCB9-4192-AA78-3D21CE75F07B}" destId="{E3CCFB00-7215-49FE-B99B-1B2D2AF03C94}" srcOrd="3" destOrd="0" parTransId="{7CEE85FB-2986-42F6-B91D-47FBF34E1280}" sibTransId="{CDD13F37-EC00-4366-BEB8-E2D8CD900E72}"/>
    <dgm:cxn modelId="{FB0D6C0E-0199-4FB7-A47D-81BF0D3EDB19}" type="presOf" srcId="{E3CCFB00-7215-49FE-B99B-1B2D2AF03C94}" destId="{324CF998-BDE5-4F0F-9D36-36BD7443D646}" srcOrd="0" destOrd="0" presId="urn:microsoft.com/office/officeart/2011/layout/HexagonRadial"/>
    <dgm:cxn modelId="{9B740C20-A3A5-43AE-B624-CF6368E065FF}" type="presOf" srcId="{D7A186FB-F62D-4EB6-82A8-3C49B3C7D680}" destId="{E0019074-BD66-4AEB-BBC8-CECED7FA25B7}" srcOrd="0" destOrd="0" presId="urn:microsoft.com/office/officeart/2011/layout/HexagonRadial"/>
    <dgm:cxn modelId="{B8B25E22-CB56-4181-8F56-FB638516D1D3}" srcId="{D05527EA-CCB9-4192-AA78-3D21CE75F07B}" destId="{C3372779-F4FB-4CD1-808F-5B20623262F6}" srcOrd="4" destOrd="0" parTransId="{2A541B28-5217-4BC2-AFE5-A1542F768071}" sibTransId="{5B27C80C-80D5-4283-87C7-EB8CB934D74D}"/>
    <dgm:cxn modelId="{F98D1136-3C53-4BDC-886B-5B37C07A1019}" type="presOf" srcId="{D05527EA-CCB9-4192-AA78-3D21CE75F07B}" destId="{2212A0B8-BD97-493D-B64E-154D50EA4E7A}" srcOrd="0" destOrd="0" presId="urn:microsoft.com/office/officeart/2011/layout/HexagonRadial"/>
    <dgm:cxn modelId="{E721015D-E3B7-4A04-9DD8-D069DE8D2C6C}" type="presOf" srcId="{747B8C5B-7302-4516-B39A-798EA8F7D9F8}" destId="{9C6BE875-DCAD-4D83-A829-DFCDE45C01D3}" srcOrd="0" destOrd="0" presId="urn:microsoft.com/office/officeart/2011/layout/HexagonRadial"/>
    <dgm:cxn modelId="{A594F160-4569-4084-B6E5-104EA2795882}" type="presOf" srcId="{88AFFCF6-313A-43DD-8739-8DA2BF021342}" destId="{197BD85B-9703-4363-9CCB-6C7CD9E6A17F}" srcOrd="0" destOrd="0" presId="urn:microsoft.com/office/officeart/2011/layout/HexagonRadial"/>
    <dgm:cxn modelId="{02195A72-6E00-4EAC-BE98-B57444795EAF}" srcId="{D05527EA-CCB9-4192-AA78-3D21CE75F07B}" destId="{747B8C5B-7302-4516-B39A-798EA8F7D9F8}" srcOrd="2" destOrd="0" parTransId="{81A38E6A-AD35-4E2B-99CE-49175D031609}" sibTransId="{12728FBC-E4E7-46FD-89F5-B05336A78E9A}"/>
    <dgm:cxn modelId="{4E14FF8C-9676-44E4-B3C7-57D573322523}" type="presOf" srcId="{75A92D82-1EF5-4E5C-8393-AA5306E13C76}" destId="{DC6A458A-9BB9-4F00-86B0-F3DF5DE02133}" srcOrd="0" destOrd="0" presId="urn:microsoft.com/office/officeart/2011/layout/HexagonRadial"/>
    <dgm:cxn modelId="{F7D3719C-2A6C-4CB3-A4EA-71CEE3FC5CD1}" type="presOf" srcId="{BA0AED9B-54B2-424A-A674-93266922D8A9}" destId="{AD8EBD5C-9F69-476F-A821-1B3818094659}" srcOrd="0" destOrd="0" presId="urn:microsoft.com/office/officeart/2011/layout/HexagonRadial"/>
    <dgm:cxn modelId="{CA9441A9-9717-4A98-985C-F118BFCD7E32}" srcId="{D05527EA-CCB9-4192-AA78-3D21CE75F07B}" destId="{D7A186FB-F62D-4EB6-82A8-3C49B3C7D680}" srcOrd="5" destOrd="0" parTransId="{7617C61D-7239-40F0-855A-C4CDE060A8A1}" sibTransId="{80D590E6-E720-4CFC-B02B-3BAA0931943B}"/>
    <dgm:cxn modelId="{05CFA0BE-6069-4721-BE86-2BFFDB110ACE}" srcId="{D05527EA-CCB9-4192-AA78-3D21CE75F07B}" destId="{75A92D82-1EF5-4E5C-8393-AA5306E13C76}" srcOrd="1" destOrd="0" parTransId="{54E0C7BC-36A2-42F2-820D-6E1759804181}" sibTransId="{A0C8A23B-BE03-4A0F-B8F3-53BB3AEA09AF}"/>
    <dgm:cxn modelId="{BB4CDBDE-4DA2-4D94-9EBB-FDE08404D693}" srcId="{D05527EA-CCB9-4192-AA78-3D21CE75F07B}" destId="{BA0AED9B-54B2-424A-A674-93266922D8A9}" srcOrd="0" destOrd="0" parTransId="{7A84B224-3B7F-4BE1-8FCD-909A2B0C76ED}" sibTransId="{2995CBBB-6E5E-4011-8878-79B53C32BDF1}"/>
    <dgm:cxn modelId="{052D9DEF-FE55-4AA2-B0D5-6EB2A665A0AF}" srcId="{88AFFCF6-313A-43DD-8739-8DA2BF021342}" destId="{D05527EA-CCB9-4192-AA78-3D21CE75F07B}" srcOrd="0" destOrd="0" parTransId="{8509D389-32DC-4A40-B9C8-ED95DF74D8EE}" sibTransId="{D0371EB3-2DA0-4D80-843B-FB59E1B4C2C9}"/>
    <dgm:cxn modelId="{D5CCF69C-93D8-4C77-9ABE-156DCC604828}" type="presParOf" srcId="{197BD85B-9703-4363-9CCB-6C7CD9E6A17F}" destId="{2212A0B8-BD97-493D-B64E-154D50EA4E7A}" srcOrd="0" destOrd="0" presId="urn:microsoft.com/office/officeart/2011/layout/HexagonRadial"/>
    <dgm:cxn modelId="{DA86A453-D3AD-4DD7-9557-67FCAD0BAF0A}" type="presParOf" srcId="{197BD85B-9703-4363-9CCB-6C7CD9E6A17F}" destId="{7E4AB674-D468-44A8-9C82-E700C263A015}" srcOrd="1" destOrd="0" presId="urn:microsoft.com/office/officeart/2011/layout/HexagonRadial"/>
    <dgm:cxn modelId="{18903CE7-1E69-46F5-89D1-F5DF5C0EEFBB}" type="presParOf" srcId="{7E4AB674-D468-44A8-9C82-E700C263A015}" destId="{8BAD8E30-E1FD-4EB4-AFFD-09AFE4EA0F4F}" srcOrd="0" destOrd="0" presId="urn:microsoft.com/office/officeart/2011/layout/HexagonRadial"/>
    <dgm:cxn modelId="{4537E67C-564D-45FF-89A9-1C12CA8B4D61}" type="presParOf" srcId="{197BD85B-9703-4363-9CCB-6C7CD9E6A17F}" destId="{AD8EBD5C-9F69-476F-A821-1B3818094659}" srcOrd="2" destOrd="0" presId="urn:microsoft.com/office/officeart/2011/layout/HexagonRadial"/>
    <dgm:cxn modelId="{A40292B8-707D-4389-AE1C-84AE7C72D1CD}" type="presParOf" srcId="{197BD85B-9703-4363-9CCB-6C7CD9E6A17F}" destId="{BB560B3E-D06B-4817-85A3-8578772D1716}" srcOrd="3" destOrd="0" presId="urn:microsoft.com/office/officeart/2011/layout/HexagonRadial"/>
    <dgm:cxn modelId="{B550DE9F-4A22-4679-9198-3A19CC6CD832}" type="presParOf" srcId="{BB560B3E-D06B-4817-85A3-8578772D1716}" destId="{093B2ED8-5C5D-4D06-B8A3-2286AD88E98F}" srcOrd="0" destOrd="0" presId="urn:microsoft.com/office/officeart/2011/layout/HexagonRadial"/>
    <dgm:cxn modelId="{946D6486-841E-4A0F-BE3D-985D0D7C5E19}" type="presParOf" srcId="{197BD85B-9703-4363-9CCB-6C7CD9E6A17F}" destId="{DC6A458A-9BB9-4F00-86B0-F3DF5DE02133}" srcOrd="4" destOrd="0" presId="urn:microsoft.com/office/officeart/2011/layout/HexagonRadial"/>
    <dgm:cxn modelId="{0D927FD8-C367-4509-ACB3-B017A32278CE}" type="presParOf" srcId="{197BD85B-9703-4363-9CCB-6C7CD9E6A17F}" destId="{477C4013-B3E2-429F-8323-728A5D50723F}" srcOrd="5" destOrd="0" presId="urn:microsoft.com/office/officeart/2011/layout/HexagonRadial"/>
    <dgm:cxn modelId="{9B372FA4-A1CE-4BF5-9E68-92DA7A0DC950}" type="presParOf" srcId="{477C4013-B3E2-429F-8323-728A5D50723F}" destId="{E49C0E6E-F8E4-4E17-AB02-8F189A22E6D1}" srcOrd="0" destOrd="0" presId="urn:microsoft.com/office/officeart/2011/layout/HexagonRadial"/>
    <dgm:cxn modelId="{BACEF36E-5CB7-4CA9-B064-B3FF59869EAD}" type="presParOf" srcId="{197BD85B-9703-4363-9CCB-6C7CD9E6A17F}" destId="{9C6BE875-DCAD-4D83-A829-DFCDE45C01D3}" srcOrd="6" destOrd="0" presId="urn:microsoft.com/office/officeart/2011/layout/HexagonRadial"/>
    <dgm:cxn modelId="{55CDC00E-DE3E-4BE4-8DB3-691C36560FB5}" type="presParOf" srcId="{197BD85B-9703-4363-9CCB-6C7CD9E6A17F}" destId="{FD59A1C1-325F-438C-9EEA-DF228DF97449}" srcOrd="7" destOrd="0" presId="urn:microsoft.com/office/officeart/2011/layout/HexagonRadial"/>
    <dgm:cxn modelId="{CB922B7B-F0A7-4CA0-B3E9-9859B780104C}" type="presParOf" srcId="{FD59A1C1-325F-438C-9EEA-DF228DF97449}" destId="{11DB74D6-4F34-456A-9ADE-3F78311C1406}" srcOrd="0" destOrd="0" presId="urn:microsoft.com/office/officeart/2011/layout/HexagonRadial"/>
    <dgm:cxn modelId="{5ED72A33-E5AD-4CC7-AB1A-1C7D07C87BC2}" type="presParOf" srcId="{197BD85B-9703-4363-9CCB-6C7CD9E6A17F}" destId="{324CF998-BDE5-4F0F-9D36-36BD7443D646}" srcOrd="8" destOrd="0" presId="urn:microsoft.com/office/officeart/2011/layout/HexagonRadial"/>
    <dgm:cxn modelId="{7BAA84FA-C6BC-486D-B620-AECABB30F587}" type="presParOf" srcId="{197BD85B-9703-4363-9CCB-6C7CD9E6A17F}" destId="{9452133D-36EF-47E7-88EF-D103AC889BF7}" srcOrd="9" destOrd="0" presId="urn:microsoft.com/office/officeart/2011/layout/HexagonRadial"/>
    <dgm:cxn modelId="{4EAA2350-B458-404E-BE55-F6F248D48744}" type="presParOf" srcId="{9452133D-36EF-47E7-88EF-D103AC889BF7}" destId="{E2E34C3B-BD95-47BD-86DA-B0A7948CB95F}" srcOrd="0" destOrd="0" presId="urn:microsoft.com/office/officeart/2011/layout/HexagonRadial"/>
    <dgm:cxn modelId="{A14CDDC7-E547-48AA-9AFD-0BF201621D0B}" type="presParOf" srcId="{197BD85B-9703-4363-9CCB-6C7CD9E6A17F}" destId="{17CEB7DA-995D-4B57-833D-4A31DAAB523B}" srcOrd="10" destOrd="0" presId="urn:microsoft.com/office/officeart/2011/layout/HexagonRadial"/>
    <dgm:cxn modelId="{0F37D5DA-ECD2-450C-B3BC-68CA2E01FDFF}" type="presParOf" srcId="{197BD85B-9703-4363-9CCB-6C7CD9E6A17F}" destId="{92D7D8DE-5E2A-4AB7-8607-B0DC45CC1743}" srcOrd="11" destOrd="0" presId="urn:microsoft.com/office/officeart/2011/layout/HexagonRadial"/>
    <dgm:cxn modelId="{63715A41-5133-4C84-A63E-F5C156418C39}" type="presParOf" srcId="{92D7D8DE-5E2A-4AB7-8607-B0DC45CC1743}" destId="{FD37BF9C-7C8A-4A63-B3B5-99E8A0AFBF3B}" srcOrd="0" destOrd="0" presId="urn:microsoft.com/office/officeart/2011/layout/HexagonRadial"/>
    <dgm:cxn modelId="{A39535D2-3894-4F88-8F93-0FA7739DE226}" type="presParOf" srcId="{197BD85B-9703-4363-9CCB-6C7CD9E6A17F}" destId="{E0019074-BD66-4AEB-BBC8-CECED7FA25B7}" srcOrd="12" destOrd="0" presId="urn:microsoft.com/office/officeart/2011/layout/HexagonRadial"/>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82D0AB-049A-4599-AFB1-889DA9412FCA}">
      <dsp:nvSpPr>
        <dsp:cNvPr id="0" name=""/>
        <dsp:cNvSpPr/>
      </dsp:nvSpPr>
      <dsp:spPr>
        <a:xfrm rot="5400000">
          <a:off x="-65672" y="-133768"/>
          <a:ext cx="1710452" cy="1768602"/>
        </a:xfrm>
        <a:prstGeom prst="up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458989-09A2-440F-875D-3A73BC4B6A9E}">
      <dsp:nvSpPr>
        <dsp:cNvPr id="0" name=""/>
        <dsp:cNvSpPr/>
      </dsp:nvSpPr>
      <dsp:spPr>
        <a:xfrm>
          <a:off x="1807146" y="-53473"/>
          <a:ext cx="3108088" cy="17686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0" rIns="99568" bIns="99568" numCol="1" spcCol="1270" anchor="ctr" anchorCtr="0">
          <a:noAutofit/>
        </a:bodyPr>
        <a:lstStyle/>
        <a:p>
          <a:pPr marL="0" lvl="0" indent="0" algn="just" defTabSz="622300">
            <a:lnSpc>
              <a:spcPct val="90000"/>
            </a:lnSpc>
            <a:spcBef>
              <a:spcPct val="0"/>
            </a:spcBef>
            <a:spcAft>
              <a:spcPct val="35000"/>
            </a:spcAft>
            <a:buNone/>
          </a:pPr>
          <a:r>
            <a:rPr lang="en-US" sz="1400" b="1" u="none" kern="1200" dirty="0">
              <a:solidFill>
                <a:schemeClr val="tx1"/>
              </a:solidFill>
              <a:latin typeface="Times New Roman" panose="02020603050405020304" pitchFamily="18" charset="0"/>
              <a:cs typeface="Times New Roman" panose="02020603050405020304" pitchFamily="18" charset="0"/>
            </a:rPr>
            <a:t>Academic staff members in the faculties of various higher education institutions.</a:t>
          </a:r>
          <a:endParaRPr lang="en-US" sz="1400" u="none" kern="1200" dirty="0">
            <a:solidFill>
              <a:schemeClr val="tx1"/>
            </a:solidFill>
          </a:endParaRPr>
        </a:p>
      </dsp:txBody>
      <dsp:txXfrm>
        <a:off x="1807146" y="-53473"/>
        <a:ext cx="3108088" cy="1768602"/>
      </dsp:txXfrm>
    </dsp:sp>
    <dsp:sp modelId="{0A6652D2-4C81-4F93-A32C-13530B79146D}">
      <dsp:nvSpPr>
        <dsp:cNvPr id="0" name=""/>
        <dsp:cNvSpPr/>
      </dsp:nvSpPr>
      <dsp:spPr>
        <a:xfrm rot="16200000">
          <a:off x="185336" y="1635450"/>
          <a:ext cx="1710452" cy="1833032"/>
        </a:xfrm>
        <a:prstGeom prst="down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42950B-83F4-4AC7-BF00-0A353373777A}">
      <dsp:nvSpPr>
        <dsp:cNvPr id="0" name=""/>
        <dsp:cNvSpPr/>
      </dsp:nvSpPr>
      <dsp:spPr>
        <a:xfrm>
          <a:off x="2072183" y="1514681"/>
          <a:ext cx="3176676" cy="2303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0" rIns="99568" bIns="99568" numCol="1" spcCol="1270" anchor="ctr" anchorCtr="0">
          <a:noAutofit/>
        </a:bodyPr>
        <a:lstStyle/>
        <a:p>
          <a:pPr marL="0" lvl="0" indent="0" algn="just" defTabSz="622300">
            <a:lnSpc>
              <a:spcPct val="90000"/>
            </a:lnSpc>
            <a:spcBef>
              <a:spcPct val="0"/>
            </a:spcBef>
            <a:spcAft>
              <a:spcPct val="35000"/>
            </a:spcAft>
            <a:buNone/>
          </a:pPr>
          <a:r>
            <a:rPr lang="en-US" sz="1400" b="1" kern="1200" dirty="0">
              <a:solidFill>
                <a:schemeClr val="tx1"/>
              </a:solidFill>
              <a:latin typeface="Times New Roman" panose="02020603050405020304" pitchFamily="18" charset="0"/>
              <a:cs typeface="Times New Roman" panose="02020603050405020304" pitchFamily="18" charset="0"/>
            </a:rPr>
            <a:t>Based on:</a:t>
          </a:r>
        </a:p>
        <a:p>
          <a:pPr marL="0" lvl="0" indent="0" algn="just" defTabSz="622300">
            <a:lnSpc>
              <a:spcPct val="90000"/>
            </a:lnSpc>
            <a:spcBef>
              <a:spcPct val="0"/>
            </a:spcBef>
            <a:spcAft>
              <a:spcPct val="35000"/>
            </a:spcAft>
            <a:buNone/>
          </a:pPr>
          <a:r>
            <a:rPr lang="en-US" sz="1400" b="1" kern="1200" dirty="0">
              <a:solidFill>
                <a:schemeClr val="tx1"/>
              </a:solidFill>
              <a:latin typeface="Times New Roman" panose="02020603050405020304" pitchFamily="18" charset="0"/>
              <a:cs typeface="Times New Roman" panose="02020603050405020304" pitchFamily="18" charset="0"/>
            </a:rPr>
            <a:t>1. Performance in the training courses.</a:t>
          </a:r>
        </a:p>
        <a:p>
          <a:pPr marL="0" lvl="0" indent="0" algn="just" defTabSz="622300">
            <a:lnSpc>
              <a:spcPct val="90000"/>
            </a:lnSpc>
            <a:spcBef>
              <a:spcPct val="0"/>
            </a:spcBef>
            <a:spcAft>
              <a:spcPct val="35000"/>
            </a:spcAft>
            <a:buNone/>
          </a:pPr>
          <a:r>
            <a:rPr lang="en-US" sz="1400" b="1" kern="1200" dirty="0">
              <a:solidFill>
                <a:schemeClr val="tx1"/>
              </a:solidFill>
              <a:latin typeface="Times New Roman" panose="02020603050405020304" pitchFamily="18" charset="0"/>
              <a:cs typeface="Times New Roman" panose="02020603050405020304" pitchFamily="18" charset="0"/>
            </a:rPr>
            <a:t>2. Personal character.</a:t>
          </a:r>
        </a:p>
        <a:p>
          <a:pPr marL="0" lvl="0" indent="0" algn="just" defTabSz="622300">
            <a:lnSpc>
              <a:spcPct val="90000"/>
            </a:lnSpc>
            <a:spcBef>
              <a:spcPct val="0"/>
            </a:spcBef>
            <a:spcAft>
              <a:spcPct val="35000"/>
            </a:spcAft>
            <a:buNone/>
          </a:pPr>
          <a:r>
            <a:rPr lang="en-US" sz="1400" b="1" kern="1200" dirty="0">
              <a:solidFill>
                <a:schemeClr val="tx1"/>
              </a:solidFill>
              <a:latin typeface="Times New Roman" panose="02020603050405020304" pitchFamily="18" charset="0"/>
              <a:cs typeface="Times New Roman" panose="02020603050405020304" pitchFamily="18" charset="0"/>
            </a:rPr>
            <a:t>3. Interviews.</a:t>
          </a:r>
        </a:p>
        <a:p>
          <a:pPr marL="0" lvl="0" indent="0" algn="just" defTabSz="622300">
            <a:lnSpc>
              <a:spcPct val="90000"/>
            </a:lnSpc>
            <a:spcBef>
              <a:spcPct val="0"/>
            </a:spcBef>
            <a:spcAft>
              <a:spcPct val="35000"/>
            </a:spcAft>
            <a:buNone/>
          </a:pPr>
          <a:r>
            <a:rPr lang="en-US" sz="1400" b="1" kern="1200" dirty="0">
              <a:solidFill>
                <a:schemeClr val="tx1"/>
              </a:solidFill>
              <a:latin typeface="Times New Roman" panose="02020603050405020304" pitchFamily="18" charset="0"/>
              <a:cs typeface="Times New Roman" panose="02020603050405020304" pitchFamily="18" charset="0"/>
            </a:rPr>
            <a:t>4. Continuous evaluation from (Team members- institutions feedback).</a:t>
          </a:r>
        </a:p>
        <a:p>
          <a:pPr marL="0" lvl="0" indent="0" algn="just" defTabSz="622300">
            <a:lnSpc>
              <a:spcPct val="90000"/>
            </a:lnSpc>
            <a:spcBef>
              <a:spcPct val="0"/>
            </a:spcBef>
            <a:spcAft>
              <a:spcPct val="35000"/>
            </a:spcAft>
            <a:buNone/>
          </a:pPr>
          <a:r>
            <a:rPr lang="en-US" sz="1400" b="1" kern="1200" dirty="0">
              <a:solidFill>
                <a:schemeClr val="tx1"/>
              </a:solidFill>
              <a:latin typeface="Times New Roman" panose="02020603050405020304" pitchFamily="18" charset="0"/>
              <a:cs typeface="Times New Roman" panose="02020603050405020304" pitchFamily="18" charset="0"/>
            </a:rPr>
            <a:t>5. Continuous professor development training</a:t>
          </a:r>
        </a:p>
      </dsp:txBody>
      <dsp:txXfrm>
        <a:off x="2072183" y="1514681"/>
        <a:ext cx="3176676" cy="23036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FF653D-6BFE-4444-A131-A1A605566898}">
      <dsp:nvSpPr>
        <dsp:cNvPr id="0" name=""/>
        <dsp:cNvSpPr/>
      </dsp:nvSpPr>
      <dsp:spPr>
        <a:xfrm>
          <a:off x="2906017" y="2056097"/>
          <a:ext cx="974195" cy="974195"/>
        </a:xfrm>
        <a:prstGeom prst="ellipse">
          <a:avLst/>
        </a:prstGeom>
        <a:solidFill>
          <a:srgbClr val="E94E1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b="1" kern="1200" dirty="0"/>
            <a:t>Activities</a:t>
          </a:r>
        </a:p>
      </dsp:txBody>
      <dsp:txXfrm>
        <a:off x="3048685" y="2198765"/>
        <a:ext cx="688859" cy="688859"/>
      </dsp:txXfrm>
    </dsp:sp>
    <dsp:sp modelId="{A439FCEF-72F7-4DAA-9AD8-DDCD9FD192BF}">
      <dsp:nvSpPr>
        <dsp:cNvPr id="0" name=""/>
        <dsp:cNvSpPr/>
      </dsp:nvSpPr>
      <dsp:spPr>
        <a:xfrm rot="16200000">
          <a:off x="2853895" y="1503957"/>
          <a:ext cx="1078440" cy="25839"/>
        </a:xfrm>
        <a:custGeom>
          <a:avLst/>
          <a:gdLst/>
          <a:ahLst/>
          <a:cxnLst/>
          <a:rect l="0" t="0" r="0" b="0"/>
          <a:pathLst>
            <a:path>
              <a:moveTo>
                <a:pt x="0" y="12919"/>
              </a:moveTo>
              <a:lnTo>
                <a:pt x="1078440" y="1291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b="1" kern="1200"/>
        </a:p>
      </dsp:txBody>
      <dsp:txXfrm>
        <a:off x="3366154" y="1489916"/>
        <a:ext cx="53922" cy="53922"/>
      </dsp:txXfrm>
    </dsp:sp>
    <dsp:sp modelId="{AEB82D0F-1DA6-494D-8236-848F976C1908}">
      <dsp:nvSpPr>
        <dsp:cNvPr id="0" name=""/>
        <dsp:cNvSpPr/>
      </dsp:nvSpPr>
      <dsp:spPr>
        <a:xfrm>
          <a:off x="2906017" y="3462"/>
          <a:ext cx="974195" cy="974195"/>
        </a:xfrm>
        <a:prstGeom prst="ellipse">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b="1" kern="1200" dirty="0">
              <a:effectLst/>
              <a:latin typeface="Times New Roman" panose="02020603050405020304" pitchFamily="18" charset="0"/>
              <a:ea typeface="Times New Roman" panose="02020603050405020304" pitchFamily="18" charset="0"/>
              <a:cs typeface="+mj-cs"/>
            </a:rPr>
            <a:t>Peer Review Visits</a:t>
          </a:r>
          <a:endParaRPr lang="en-US" sz="800" b="1" kern="1200" dirty="0"/>
        </a:p>
      </dsp:txBody>
      <dsp:txXfrm>
        <a:off x="3048685" y="146130"/>
        <a:ext cx="688859" cy="688859"/>
      </dsp:txXfrm>
    </dsp:sp>
    <dsp:sp modelId="{337E4F87-6675-48A3-A80F-0065CCF48686}">
      <dsp:nvSpPr>
        <dsp:cNvPr id="0" name=""/>
        <dsp:cNvSpPr/>
      </dsp:nvSpPr>
      <dsp:spPr>
        <a:xfrm rot="18360000">
          <a:off x="3457149" y="1699967"/>
          <a:ext cx="1078440" cy="25839"/>
        </a:xfrm>
        <a:custGeom>
          <a:avLst/>
          <a:gdLst/>
          <a:ahLst/>
          <a:cxnLst/>
          <a:rect l="0" t="0" r="0" b="0"/>
          <a:pathLst>
            <a:path>
              <a:moveTo>
                <a:pt x="0" y="12919"/>
              </a:moveTo>
              <a:lnTo>
                <a:pt x="1078440" y="1291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b="1" kern="1200"/>
        </a:p>
      </dsp:txBody>
      <dsp:txXfrm>
        <a:off x="3969408" y="1685926"/>
        <a:ext cx="53922" cy="53922"/>
      </dsp:txXfrm>
    </dsp:sp>
    <dsp:sp modelId="{3B71D0C4-BBEF-4F72-BBA9-F7E69DB958E5}">
      <dsp:nvSpPr>
        <dsp:cNvPr id="0" name=""/>
        <dsp:cNvSpPr/>
      </dsp:nvSpPr>
      <dsp:spPr>
        <a:xfrm>
          <a:off x="4112526" y="395480"/>
          <a:ext cx="974195" cy="97419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Font typeface="+mj-lt"/>
            <a:buNone/>
          </a:pPr>
          <a:r>
            <a:rPr lang="en-US" sz="800" b="1" kern="1200" dirty="0">
              <a:effectLst/>
              <a:latin typeface="Times New Roman" panose="02020603050405020304" pitchFamily="18" charset="0"/>
              <a:ea typeface="Times New Roman" panose="02020603050405020304" pitchFamily="18" charset="0"/>
              <a:cs typeface="+mj-cs"/>
            </a:rPr>
            <a:t>Standards Development</a:t>
          </a:r>
          <a:r>
            <a:rPr lang="ar-EG" sz="800" b="1" kern="1200" dirty="0">
              <a:effectLst/>
              <a:latin typeface="Times New Roman" panose="02020603050405020304" pitchFamily="18" charset="0"/>
              <a:ea typeface="Times New Roman" panose="02020603050405020304" pitchFamily="18" charset="0"/>
              <a:cs typeface="+mj-cs"/>
            </a:rPr>
            <a:t>.</a:t>
          </a:r>
          <a:endParaRPr lang="en-US" sz="800" b="1" kern="1200" dirty="0"/>
        </a:p>
      </dsp:txBody>
      <dsp:txXfrm>
        <a:off x="4255194" y="538148"/>
        <a:ext cx="688859" cy="688859"/>
      </dsp:txXfrm>
    </dsp:sp>
    <dsp:sp modelId="{E6A4B680-4668-472F-BB3C-24C59B62B952}">
      <dsp:nvSpPr>
        <dsp:cNvPr id="0" name=""/>
        <dsp:cNvSpPr/>
      </dsp:nvSpPr>
      <dsp:spPr>
        <a:xfrm rot="20520000">
          <a:off x="3829981" y="2213125"/>
          <a:ext cx="1078440" cy="25839"/>
        </a:xfrm>
        <a:custGeom>
          <a:avLst/>
          <a:gdLst/>
          <a:ahLst/>
          <a:cxnLst/>
          <a:rect l="0" t="0" r="0" b="0"/>
          <a:pathLst>
            <a:path>
              <a:moveTo>
                <a:pt x="0" y="12919"/>
              </a:moveTo>
              <a:lnTo>
                <a:pt x="1078440" y="1291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b="1" kern="1200"/>
        </a:p>
      </dsp:txBody>
      <dsp:txXfrm>
        <a:off x="4342240" y="2199084"/>
        <a:ext cx="53922" cy="53922"/>
      </dsp:txXfrm>
    </dsp:sp>
    <dsp:sp modelId="{7AD9B641-ADFE-4F3F-8DE2-60AE6BD893E1}">
      <dsp:nvSpPr>
        <dsp:cNvPr id="0" name=""/>
        <dsp:cNvSpPr/>
      </dsp:nvSpPr>
      <dsp:spPr>
        <a:xfrm>
          <a:off x="4858190" y="1421798"/>
          <a:ext cx="974195" cy="974195"/>
        </a:xfrm>
        <a:prstGeom prst="ellipse">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Font typeface="+mj-lt"/>
            <a:buNone/>
          </a:pPr>
          <a:r>
            <a:rPr lang="en-US" sz="800" b="1" kern="1200" dirty="0">
              <a:effectLst/>
              <a:latin typeface="Times New Roman" panose="02020603050405020304" pitchFamily="18" charset="0"/>
              <a:ea typeface="Times New Roman" panose="02020603050405020304" pitchFamily="18" charset="0"/>
              <a:cs typeface="+mj-cs"/>
            </a:rPr>
            <a:t>Training and Workshops</a:t>
          </a:r>
          <a:r>
            <a:rPr lang="ar-EG" sz="800" b="1" kern="1200" dirty="0">
              <a:effectLst/>
              <a:latin typeface="Times New Roman" panose="02020603050405020304" pitchFamily="18" charset="0"/>
              <a:ea typeface="Times New Roman" panose="02020603050405020304" pitchFamily="18" charset="0"/>
              <a:cs typeface="+mj-cs"/>
            </a:rPr>
            <a:t>.</a:t>
          </a:r>
          <a:endParaRPr lang="en-US" sz="800" b="1" kern="1200" dirty="0"/>
        </a:p>
      </dsp:txBody>
      <dsp:txXfrm>
        <a:off x="5000858" y="1564466"/>
        <a:ext cx="688859" cy="688859"/>
      </dsp:txXfrm>
    </dsp:sp>
    <dsp:sp modelId="{C105B936-6ED7-41C0-A187-B9C9902F62C2}">
      <dsp:nvSpPr>
        <dsp:cNvPr id="0" name=""/>
        <dsp:cNvSpPr/>
      </dsp:nvSpPr>
      <dsp:spPr>
        <a:xfrm rot="1080000">
          <a:off x="3829981" y="2847425"/>
          <a:ext cx="1078440" cy="25839"/>
        </a:xfrm>
        <a:custGeom>
          <a:avLst/>
          <a:gdLst/>
          <a:ahLst/>
          <a:cxnLst/>
          <a:rect l="0" t="0" r="0" b="0"/>
          <a:pathLst>
            <a:path>
              <a:moveTo>
                <a:pt x="0" y="12919"/>
              </a:moveTo>
              <a:lnTo>
                <a:pt x="1078440" y="1291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b="1" kern="1200"/>
        </a:p>
      </dsp:txBody>
      <dsp:txXfrm>
        <a:off x="4342240" y="2833384"/>
        <a:ext cx="53922" cy="53922"/>
      </dsp:txXfrm>
    </dsp:sp>
    <dsp:sp modelId="{9DFCB21D-8EC3-4CEB-81A1-227C5C20758F}">
      <dsp:nvSpPr>
        <dsp:cNvPr id="0" name=""/>
        <dsp:cNvSpPr/>
      </dsp:nvSpPr>
      <dsp:spPr>
        <a:xfrm>
          <a:off x="4858190" y="2690397"/>
          <a:ext cx="974195" cy="97419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Font typeface="+mj-lt"/>
            <a:buNone/>
          </a:pPr>
          <a:r>
            <a:rPr lang="en-US" sz="800" b="1" kern="1200" dirty="0">
              <a:effectLst/>
              <a:latin typeface="Times New Roman" panose="02020603050405020304" pitchFamily="18" charset="0"/>
              <a:ea typeface="Times New Roman" panose="02020603050405020304" pitchFamily="18" charset="0"/>
              <a:cs typeface="+mj-cs"/>
            </a:rPr>
            <a:t>Evaluation of Self-Assessment Reports</a:t>
          </a:r>
          <a:r>
            <a:rPr lang="ar-EG" sz="800" b="1" kern="1200" dirty="0">
              <a:effectLst/>
              <a:latin typeface="Times New Roman" panose="02020603050405020304" pitchFamily="18" charset="0"/>
              <a:ea typeface="Times New Roman" panose="02020603050405020304" pitchFamily="18" charset="0"/>
              <a:cs typeface="+mj-cs"/>
            </a:rPr>
            <a:t>.</a:t>
          </a:r>
          <a:endParaRPr lang="en-US" sz="800" b="1" kern="1200" dirty="0"/>
        </a:p>
      </dsp:txBody>
      <dsp:txXfrm>
        <a:off x="5000858" y="2833065"/>
        <a:ext cx="688859" cy="688859"/>
      </dsp:txXfrm>
    </dsp:sp>
    <dsp:sp modelId="{99A18E75-1026-43B7-B4F2-6924B7213A6F}">
      <dsp:nvSpPr>
        <dsp:cNvPr id="0" name=""/>
        <dsp:cNvSpPr/>
      </dsp:nvSpPr>
      <dsp:spPr>
        <a:xfrm rot="3240000">
          <a:off x="3457149" y="3360584"/>
          <a:ext cx="1078440" cy="25839"/>
        </a:xfrm>
        <a:custGeom>
          <a:avLst/>
          <a:gdLst/>
          <a:ahLst/>
          <a:cxnLst/>
          <a:rect l="0" t="0" r="0" b="0"/>
          <a:pathLst>
            <a:path>
              <a:moveTo>
                <a:pt x="0" y="12919"/>
              </a:moveTo>
              <a:lnTo>
                <a:pt x="1078440" y="1291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b="1" kern="1200"/>
        </a:p>
      </dsp:txBody>
      <dsp:txXfrm>
        <a:off x="3969408" y="3346542"/>
        <a:ext cx="53922" cy="53922"/>
      </dsp:txXfrm>
    </dsp:sp>
    <dsp:sp modelId="{51213D01-454C-4598-812B-CAB901BB9FA7}">
      <dsp:nvSpPr>
        <dsp:cNvPr id="0" name=""/>
        <dsp:cNvSpPr/>
      </dsp:nvSpPr>
      <dsp:spPr>
        <a:xfrm>
          <a:off x="4112526" y="3716714"/>
          <a:ext cx="974195" cy="974195"/>
        </a:xfrm>
        <a:prstGeom prst="ellipse">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Font typeface="+mj-lt"/>
            <a:buNone/>
          </a:pPr>
          <a:r>
            <a:rPr lang="en-US" sz="800" b="1" kern="1200" dirty="0">
              <a:effectLst/>
              <a:latin typeface="Times New Roman" panose="02020603050405020304" pitchFamily="18" charset="0"/>
              <a:ea typeface="Times New Roman" panose="02020603050405020304" pitchFamily="18" charset="0"/>
              <a:cs typeface="+mj-cs"/>
            </a:rPr>
            <a:t>Consultation and Advisory Roles</a:t>
          </a:r>
          <a:r>
            <a:rPr lang="ar-EG" sz="800" b="1" kern="1200" dirty="0">
              <a:effectLst/>
              <a:latin typeface="Times New Roman" panose="02020603050405020304" pitchFamily="18" charset="0"/>
              <a:ea typeface="Times New Roman" panose="02020603050405020304" pitchFamily="18" charset="0"/>
              <a:cs typeface="+mj-cs"/>
            </a:rPr>
            <a:t>.</a:t>
          </a:r>
          <a:endParaRPr lang="en-US" sz="800" b="1" kern="1200" dirty="0"/>
        </a:p>
      </dsp:txBody>
      <dsp:txXfrm>
        <a:off x="4255194" y="3859382"/>
        <a:ext cx="688859" cy="688859"/>
      </dsp:txXfrm>
    </dsp:sp>
    <dsp:sp modelId="{71A12C2F-C8BB-4016-AF5F-AC01CCF605DB}">
      <dsp:nvSpPr>
        <dsp:cNvPr id="0" name=""/>
        <dsp:cNvSpPr/>
      </dsp:nvSpPr>
      <dsp:spPr>
        <a:xfrm rot="5400000">
          <a:off x="2853895" y="3556593"/>
          <a:ext cx="1078440" cy="25839"/>
        </a:xfrm>
        <a:custGeom>
          <a:avLst/>
          <a:gdLst/>
          <a:ahLst/>
          <a:cxnLst/>
          <a:rect l="0" t="0" r="0" b="0"/>
          <a:pathLst>
            <a:path>
              <a:moveTo>
                <a:pt x="0" y="12919"/>
              </a:moveTo>
              <a:lnTo>
                <a:pt x="1078440" y="1291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b="1" kern="1200"/>
        </a:p>
      </dsp:txBody>
      <dsp:txXfrm>
        <a:off x="3366154" y="3542552"/>
        <a:ext cx="53922" cy="53922"/>
      </dsp:txXfrm>
    </dsp:sp>
    <dsp:sp modelId="{44DB63D1-0493-48C6-9450-3F3A324FF9D9}">
      <dsp:nvSpPr>
        <dsp:cNvPr id="0" name=""/>
        <dsp:cNvSpPr/>
      </dsp:nvSpPr>
      <dsp:spPr>
        <a:xfrm>
          <a:off x="2906017" y="4108733"/>
          <a:ext cx="974195" cy="97419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Font typeface="+mj-lt"/>
            <a:buNone/>
          </a:pPr>
          <a:r>
            <a:rPr lang="en-US" sz="800" b="1" kern="1200" dirty="0">
              <a:effectLst/>
              <a:latin typeface="Times New Roman" panose="02020603050405020304" pitchFamily="18" charset="0"/>
              <a:ea typeface="Times New Roman" panose="02020603050405020304" pitchFamily="18" charset="0"/>
              <a:cs typeface="+mj-cs"/>
            </a:rPr>
            <a:t>Research and Development</a:t>
          </a:r>
          <a:r>
            <a:rPr lang="ar-EG" sz="800" b="1" kern="1200" dirty="0">
              <a:effectLst/>
              <a:latin typeface="Times New Roman" panose="02020603050405020304" pitchFamily="18" charset="0"/>
              <a:ea typeface="Times New Roman" panose="02020603050405020304" pitchFamily="18" charset="0"/>
              <a:cs typeface="+mj-cs"/>
            </a:rPr>
            <a:t>.</a:t>
          </a:r>
          <a:endParaRPr lang="en-US" sz="800" b="1" kern="1200" dirty="0"/>
        </a:p>
      </dsp:txBody>
      <dsp:txXfrm>
        <a:off x="3048685" y="4251401"/>
        <a:ext cx="688859" cy="688859"/>
      </dsp:txXfrm>
    </dsp:sp>
    <dsp:sp modelId="{18FE4F0E-9A97-45BF-82D1-F7C61AB98632}">
      <dsp:nvSpPr>
        <dsp:cNvPr id="0" name=""/>
        <dsp:cNvSpPr/>
      </dsp:nvSpPr>
      <dsp:spPr>
        <a:xfrm rot="7560000">
          <a:off x="2250641" y="3360584"/>
          <a:ext cx="1078440" cy="25839"/>
        </a:xfrm>
        <a:custGeom>
          <a:avLst/>
          <a:gdLst/>
          <a:ahLst/>
          <a:cxnLst/>
          <a:rect l="0" t="0" r="0" b="0"/>
          <a:pathLst>
            <a:path>
              <a:moveTo>
                <a:pt x="0" y="12919"/>
              </a:moveTo>
              <a:lnTo>
                <a:pt x="1078440" y="1291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b="1" kern="1200"/>
        </a:p>
      </dsp:txBody>
      <dsp:txXfrm rot="10800000">
        <a:off x="2762900" y="3346542"/>
        <a:ext cx="53922" cy="53922"/>
      </dsp:txXfrm>
    </dsp:sp>
    <dsp:sp modelId="{2B94A1C4-8B14-44BD-9CB3-C6CB51492863}">
      <dsp:nvSpPr>
        <dsp:cNvPr id="0" name=""/>
        <dsp:cNvSpPr/>
      </dsp:nvSpPr>
      <dsp:spPr>
        <a:xfrm>
          <a:off x="1699509" y="3716714"/>
          <a:ext cx="974195" cy="974195"/>
        </a:xfrm>
        <a:prstGeom prst="ellipse">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Font typeface="+mj-lt"/>
            <a:buNone/>
          </a:pPr>
          <a:r>
            <a:rPr lang="en-US" sz="800" b="1" kern="1200" dirty="0">
              <a:effectLst/>
              <a:latin typeface="Times New Roman" panose="02020603050405020304" pitchFamily="18" charset="0"/>
              <a:ea typeface="Times New Roman" panose="02020603050405020304" pitchFamily="18" charset="0"/>
              <a:cs typeface="+mj-cs"/>
            </a:rPr>
            <a:t>Monitoring and Follow-up</a:t>
          </a:r>
          <a:r>
            <a:rPr lang="ar-EG" sz="800" b="1" kern="1200" dirty="0">
              <a:effectLst/>
              <a:latin typeface="Times New Roman" panose="02020603050405020304" pitchFamily="18" charset="0"/>
              <a:ea typeface="Times New Roman" panose="02020603050405020304" pitchFamily="18" charset="0"/>
              <a:cs typeface="+mj-cs"/>
            </a:rPr>
            <a:t>.</a:t>
          </a:r>
          <a:endParaRPr lang="en-US" sz="800" b="1" kern="1200" dirty="0"/>
        </a:p>
      </dsp:txBody>
      <dsp:txXfrm>
        <a:off x="1842177" y="3859382"/>
        <a:ext cx="688859" cy="688859"/>
      </dsp:txXfrm>
    </dsp:sp>
    <dsp:sp modelId="{E628892C-932E-430D-AB40-0B99D7FA3B9C}">
      <dsp:nvSpPr>
        <dsp:cNvPr id="0" name=""/>
        <dsp:cNvSpPr/>
      </dsp:nvSpPr>
      <dsp:spPr>
        <a:xfrm rot="9720000">
          <a:off x="1877809" y="2847425"/>
          <a:ext cx="1078440" cy="25839"/>
        </a:xfrm>
        <a:custGeom>
          <a:avLst/>
          <a:gdLst/>
          <a:ahLst/>
          <a:cxnLst/>
          <a:rect l="0" t="0" r="0" b="0"/>
          <a:pathLst>
            <a:path>
              <a:moveTo>
                <a:pt x="0" y="12919"/>
              </a:moveTo>
              <a:lnTo>
                <a:pt x="1078440" y="1291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b="1" kern="1200"/>
        </a:p>
      </dsp:txBody>
      <dsp:txXfrm rot="10800000">
        <a:off x="2390068" y="2833384"/>
        <a:ext cx="53922" cy="53922"/>
      </dsp:txXfrm>
    </dsp:sp>
    <dsp:sp modelId="{B0D7A182-DA0E-45C5-A4E4-AC82847BBD57}">
      <dsp:nvSpPr>
        <dsp:cNvPr id="0" name=""/>
        <dsp:cNvSpPr/>
      </dsp:nvSpPr>
      <dsp:spPr>
        <a:xfrm>
          <a:off x="953845" y="2690397"/>
          <a:ext cx="974195" cy="97419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Font typeface="+mj-lt"/>
            <a:buNone/>
          </a:pPr>
          <a:r>
            <a:rPr lang="en-US" sz="800" b="1" kern="1200" dirty="0">
              <a:effectLst/>
              <a:latin typeface="Times New Roman" panose="02020603050405020304" pitchFamily="18" charset="0"/>
              <a:ea typeface="Times New Roman" panose="02020603050405020304" pitchFamily="18" charset="0"/>
              <a:cs typeface="+mj-cs"/>
            </a:rPr>
            <a:t>Appeals Committees</a:t>
          </a:r>
          <a:r>
            <a:rPr lang="ar-EG" sz="800" b="1" kern="1200" dirty="0">
              <a:effectLst/>
              <a:latin typeface="Times New Roman" panose="02020603050405020304" pitchFamily="18" charset="0"/>
              <a:ea typeface="Times New Roman" panose="02020603050405020304" pitchFamily="18" charset="0"/>
              <a:cs typeface="+mj-cs"/>
            </a:rPr>
            <a:t>.</a:t>
          </a:r>
          <a:endParaRPr lang="en-US" sz="800" b="1" kern="1200" dirty="0"/>
        </a:p>
      </dsp:txBody>
      <dsp:txXfrm>
        <a:off x="1096513" y="2833065"/>
        <a:ext cx="688859" cy="688859"/>
      </dsp:txXfrm>
    </dsp:sp>
    <dsp:sp modelId="{63E1CAF8-8DF8-49E4-BFE1-F49F593791A9}">
      <dsp:nvSpPr>
        <dsp:cNvPr id="0" name=""/>
        <dsp:cNvSpPr/>
      </dsp:nvSpPr>
      <dsp:spPr>
        <a:xfrm rot="11880000">
          <a:off x="1877809" y="2213125"/>
          <a:ext cx="1078440" cy="25839"/>
        </a:xfrm>
        <a:custGeom>
          <a:avLst/>
          <a:gdLst/>
          <a:ahLst/>
          <a:cxnLst/>
          <a:rect l="0" t="0" r="0" b="0"/>
          <a:pathLst>
            <a:path>
              <a:moveTo>
                <a:pt x="0" y="12919"/>
              </a:moveTo>
              <a:lnTo>
                <a:pt x="1078440" y="1291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b="1" kern="1200"/>
        </a:p>
      </dsp:txBody>
      <dsp:txXfrm rot="10800000">
        <a:off x="2390068" y="2199084"/>
        <a:ext cx="53922" cy="53922"/>
      </dsp:txXfrm>
    </dsp:sp>
    <dsp:sp modelId="{C152EFC3-759E-430F-9C9F-0211525E5CCA}">
      <dsp:nvSpPr>
        <dsp:cNvPr id="0" name=""/>
        <dsp:cNvSpPr/>
      </dsp:nvSpPr>
      <dsp:spPr>
        <a:xfrm>
          <a:off x="953845" y="1421798"/>
          <a:ext cx="974195" cy="974195"/>
        </a:xfrm>
        <a:prstGeom prst="ellipse">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Font typeface="+mj-lt"/>
            <a:buNone/>
          </a:pPr>
          <a:r>
            <a:rPr lang="en-US" sz="800" b="1" kern="1200" dirty="0">
              <a:effectLst/>
              <a:latin typeface="Times New Roman" panose="02020603050405020304" pitchFamily="18" charset="0"/>
              <a:ea typeface="Times New Roman" panose="02020603050405020304" pitchFamily="18" charset="0"/>
              <a:cs typeface="+mj-cs"/>
            </a:rPr>
            <a:t>International Collaboration</a:t>
          </a:r>
          <a:r>
            <a:rPr lang="ar-EG" sz="800" b="1" kern="1200" dirty="0">
              <a:effectLst/>
              <a:latin typeface="Times New Roman" panose="02020603050405020304" pitchFamily="18" charset="0"/>
              <a:ea typeface="Times New Roman" panose="02020603050405020304" pitchFamily="18" charset="0"/>
              <a:cs typeface="+mj-cs"/>
            </a:rPr>
            <a:t>.</a:t>
          </a:r>
          <a:endParaRPr lang="en-US" sz="800" b="1" kern="1200" dirty="0"/>
        </a:p>
      </dsp:txBody>
      <dsp:txXfrm>
        <a:off x="1096513" y="1564466"/>
        <a:ext cx="688859" cy="688859"/>
      </dsp:txXfrm>
    </dsp:sp>
    <dsp:sp modelId="{38A2890C-FBC8-4207-8325-7418F774DA46}">
      <dsp:nvSpPr>
        <dsp:cNvPr id="0" name=""/>
        <dsp:cNvSpPr/>
      </dsp:nvSpPr>
      <dsp:spPr>
        <a:xfrm rot="14040000">
          <a:off x="2250641" y="1699967"/>
          <a:ext cx="1078440" cy="25839"/>
        </a:xfrm>
        <a:custGeom>
          <a:avLst/>
          <a:gdLst/>
          <a:ahLst/>
          <a:cxnLst/>
          <a:rect l="0" t="0" r="0" b="0"/>
          <a:pathLst>
            <a:path>
              <a:moveTo>
                <a:pt x="0" y="12919"/>
              </a:moveTo>
              <a:lnTo>
                <a:pt x="1078440" y="1291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b="1" kern="1200"/>
        </a:p>
      </dsp:txBody>
      <dsp:txXfrm rot="10800000">
        <a:off x="2762900" y="1685926"/>
        <a:ext cx="53922" cy="53922"/>
      </dsp:txXfrm>
    </dsp:sp>
    <dsp:sp modelId="{144933B9-B77D-47B5-9A5C-FA6542236011}">
      <dsp:nvSpPr>
        <dsp:cNvPr id="0" name=""/>
        <dsp:cNvSpPr/>
      </dsp:nvSpPr>
      <dsp:spPr>
        <a:xfrm>
          <a:off x="1699509" y="395480"/>
          <a:ext cx="974195" cy="97419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Font typeface="+mj-lt"/>
            <a:buNone/>
          </a:pPr>
          <a:r>
            <a:rPr lang="en-US" sz="800" b="1" kern="1200" dirty="0">
              <a:effectLst/>
              <a:latin typeface="Times New Roman" panose="02020603050405020304" pitchFamily="18" charset="0"/>
              <a:ea typeface="Times New Roman" panose="02020603050405020304" pitchFamily="18" charset="0"/>
              <a:cs typeface="+mj-cs"/>
            </a:rPr>
            <a:t>Auditing Internal QA Systems</a:t>
          </a:r>
          <a:r>
            <a:rPr lang="ar-EG" sz="800" b="1" kern="1200" dirty="0">
              <a:effectLst/>
              <a:latin typeface="Times New Roman" panose="02020603050405020304" pitchFamily="18" charset="0"/>
              <a:ea typeface="Times New Roman" panose="02020603050405020304" pitchFamily="18" charset="0"/>
              <a:cs typeface="+mj-cs"/>
            </a:rPr>
            <a:t>.</a:t>
          </a:r>
          <a:endParaRPr lang="en-US" sz="800" b="1" kern="1200" dirty="0"/>
        </a:p>
      </dsp:txBody>
      <dsp:txXfrm>
        <a:off x="1842177" y="538148"/>
        <a:ext cx="688859" cy="6888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9A173F-8475-4739-9FA6-DAB53E45B950}">
      <dsp:nvSpPr>
        <dsp:cNvPr id="0" name=""/>
        <dsp:cNvSpPr/>
      </dsp:nvSpPr>
      <dsp:spPr>
        <a:xfrm>
          <a:off x="0" y="812455"/>
          <a:ext cx="5667169" cy="352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17AFAEE-BCA3-4EE5-97EE-14D7F976607F}">
      <dsp:nvSpPr>
        <dsp:cNvPr id="0" name=""/>
        <dsp:cNvSpPr/>
      </dsp:nvSpPr>
      <dsp:spPr>
        <a:xfrm>
          <a:off x="283358" y="605815"/>
          <a:ext cx="3967018" cy="413280"/>
        </a:xfrm>
        <a:prstGeom prst="roundRect">
          <a:avLst/>
        </a:prstGeom>
        <a:solidFill>
          <a:srgbClr val="E94E1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944" tIns="0" rIns="149944" bIns="0" numCol="1" spcCol="1270" anchor="ctr" anchorCtr="0">
          <a:noAutofit/>
        </a:bodyPr>
        <a:lstStyle/>
        <a:p>
          <a:pPr marL="0" lvl="0" indent="0" algn="l" defTabSz="622300">
            <a:lnSpc>
              <a:spcPct val="90000"/>
            </a:lnSpc>
            <a:spcBef>
              <a:spcPct val="0"/>
            </a:spcBef>
            <a:spcAft>
              <a:spcPct val="35000"/>
            </a:spcAft>
            <a:buNone/>
          </a:pPr>
          <a:r>
            <a:rPr lang="en-US" sz="1400" b="1" kern="1200" dirty="0">
              <a:solidFill>
                <a:schemeClr val="tx1"/>
              </a:solidFill>
              <a:latin typeface="Times New Roman" panose="02020603050405020304" pitchFamily="18" charset="0"/>
              <a:cs typeface="Times New Roman" panose="02020603050405020304" pitchFamily="18" charset="0"/>
            </a:rPr>
            <a:t>Strategic planning </a:t>
          </a:r>
          <a:r>
            <a:rPr lang="en-US" sz="1400" b="1" kern="1200" dirty="0">
              <a:effectLst/>
              <a:latin typeface="Times New Roman" panose="02020603050405020304" pitchFamily="18" charset="0"/>
              <a:ea typeface="Times New Roman" panose="02020603050405020304" pitchFamily="18" charset="0"/>
              <a:cs typeface="Arial" panose="020B0604020202020204" pitchFamily="34" charset="0"/>
            </a:rPr>
            <a:t>(online course)</a:t>
          </a:r>
          <a:r>
            <a:rPr lang="en-US" sz="1400" b="1" kern="1200" dirty="0">
              <a:solidFill>
                <a:schemeClr val="tx1"/>
              </a:solidFill>
              <a:latin typeface="Times New Roman" panose="02020603050405020304" pitchFamily="18" charset="0"/>
              <a:cs typeface="Times New Roman" panose="02020603050405020304" pitchFamily="18" charset="0"/>
            </a:rPr>
            <a:t> </a:t>
          </a:r>
        </a:p>
      </dsp:txBody>
      <dsp:txXfrm>
        <a:off x="303533" y="625990"/>
        <a:ext cx="3926668" cy="372930"/>
      </dsp:txXfrm>
    </dsp:sp>
    <dsp:sp modelId="{43F9D04E-A837-4727-91CA-FF75069A54F9}">
      <dsp:nvSpPr>
        <dsp:cNvPr id="0" name=""/>
        <dsp:cNvSpPr/>
      </dsp:nvSpPr>
      <dsp:spPr>
        <a:xfrm>
          <a:off x="0" y="1447495"/>
          <a:ext cx="5667169" cy="352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2D328BF-19FA-45FF-B466-3B6F969854B9}">
      <dsp:nvSpPr>
        <dsp:cNvPr id="0" name=""/>
        <dsp:cNvSpPr/>
      </dsp:nvSpPr>
      <dsp:spPr>
        <a:xfrm>
          <a:off x="273673" y="1240855"/>
          <a:ext cx="5388557" cy="413280"/>
        </a:xfrm>
        <a:prstGeom prst="roundRect">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944" tIns="0" rIns="149944" bIns="0" numCol="1" spcCol="1270" anchor="ctr" anchorCtr="0">
          <a:noAutofit/>
        </a:bodyPr>
        <a:lstStyle/>
        <a:p>
          <a:pPr marL="0" lvl="0" indent="0" algn="l" defTabSz="622300">
            <a:lnSpc>
              <a:spcPct val="90000"/>
            </a:lnSpc>
            <a:spcBef>
              <a:spcPct val="0"/>
            </a:spcBef>
            <a:spcAft>
              <a:spcPct val="35000"/>
            </a:spcAft>
            <a:buNone/>
          </a:pPr>
          <a:r>
            <a:rPr lang="en-US" sz="1400" b="1" kern="1200" dirty="0">
              <a:solidFill>
                <a:schemeClr val="tx1"/>
              </a:solidFill>
              <a:latin typeface="Times New Roman" panose="02020603050405020304" pitchFamily="18" charset="0"/>
              <a:cs typeface="Times New Roman" panose="02020603050405020304" pitchFamily="18" charset="0"/>
            </a:rPr>
            <a:t>Programs and course specification </a:t>
          </a:r>
          <a:r>
            <a:rPr lang="en-US" sz="1400" b="1" kern="1200" dirty="0">
              <a:effectLst/>
              <a:latin typeface="Times New Roman" panose="02020603050405020304" pitchFamily="18" charset="0"/>
              <a:ea typeface="Times New Roman" panose="02020603050405020304" pitchFamily="18" charset="0"/>
              <a:cs typeface="Arial" panose="020B0604020202020204" pitchFamily="34" charset="0"/>
            </a:rPr>
            <a:t>(online course)</a:t>
          </a:r>
          <a:r>
            <a:rPr lang="en-US" sz="1400" b="1" kern="1200" dirty="0">
              <a:solidFill>
                <a:schemeClr val="tx1"/>
              </a:solidFill>
              <a:latin typeface="Times New Roman" panose="02020603050405020304" pitchFamily="18" charset="0"/>
              <a:cs typeface="Times New Roman" panose="02020603050405020304" pitchFamily="18" charset="0"/>
            </a:rPr>
            <a:t> </a:t>
          </a:r>
        </a:p>
      </dsp:txBody>
      <dsp:txXfrm>
        <a:off x="293848" y="1261030"/>
        <a:ext cx="5348207" cy="372930"/>
      </dsp:txXfrm>
    </dsp:sp>
    <dsp:sp modelId="{671695C9-C102-4D94-922A-C446C437E0A5}">
      <dsp:nvSpPr>
        <dsp:cNvPr id="0" name=""/>
        <dsp:cNvSpPr/>
      </dsp:nvSpPr>
      <dsp:spPr>
        <a:xfrm>
          <a:off x="0" y="2082535"/>
          <a:ext cx="5667169" cy="352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B691E84-667F-45C3-A305-A5DCFF7BC944}">
      <dsp:nvSpPr>
        <dsp:cNvPr id="0" name=""/>
        <dsp:cNvSpPr/>
      </dsp:nvSpPr>
      <dsp:spPr>
        <a:xfrm>
          <a:off x="283358" y="1875895"/>
          <a:ext cx="3967018" cy="413280"/>
        </a:xfrm>
        <a:prstGeom prst="roundRect">
          <a:avLst/>
        </a:prstGeom>
        <a:solidFill>
          <a:schemeClr val="accent5">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944" tIns="0" rIns="149944" bIns="0" numCol="1" spcCol="1270" anchor="ctr" anchorCtr="0">
          <a:noAutofit/>
        </a:bodyPr>
        <a:lstStyle/>
        <a:p>
          <a:pPr marL="0" lvl="0" indent="0" algn="l" defTabSz="622300">
            <a:lnSpc>
              <a:spcPct val="90000"/>
            </a:lnSpc>
            <a:spcBef>
              <a:spcPct val="0"/>
            </a:spcBef>
            <a:spcAft>
              <a:spcPct val="35000"/>
            </a:spcAft>
            <a:buNone/>
          </a:pPr>
          <a:r>
            <a:rPr lang="en-US" sz="1400" b="1" kern="1200" dirty="0">
              <a:solidFill>
                <a:schemeClr val="tx1"/>
              </a:solidFill>
              <a:latin typeface="Times New Roman" panose="02020603050405020304" pitchFamily="18" charset="0"/>
              <a:cs typeface="Times New Roman" panose="02020603050405020304" pitchFamily="18" charset="0"/>
            </a:rPr>
            <a:t>Teaching Strategies </a:t>
          </a:r>
          <a:r>
            <a:rPr lang="en-US" sz="1400" b="1" kern="1200" dirty="0">
              <a:effectLst/>
              <a:latin typeface="Times New Roman" panose="02020603050405020304" pitchFamily="18" charset="0"/>
              <a:ea typeface="Times New Roman" panose="02020603050405020304" pitchFamily="18" charset="0"/>
              <a:cs typeface="Arial" panose="020B0604020202020204" pitchFamily="34" charset="0"/>
            </a:rPr>
            <a:t>(online course)</a:t>
          </a:r>
          <a:r>
            <a:rPr lang="en-US" sz="1400" b="1" kern="1200" dirty="0">
              <a:solidFill>
                <a:schemeClr val="tx1"/>
              </a:solidFill>
              <a:latin typeface="Times New Roman" panose="02020603050405020304" pitchFamily="18" charset="0"/>
              <a:cs typeface="Times New Roman" panose="02020603050405020304" pitchFamily="18" charset="0"/>
            </a:rPr>
            <a:t>  </a:t>
          </a:r>
        </a:p>
      </dsp:txBody>
      <dsp:txXfrm>
        <a:off x="303533" y="1896070"/>
        <a:ext cx="3926668" cy="372930"/>
      </dsp:txXfrm>
    </dsp:sp>
    <dsp:sp modelId="{622E50BF-9631-40D3-84F4-2CD0085F2F24}">
      <dsp:nvSpPr>
        <dsp:cNvPr id="0" name=""/>
        <dsp:cNvSpPr/>
      </dsp:nvSpPr>
      <dsp:spPr>
        <a:xfrm>
          <a:off x="0" y="2717575"/>
          <a:ext cx="5667169" cy="352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94839A2-2712-4AED-8951-8F4BECA21533}">
      <dsp:nvSpPr>
        <dsp:cNvPr id="0" name=""/>
        <dsp:cNvSpPr/>
      </dsp:nvSpPr>
      <dsp:spPr>
        <a:xfrm>
          <a:off x="283358" y="2510935"/>
          <a:ext cx="3967018" cy="413280"/>
        </a:xfrm>
        <a:prstGeom prst="roundRect">
          <a:avLst/>
        </a:prstGeom>
        <a:solidFill>
          <a:srgbClr val="E94E1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944" tIns="0" rIns="149944" bIns="0" numCol="1" spcCol="1270" anchor="ctr" anchorCtr="0">
          <a:noAutofit/>
        </a:bodyPr>
        <a:lstStyle/>
        <a:p>
          <a:pPr marL="0" lvl="0" indent="0" algn="l" defTabSz="622300">
            <a:lnSpc>
              <a:spcPct val="90000"/>
            </a:lnSpc>
            <a:spcBef>
              <a:spcPct val="0"/>
            </a:spcBef>
            <a:spcAft>
              <a:spcPct val="35000"/>
            </a:spcAft>
            <a:buNone/>
          </a:pPr>
          <a:r>
            <a:rPr lang="en-US" sz="1400" b="1" kern="1200" dirty="0">
              <a:solidFill>
                <a:schemeClr val="tx1"/>
              </a:solidFill>
              <a:latin typeface="Times New Roman" panose="02020603050405020304" pitchFamily="18" charset="0"/>
              <a:cs typeface="Times New Roman" panose="02020603050405020304" pitchFamily="18" charset="0"/>
            </a:rPr>
            <a:t>Student Assessment </a:t>
          </a:r>
          <a:r>
            <a:rPr lang="en-US" sz="1400" b="1" kern="1200" dirty="0">
              <a:effectLst/>
              <a:latin typeface="Times New Roman" panose="02020603050405020304" pitchFamily="18" charset="0"/>
              <a:ea typeface="Times New Roman" panose="02020603050405020304" pitchFamily="18" charset="0"/>
              <a:cs typeface="Arial" panose="020B0604020202020204" pitchFamily="34" charset="0"/>
            </a:rPr>
            <a:t>(online course)</a:t>
          </a:r>
          <a:r>
            <a:rPr lang="en-US" sz="1400" b="1" kern="1200" dirty="0">
              <a:solidFill>
                <a:schemeClr val="tx1"/>
              </a:solidFill>
              <a:latin typeface="Times New Roman" panose="02020603050405020304" pitchFamily="18" charset="0"/>
              <a:cs typeface="Times New Roman" panose="02020603050405020304" pitchFamily="18" charset="0"/>
            </a:rPr>
            <a:t>   </a:t>
          </a:r>
        </a:p>
      </dsp:txBody>
      <dsp:txXfrm>
        <a:off x="303533" y="2531110"/>
        <a:ext cx="3926668" cy="372930"/>
      </dsp:txXfrm>
    </dsp:sp>
    <dsp:sp modelId="{BA472C64-586A-4518-A702-6E8AF85CA354}">
      <dsp:nvSpPr>
        <dsp:cNvPr id="0" name=""/>
        <dsp:cNvSpPr/>
      </dsp:nvSpPr>
      <dsp:spPr>
        <a:xfrm>
          <a:off x="0" y="3352615"/>
          <a:ext cx="5667169" cy="352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88D974F-D19B-4E7F-863C-A04D64A08DE7}">
      <dsp:nvSpPr>
        <dsp:cNvPr id="0" name=""/>
        <dsp:cNvSpPr/>
      </dsp:nvSpPr>
      <dsp:spPr>
        <a:xfrm>
          <a:off x="283358" y="3145975"/>
          <a:ext cx="3967018" cy="413280"/>
        </a:xfrm>
        <a:prstGeom prst="roundRect">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944" tIns="0" rIns="149944" bIns="0" numCol="1" spcCol="1270" anchor="ctr" anchorCtr="0">
          <a:noAutofit/>
        </a:bodyPr>
        <a:lstStyle/>
        <a:p>
          <a:pPr marL="0" lvl="0" indent="0" algn="l" defTabSz="622300">
            <a:lnSpc>
              <a:spcPct val="90000"/>
            </a:lnSpc>
            <a:spcBef>
              <a:spcPct val="0"/>
            </a:spcBef>
            <a:spcAft>
              <a:spcPct val="35000"/>
            </a:spcAft>
            <a:buNone/>
          </a:pPr>
          <a:r>
            <a:rPr lang="en-US" sz="1400" b="1" kern="1200" dirty="0">
              <a:solidFill>
                <a:schemeClr val="tx1"/>
              </a:solidFill>
              <a:latin typeface="Times New Roman" panose="02020603050405020304" pitchFamily="18" charset="0"/>
              <a:cs typeface="Times New Roman" panose="02020603050405020304" pitchFamily="18" charset="0"/>
            </a:rPr>
            <a:t>Program Evaluation </a:t>
          </a:r>
          <a:r>
            <a:rPr lang="en-US" sz="1400" b="1" kern="1200" dirty="0">
              <a:effectLst/>
              <a:latin typeface="Times New Roman" panose="02020603050405020304" pitchFamily="18" charset="0"/>
              <a:ea typeface="Times New Roman" panose="02020603050405020304" pitchFamily="18" charset="0"/>
              <a:cs typeface="Arial" panose="020B0604020202020204" pitchFamily="34" charset="0"/>
            </a:rPr>
            <a:t>(online course)</a:t>
          </a:r>
          <a:r>
            <a:rPr lang="en-US" sz="1400" b="1" kern="1200" dirty="0">
              <a:solidFill>
                <a:schemeClr val="tx1"/>
              </a:solidFill>
              <a:latin typeface="Times New Roman" panose="02020603050405020304" pitchFamily="18" charset="0"/>
              <a:cs typeface="Times New Roman" panose="02020603050405020304" pitchFamily="18" charset="0"/>
            </a:rPr>
            <a:t>   </a:t>
          </a:r>
        </a:p>
      </dsp:txBody>
      <dsp:txXfrm>
        <a:off x="303533" y="3166150"/>
        <a:ext cx="3926668" cy="372930"/>
      </dsp:txXfrm>
    </dsp:sp>
    <dsp:sp modelId="{B119A14E-F78F-4445-8AA7-D02E4C862280}">
      <dsp:nvSpPr>
        <dsp:cNvPr id="0" name=""/>
        <dsp:cNvSpPr/>
      </dsp:nvSpPr>
      <dsp:spPr>
        <a:xfrm>
          <a:off x="0" y="3987655"/>
          <a:ext cx="5667169" cy="352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FEE8532-62E5-4BBE-BF4D-7B3BC12C63E7}">
      <dsp:nvSpPr>
        <dsp:cNvPr id="0" name=""/>
        <dsp:cNvSpPr/>
      </dsp:nvSpPr>
      <dsp:spPr>
        <a:xfrm>
          <a:off x="281698" y="3781015"/>
          <a:ext cx="5381240" cy="413280"/>
        </a:xfrm>
        <a:prstGeom prst="roundRect">
          <a:avLst/>
        </a:prstGeom>
        <a:solidFill>
          <a:schemeClr val="accent5">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944" tIns="0" rIns="149944" bIns="0" numCol="1" spcCol="1270" anchor="ctr" anchorCtr="0">
          <a:noAutofit/>
        </a:bodyPr>
        <a:lstStyle/>
        <a:p>
          <a:pPr marL="0" lvl="0" indent="0" algn="l" defTabSz="622300">
            <a:lnSpc>
              <a:spcPct val="90000"/>
            </a:lnSpc>
            <a:spcBef>
              <a:spcPct val="0"/>
            </a:spcBef>
            <a:spcAft>
              <a:spcPct val="35000"/>
            </a:spcAft>
            <a:buNone/>
          </a:pPr>
          <a:r>
            <a:rPr lang="en-US" sz="1400" b="1" kern="1200" dirty="0">
              <a:solidFill>
                <a:schemeClr val="tx1"/>
              </a:solidFill>
              <a:latin typeface="Times New Roman" panose="02020603050405020304" pitchFamily="18" charset="0"/>
              <a:cs typeface="Times New Roman" panose="02020603050405020304" pitchFamily="18" charset="0"/>
            </a:rPr>
            <a:t>External reviewing </a:t>
          </a:r>
          <a:r>
            <a:rPr lang="en-US" sz="1400" b="1" kern="1200" dirty="0"/>
            <a:t>(Face to face course ensuring direct interaction)</a:t>
          </a:r>
          <a:r>
            <a:rPr lang="en-US" sz="1400" b="1" kern="1200" dirty="0">
              <a:solidFill>
                <a:schemeClr val="tx1"/>
              </a:solidFill>
              <a:latin typeface="Times New Roman" panose="02020603050405020304" pitchFamily="18" charset="0"/>
              <a:cs typeface="Times New Roman" panose="02020603050405020304" pitchFamily="18" charset="0"/>
            </a:rPr>
            <a:t> </a:t>
          </a:r>
        </a:p>
      </dsp:txBody>
      <dsp:txXfrm>
        <a:off x="301873" y="3801190"/>
        <a:ext cx="5340890" cy="3729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12A0B8-BD97-493D-B64E-154D50EA4E7A}">
      <dsp:nvSpPr>
        <dsp:cNvPr id="0" name=""/>
        <dsp:cNvSpPr/>
      </dsp:nvSpPr>
      <dsp:spPr>
        <a:xfrm>
          <a:off x="3342440" y="1748061"/>
          <a:ext cx="2516659" cy="1922001"/>
        </a:xfrm>
        <a:prstGeom prst="hexagon">
          <a:avLst>
            <a:gd name="adj" fmla="val 28570"/>
            <a:gd name="vf" fmla="val 11547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rgbClr val="FFFF00"/>
              </a:solidFill>
              <a:effectLst>
                <a:outerShdw blurRad="38100" dist="38100" dir="2700000" algn="tl">
                  <a:srgbClr val="000000">
                    <a:alpha val="43137"/>
                  </a:srgbClr>
                </a:outerShdw>
              </a:effectLst>
            </a:rPr>
            <a:t>Challenges</a:t>
          </a:r>
        </a:p>
      </dsp:txBody>
      <dsp:txXfrm>
        <a:off x="3735200" y="2048016"/>
        <a:ext cx="1731139" cy="1322091"/>
      </dsp:txXfrm>
    </dsp:sp>
    <dsp:sp modelId="{093B2ED8-5C5D-4D06-B8A3-2286AD88E98F}">
      <dsp:nvSpPr>
        <dsp:cNvPr id="0" name=""/>
        <dsp:cNvSpPr/>
      </dsp:nvSpPr>
      <dsp:spPr>
        <a:xfrm>
          <a:off x="4881151" y="828514"/>
          <a:ext cx="838302" cy="72230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8EBD5C-9F69-476F-A821-1B3818094659}">
      <dsp:nvSpPr>
        <dsp:cNvPr id="0" name=""/>
        <dsp:cNvSpPr/>
      </dsp:nvSpPr>
      <dsp:spPr>
        <a:xfrm>
          <a:off x="3694504" y="0"/>
          <a:ext cx="1820800" cy="1575206"/>
        </a:xfrm>
        <a:prstGeom prst="hexagon">
          <a:avLst>
            <a:gd name="adj" fmla="val 28570"/>
            <a:gd name="vf" fmla="val 115470"/>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Shortage of reviewers in specific specialties. </a:t>
          </a:r>
          <a:endParaRPr lang="en-US" sz="1400" b="1" kern="1200" dirty="0">
            <a:solidFill>
              <a:srgbClr val="FFFF00"/>
            </a:solidFill>
          </a:endParaRPr>
        </a:p>
      </dsp:txBody>
      <dsp:txXfrm>
        <a:off x="3996249" y="261045"/>
        <a:ext cx="1217310" cy="1053116"/>
      </dsp:txXfrm>
    </dsp:sp>
    <dsp:sp modelId="{E49C0E6E-F8E4-4E17-AB02-8F189A22E6D1}">
      <dsp:nvSpPr>
        <dsp:cNvPr id="0" name=""/>
        <dsp:cNvSpPr/>
      </dsp:nvSpPr>
      <dsp:spPr>
        <a:xfrm>
          <a:off x="5859515" y="2178846"/>
          <a:ext cx="838302" cy="72230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C6A458A-9BB9-4F00-86B0-F3DF5DE02133}">
      <dsp:nvSpPr>
        <dsp:cNvPr id="0" name=""/>
        <dsp:cNvSpPr/>
      </dsp:nvSpPr>
      <dsp:spPr>
        <a:xfrm>
          <a:off x="5364390" y="968857"/>
          <a:ext cx="1820800" cy="1575206"/>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Consistency of training process.</a:t>
          </a:r>
          <a:endParaRPr lang="en-US" sz="1400" b="1" kern="1200" dirty="0">
            <a:solidFill>
              <a:srgbClr val="FFFF00"/>
            </a:solidFill>
          </a:endParaRPr>
        </a:p>
      </dsp:txBody>
      <dsp:txXfrm>
        <a:off x="5666135" y="1229902"/>
        <a:ext cx="1217310" cy="1053116"/>
      </dsp:txXfrm>
    </dsp:sp>
    <dsp:sp modelId="{11DB74D6-4F34-456A-9ADE-3F78311C1406}">
      <dsp:nvSpPr>
        <dsp:cNvPr id="0" name=""/>
        <dsp:cNvSpPr/>
      </dsp:nvSpPr>
      <dsp:spPr>
        <a:xfrm>
          <a:off x="5179880" y="3703117"/>
          <a:ext cx="838302" cy="72230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6BE875-DCAD-4D83-A829-DFCDE45C01D3}">
      <dsp:nvSpPr>
        <dsp:cNvPr id="0" name=""/>
        <dsp:cNvSpPr/>
      </dsp:nvSpPr>
      <dsp:spPr>
        <a:xfrm>
          <a:off x="5364390" y="2873519"/>
          <a:ext cx="1820800" cy="1575206"/>
        </a:xfrm>
        <a:prstGeom prst="hexagon">
          <a:avLst>
            <a:gd name="adj" fmla="val 28570"/>
            <a:gd name="vf" fmla="val 115470"/>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Long process of training.</a:t>
          </a:r>
          <a:endParaRPr lang="en-US" sz="1400" b="1" kern="1200" dirty="0">
            <a:solidFill>
              <a:srgbClr val="FFFF00"/>
            </a:solidFill>
          </a:endParaRPr>
        </a:p>
      </dsp:txBody>
      <dsp:txXfrm>
        <a:off x="5666135" y="3134564"/>
        <a:ext cx="1217310" cy="1053116"/>
      </dsp:txXfrm>
    </dsp:sp>
    <dsp:sp modelId="{E2E34C3B-BD95-47BD-86DA-B0A7948CB95F}">
      <dsp:nvSpPr>
        <dsp:cNvPr id="0" name=""/>
        <dsp:cNvSpPr/>
      </dsp:nvSpPr>
      <dsp:spPr>
        <a:xfrm>
          <a:off x="3493973" y="3861342"/>
          <a:ext cx="838302" cy="72230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24CF998-BDE5-4F0F-9D36-36BD7443D646}">
      <dsp:nvSpPr>
        <dsp:cNvPr id="0" name=""/>
        <dsp:cNvSpPr/>
      </dsp:nvSpPr>
      <dsp:spPr>
        <a:xfrm>
          <a:off x="3694504" y="3843460"/>
          <a:ext cx="1820800" cy="1575206"/>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Brain drains. </a:t>
          </a:r>
          <a:endParaRPr lang="en-US" sz="1400" b="1" kern="1200" dirty="0">
            <a:solidFill>
              <a:srgbClr val="FFFF00"/>
            </a:solidFill>
          </a:endParaRPr>
        </a:p>
      </dsp:txBody>
      <dsp:txXfrm>
        <a:off x="3996249" y="4104505"/>
        <a:ext cx="1217310" cy="1053116"/>
      </dsp:txXfrm>
    </dsp:sp>
    <dsp:sp modelId="{FD37BF9C-7C8A-4A63-B3B5-99E8A0AFBF3B}">
      <dsp:nvSpPr>
        <dsp:cNvPr id="0" name=""/>
        <dsp:cNvSpPr/>
      </dsp:nvSpPr>
      <dsp:spPr>
        <a:xfrm>
          <a:off x="2499587" y="2511552"/>
          <a:ext cx="838302" cy="72230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7CEB7DA-995D-4B57-833D-4A31DAAB523B}">
      <dsp:nvSpPr>
        <dsp:cNvPr id="0" name=""/>
        <dsp:cNvSpPr/>
      </dsp:nvSpPr>
      <dsp:spPr>
        <a:xfrm>
          <a:off x="2016866" y="2874602"/>
          <a:ext cx="1820800" cy="1575206"/>
        </a:xfrm>
        <a:prstGeom prst="hexagon">
          <a:avLst>
            <a:gd name="adj" fmla="val 28570"/>
            <a:gd name="vf" fmla="val 115470"/>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Issues of confidentiality by using AI.</a:t>
          </a:r>
          <a:endParaRPr lang="en-US" sz="1400" b="1" kern="1200" dirty="0">
            <a:solidFill>
              <a:srgbClr val="FFFF00"/>
            </a:solidFill>
          </a:endParaRPr>
        </a:p>
      </dsp:txBody>
      <dsp:txXfrm>
        <a:off x="2318611" y="3135647"/>
        <a:ext cx="1217310" cy="1053116"/>
      </dsp:txXfrm>
    </dsp:sp>
    <dsp:sp modelId="{E0019074-BD66-4AEB-BBC8-CECED7FA25B7}">
      <dsp:nvSpPr>
        <dsp:cNvPr id="0" name=""/>
        <dsp:cNvSpPr/>
      </dsp:nvSpPr>
      <dsp:spPr>
        <a:xfrm>
          <a:off x="2016866" y="966690"/>
          <a:ext cx="1820800" cy="1575206"/>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FFFF00"/>
              </a:solidFill>
              <a:latin typeface="Times New Roman" panose="02020603050405020304" pitchFamily="18" charset="0"/>
              <a:cs typeface="Times New Roman" panose="02020603050405020304" pitchFamily="18" charset="0"/>
            </a:rPr>
            <a:t>Funding.</a:t>
          </a:r>
          <a:endParaRPr lang="en-US" sz="1400" b="1" kern="1200" dirty="0">
            <a:solidFill>
              <a:srgbClr val="FFFF00"/>
            </a:solidFill>
          </a:endParaRPr>
        </a:p>
      </dsp:txBody>
      <dsp:txXfrm>
        <a:off x="2318611" y="1227735"/>
        <a:ext cx="1217310" cy="1053116"/>
      </dsp:txXfrm>
    </dsp:sp>
  </dsp:spTree>
</dsp:drawing>
</file>

<file path=ppt/diagrams/layout1.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BB33DE51-9DC4-AB7A-11EA-338D4AE381E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a:extLst>
              <a:ext uri="{FF2B5EF4-FFF2-40B4-BE49-F238E27FC236}">
                <a16:creationId xmlns:a16="http://schemas.microsoft.com/office/drawing/2014/main" id="{439A80E9-C80B-81ED-8335-64C80495637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531F69D-3298-4C1E-84EE-C22B79EBDD0E}" type="datetimeFigureOut">
              <a:rPr lang="en-GB" smtClean="0"/>
              <a:t>26/01/2025</a:t>
            </a:fld>
            <a:endParaRPr lang="en-GB"/>
          </a:p>
        </p:txBody>
      </p:sp>
      <p:sp>
        <p:nvSpPr>
          <p:cNvPr id="4" name="Marcador de pie de página 3">
            <a:extLst>
              <a:ext uri="{FF2B5EF4-FFF2-40B4-BE49-F238E27FC236}">
                <a16:creationId xmlns:a16="http://schemas.microsoft.com/office/drawing/2014/main" id="{32FCB65F-667C-6545-ED12-28E2C99AAA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Marcador de número de diapositiva 4">
            <a:extLst>
              <a:ext uri="{FF2B5EF4-FFF2-40B4-BE49-F238E27FC236}">
                <a16:creationId xmlns:a16="http://schemas.microsoft.com/office/drawing/2014/main" id="{04051948-E31F-EF3C-3803-F559CEE2705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FCCEFA4-2941-4541-9134-1A9FAE397620}" type="slidenum">
              <a:rPr lang="en-GB" smtClean="0"/>
              <a:t>‹#›</a:t>
            </a:fld>
            <a:endParaRPr lang="en-GB"/>
          </a:p>
        </p:txBody>
      </p:sp>
    </p:spTree>
    <p:extLst>
      <p:ext uri="{BB962C8B-B14F-4D97-AF65-F5344CB8AC3E}">
        <p14:creationId xmlns:p14="http://schemas.microsoft.com/office/powerpoint/2010/main" val="358533069"/>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569D1D-B2A6-4FF1-AA09-CFF6EA4FD7E5}" type="datetimeFigureOut">
              <a:rPr lang="en-US" smtClean="0"/>
              <a:t>1/26/2025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6F3153-CD57-4DF5-A604-3AA1BBEEC729}" type="slidenum">
              <a:rPr lang="en-US" smtClean="0"/>
              <a:t>‹#›</a:t>
            </a:fld>
            <a:endParaRPr lang="en-US"/>
          </a:p>
        </p:txBody>
      </p:sp>
    </p:spTree>
    <p:extLst>
      <p:ext uri="{BB962C8B-B14F-4D97-AF65-F5344CB8AC3E}">
        <p14:creationId xmlns:p14="http://schemas.microsoft.com/office/powerpoint/2010/main" val="864755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1000"/>
              </a:spcAft>
              <a:tabLst>
                <a:tab pos="2857500" algn="l"/>
              </a:tabLst>
            </a:pP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1. Peer Review Visits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Aft>
                <a:spcPts val="1000"/>
              </a:spcAft>
              <a:buSzPts val="1000"/>
              <a:buFont typeface="Symbol" panose="05050102010706020507" pitchFamily="18" charset="2"/>
              <a:buChar char=""/>
              <a:tabLst>
                <a:tab pos="457200" algn="l"/>
                <a:tab pos="2857500"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They assess the institution’s adherence to NAQAAE’s standards, examining infrastructure, resources, academic programs, and support services.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Aft>
                <a:spcPts val="1000"/>
              </a:spcAft>
              <a:tabLst>
                <a:tab pos="2857500" algn="l"/>
              </a:tabLst>
            </a:pP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2. Standards Development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Aft>
                <a:spcPts val="1000"/>
              </a:spcAft>
              <a:buSzPts val="1000"/>
              <a:buFont typeface="Symbol" panose="05050102010706020507" pitchFamily="18" charset="2"/>
              <a:buChar char=""/>
              <a:tabLst>
                <a:tab pos="457200" algn="l"/>
                <a:tab pos="2857500"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They ensure the standards are aligned with international best practices.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Aft>
                <a:spcPts val="1000"/>
              </a:spcAft>
              <a:tabLst>
                <a:tab pos="2857500" algn="l"/>
              </a:tabLst>
            </a:pP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3. Training and Workshops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Aft>
                <a:spcPts val="1000"/>
              </a:spcAft>
              <a:buSzPts val="1000"/>
              <a:buFont typeface="Symbol" panose="05050102010706020507" pitchFamily="18" charset="2"/>
              <a:buChar char=""/>
              <a:tabLst>
                <a:tab pos="457200" algn="l"/>
                <a:tab pos="2857500"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Conduct training for internal and external stakeholders to raise awareness and capacity regarding quality assurance processes and criteria as well as help in preparing institutions for accreditation and guiding them to meet NAQAAE’s standards.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Aft>
                <a:spcPts val="1000"/>
              </a:spcAft>
              <a:tabLst>
                <a:tab pos="2857500" algn="l"/>
              </a:tabLst>
            </a:pP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4. Evaluation of Self-Assessment Reports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Aft>
                <a:spcPts val="1000"/>
              </a:spcAft>
              <a:buSzPts val="1000"/>
              <a:buFont typeface="Symbol" panose="05050102010706020507" pitchFamily="18" charset="2"/>
              <a:buChar char=""/>
              <a:tabLst>
                <a:tab pos="457200" algn="l"/>
                <a:tab pos="2857500"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Review and evaluate the self-assessment reports submitted by institutions as part of the accreditation process and Providing feedback and recommendations to ensure accurate and comprehensive evaluations.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Aft>
                <a:spcPts val="1000"/>
              </a:spcAft>
              <a:tabLst>
                <a:tab pos="2857500" algn="l"/>
              </a:tabLst>
            </a:pP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5. Consultation and Advisory Roles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Aft>
                <a:spcPts val="1000"/>
              </a:spcAft>
              <a:buSzPts val="1000"/>
              <a:buFont typeface="Symbol" panose="05050102010706020507" pitchFamily="18" charset="2"/>
              <a:buChar char=""/>
              <a:tabLst>
                <a:tab pos="457200" algn="l"/>
                <a:tab pos="2857500"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Serve as consultants to institutions seeking to implement quality assurance systems or improve their practices to achieve accreditation.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Aft>
                <a:spcPts val="1000"/>
              </a:spcAft>
              <a:tabLst>
                <a:tab pos="2857500" algn="l"/>
              </a:tabLst>
            </a:pP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6. Research and Development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Aft>
                <a:spcPts val="1000"/>
              </a:spcAft>
              <a:buSzPts val="1000"/>
              <a:buFont typeface="Symbol" panose="05050102010706020507" pitchFamily="18" charset="2"/>
              <a:buChar char=""/>
              <a:tabLst>
                <a:tab pos="457200" algn="l"/>
                <a:tab pos="2857500"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Participate in studies or research projects led by NAQAAE to enhance its policies, standards, and procedures.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Aft>
                <a:spcPts val="1000"/>
              </a:spcAft>
              <a:tabLst>
                <a:tab pos="2857500" algn="l"/>
              </a:tabLst>
            </a:pP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7. Monitoring and Follow-up</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Aft>
                <a:spcPts val="1000"/>
              </a:spcAft>
              <a:buSzPts val="1000"/>
              <a:buFont typeface="Symbol" panose="05050102010706020507" pitchFamily="18" charset="2"/>
              <a:buChar char=""/>
              <a:tabLst>
                <a:tab pos="457200" algn="l"/>
                <a:tab pos="2857500"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Monitor the performance of accredited institutions and programs to ensure they maintain standards after receiving accreditation and of course Provide follow-up assessments to check for continuous improvement.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Aft>
                <a:spcPts val="1000"/>
              </a:spcAft>
              <a:tabLst>
                <a:tab pos="2857500" algn="l"/>
              </a:tabLst>
            </a:pP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8. Appeals Committees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Aft>
                <a:spcPts val="1000"/>
              </a:spcAft>
              <a:buSzPts val="1000"/>
              <a:buFont typeface="Symbol" panose="05050102010706020507" pitchFamily="18" charset="2"/>
              <a:buChar char=""/>
              <a:tabLst>
                <a:tab pos="457200" algn="l"/>
                <a:tab pos="2857500"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External experts may serve on appeals committees to ensure a fair review of complaints or disputes arising from the accreditation process.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Aft>
                <a:spcPts val="1000"/>
              </a:spcAft>
              <a:tabLst>
                <a:tab pos="2857500" algn="l"/>
              </a:tabLst>
            </a:pP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9. International Collaboration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Aft>
                <a:spcPts val="1000"/>
              </a:spcAft>
              <a:buSzPts val="1000"/>
              <a:buFont typeface="Symbol" panose="05050102010706020507" pitchFamily="18" charset="2"/>
              <a:buChar char=""/>
              <a:tabLst>
                <a:tab pos="457200" algn="l"/>
                <a:tab pos="2857500"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Share expertise and represent NAQAAE at conferences, forums, or in joint activities.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Aft>
                <a:spcPts val="1000"/>
              </a:spcAft>
              <a:tabLst>
                <a:tab pos="2857500" algn="l"/>
              </a:tabLst>
            </a:pP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10. Auditing Internal QA Systems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Aft>
                <a:spcPts val="1000"/>
              </a:spcAft>
              <a:buSzPts val="1000"/>
              <a:buFont typeface="Symbol" panose="05050102010706020507" pitchFamily="18" charset="2"/>
              <a:buChar char=""/>
              <a:tabLst>
                <a:tab pos="457200" algn="l"/>
                <a:tab pos="2857500"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Conduct audits of an institution’s internal quality assurance (IQA) systems to assess their effectiveness in sustaining quality practices.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Aft>
                <a:spcPts val="1000"/>
              </a:spcAft>
              <a:tabLst>
                <a:tab pos="2857500" algn="l"/>
              </a:tabLst>
            </a:pPr>
            <a:r>
              <a:rPr lang="en-US" sz="1800" dirty="0">
                <a:effectLst/>
                <a:latin typeface="Calibri" panose="020F0502020204030204" pitchFamily="34" charset="0"/>
                <a:ea typeface="Calibri" panose="020F0502020204030204" pitchFamily="34" charset="0"/>
                <a:cs typeface="Arial" panose="020B0604020202020204" pitchFamily="34" charset="0"/>
              </a:rPr>
              <a:t> </a:t>
            </a:r>
          </a:p>
          <a:p>
            <a:endParaRPr lang="en-US" dirty="0"/>
          </a:p>
        </p:txBody>
      </p:sp>
      <p:sp>
        <p:nvSpPr>
          <p:cNvPr id="4" name="Slide Number Placeholder 3"/>
          <p:cNvSpPr>
            <a:spLocks noGrp="1"/>
          </p:cNvSpPr>
          <p:nvPr>
            <p:ph type="sldNum" sz="quarter" idx="5"/>
          </p:nvPr>
        </p:nvSpPr>
        <p:spPr/>
        <p:txBody>
          <a:bodyPr/>
          <a:lstStyle/>
          <a:p>
            <a:fld id="{F36F3153-CD57-4DF5-A604-3AA1BBEEC729}" type="slidenum">
              <a:rPr lang="en-US" smtClean="0"/>
              <a:t>2</a:t>
            </a:fld>
            <a:endParaRPr lang="en-US"/>
          </a:p>
        </p:txBody>
      </p:sp>
    </p:spTree>
    <p:extLst>
      <p:ext uri="{BB962C8B-B14F-4D97-AF65-F5344CB8AC3E}">
        <p14:creationId xmlns:p14="http://schemas.microsoft.com/office/powerpoint/2010/main" val="4211197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15000"/>
              </a:lnSpc>
              <a:spcAft>
                <a:spcPts val="1000"/>
              </a:spcAft>
              <a:buFont typeface="+mj-lt"/>
              <a:buAutoNum type="arabicPeriod"/>
              <a:tabLst>
                <a:tab pos="457200" algn="l"/>
              </a:tabLs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Strategic Planning (online course)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nSpc>
                <a:spcPct val="115000"/>
              </a:lnSpc>
              <a:spcAft>
                <a:spcPts val="10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Develop strategic visions, goals, and action plans for institutions.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Aft>
                <a:spcPts val="10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Includes tools like SWOT analysis for aligning objectives with QA standards.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Aft>
                <a:spcPts val="1000"/>
              </a:spcAft>
              <a:buFont typeface="+mj-lt"/>
              <a:buAutoNum type="arabicPeriod"/>
              <a:tabLst>
                <a:tab pos="457200" algn="l"/>
              </a:tabLs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Programs &amp; Course Specification (online course)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nSpc>
                <a:spcPct val="115000"/>
              </a:lnSpc>
              <a:spcAft>
                <a:spcPts val="10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Design and evaluate program outcomes, ILOs, and course structures.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Aft>
                <a:spcPts val="10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Ensure alignment with graduate profiles and market needs.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Aft>
                <a:spcPts val="1000"/>
              </a:spcAft>
              <a:buFont typeface="+mj-lt"/>
              <a:buAutoNum type="arabicPeriod"/>
              <a:tabLst>
                <a:tab pos="457200" algn="l"/>
              </a:tabLs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Teaching Strategies (online course)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nSpc>
                <a:spcPct val="115000"/>
              </a:lnSpc>
              <a:spcAft>
                <a:spcPts val="10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Explore learner-centered methods and modern teaching tools.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Aft>
                <a:spcPts val="10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Emphasize collaborative and participative teaching practices.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Aft>
                <a:spcPts val="1000"/>
              </a:spcAft>
              <a:buFont typeface="+mj-lt"/>
              <a:buAutoNum type="arabicPeriod"/>
              <a:tabLst>
                <a:tab pos="457200" algn="l"/>
              </a:tabLs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Student Assessment (online course)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nSpc>
                <a:spcPct val="115000"/>
              </a:lnSpc>
              <a:spcAft>
                <a:spcPts val="10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Create fair and reliable assessment tools aligned with ILOs.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Aft>
                <a:spcPts val="10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Analyze and use assessment data to enhance education quality.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Aft>
                <a:spcPts val="1000"/>
              </a:spcAft>
              <a:buFont typeface="+mj-lt"/>
              <a:buAutoNum type="arabicPeriod"/>
              <a:tabLst>
                <a:tab pos="457200" algn="l"/>
              </a:tabLs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Program Evaluation (online course)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nSpc>
                <a:spcPct val="115000"/>
              </a:lnSpc>
              <a:spcAft>
                <a:spcPts val="10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Evaluate curricula, teaching practices, and stakeholder satisfaction.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Aft>
                <a:spcPts val="10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Guide improvements based on measurable outcomes.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Aft>
                <a:spcPts val="1000"/>
              </a:spcAft>
              <a:buFont typeface="+mj-lt"/>
              <a:buAutoNum type="arabicPeriod"/>
              <a:tabLst>
                <a:tab pos="457200" algn="l"/>
              </a:tabLs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External Reviewing (Face to face course ensuring direct interaction)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nSpc>
                <a:spcPct val="115000"/>
              </a:lnSpc>
              <a:spcAft>
                <a:spcPts val="10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Train reviewers to assess institutions objectively.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Aft>
                <a:spcPts val="10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Covers site visits, stakeholder interviews, and evidence-based decisions.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endParaRPr lang="en-US" sz="1350" b="1" dirty="0">
              <a:effectLst/>
              <a:latin typeface="Times New Roman" panose="02020603050405020304" pitchFamily="18" charset="0"/>
              <a:ea typeface="Times New Roman" panose="02020603050405020304" pitchFamily="18" charset="0"/>
            </a:endParaRPr>
          </a:p>
          <a:p>
            <a:pPr marL="0" marR="0"/>
            <a:r>
              <a:rPr lang="en-US" sz="1350" b="1" dirty="0">
                <a:effectLst/>
                <a:latin typeface="Times New Roman" panose="02020603050405020304" pitchFamily="18" charset="0"/>
                <a:ea typeface="Times New Roman" panose="02020603050405020304" pitchFamily="18" charset="0"/>
              </a:rPr>
              <a:t>1. Strategic Planning</a:t>
            </a:r>
          </a:p>
          <a:p>
            <a:pPr marL="342900" marR="0" lvl="0" indent="-342900">
              <a:lnSpc>
                <a:spcPct val="115000"/>
              </a:lnSpc>
              <a:spcAft>
                <a:spcPts val="1000"/>
              </a:spcAft>
              <a:buSzPts val="1000"/>
              <a:buFont typeface="Symbol" panose="05050102010706020507" pitchFamily="18" charset="2"/>
              <a:buChar char=""/>
              <a:tabLst>
                <a:tab pos="457200" algn="l"/>
              </a:tabLs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Purpose:</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 Equips participants with the skills to create and evaluate strategic plans for educational institutions.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Aft>
                <a:spcPts val="1000"/>
              </a:spcAft>
              <a:buSzPts val="1000"/>
              <a:buFont typeface="Symbol" panose="05050102010706020507" pitchFamily="18" charset="2"/>
              <a:buChar char=""/>
              <a:tabLst>
                <a:tab pos="457200" algn="l"/>
              </a:tabLs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How It Works: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nSpc>
                <a:spcPct val="115000"/>
              </a:lnSpc>
              <a:spcAft>
                <a:spcPts val="10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Introduces frameworks and tools for effective strategic planning.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Aft>
                <a:spcPts val="10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Covers identifying institutional strengths, weaknesses, opportunities, and threats (SWOT analysis).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Aft>
                <a:spcPts val="10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Focuses on setting measurable goals and developing action plans aligned with quality assurance standards.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Aft>
                <a:spcPts val="1000"/>
              </a:spcAft>
              <a:buSzPts val="1000"/>
              <a:buFont typeface="Symbol" panose="05050102010706020507" pitchFamily="18" charset="2"/>
              <a:buChar char=""/>
              <a:tabLst>
                <a:tab pos="457200" algn="l"/>
              </a:tabLs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Offerings:</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 Practical exercises and case studies on developing strategic visions for long-term institutional improvement.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Aft>
                <a:spcPts val="1000"/>
              </a:spcAft>
            </a:pPr>
            <a:r>
              <a:rPr lang="en-US" sz="1350" b="1" dirty="0">
                <a:effectLst/>
                <a:latin typeface="Times New Roman" panose="02020603050405020304" pitchFamily="18" charset="0"/>
                <a:ea typeface="Times New Roman" panose="02020603050405020304" pitchFamily="18" charset="0"/>
                <a:cs typeface="Arial" panose="020B0604020202020204" pitchFamily="34" charset="0"/>
              </a:rPr>
              <a:t>2. Programs and Course Specification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Aft>
                <a:spcPts val="1000"/>
              </a:spcAft>
              <a:buSzPts val="1000"/>
              <a:buFont typeface="Symbol" panose="05050102010706020507" pitchFamily="18" charset="2"/>
              <a:buChar char=""/>
              <a:tabLst>
                <a:tab pos="457200" algn="l"/>
              </a:tabLs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Purpose:</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 Guides participants in developing and assessing program and course specifications as per NAQAAE standards.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Aft>
                <a:spcPts val="1000"/>
              </a:spcAft>
              <a:buSzPts val="1000"/>
              <a:buFont typeface="Symbol" panose="05050102010706020507" pitchFamily="18" charset="2"/>
              <a:buChar char=""/>
              <a:tabLst>
                <a:tab pos="457200" algn="l"/>
              </a:tabLs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How It Works: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nSpc>
                <a:spcPct val="115000"/>
              </a:lnSpc>
              <a:spcAft>
                <a:spcPts val="10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Teaches how to outline program objectives, intended learning outcomes (ILOs), and course structures.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Aft>
                <a:spcPts val="10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Discusses alignment of program specifications with graduate attributes and labor market needs.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Aft>
                <a:spcPts val="10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Includes exercises on mapping course contributions to overall program outcomes.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Aft>
                <a:spcPts val="1000"/>
              </a:spcAft>
              <a:buSzPts val="1000"/>
              <a:buFont typeface="Symbol" panose="05050102010706020507" pitchFamily="18" charset="2"/>
              <a:buChar char=""/>
              <a:tabLst>
                <a:tab pos="457200" algn="l"/>
              </a:tabLs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Offerings:</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 Tools for drafting, evaluating, and improving course specifications.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Aft>
                <a:spcPts val="1000"/>
              </a:spcAft>
            </a:pPr>
            <a:r>
              <a:rPr lang="en-US" sz="1350" b="1" dirty="0">
                <a:effectLst/>
                <a:latin typeface="Times New Roman" panose="02020603050405020304" pitchFamily="18" charset="0"/>
                <a:ea typeface="Times New Roman" panose="02020603050405020304" pitchFamily="18" charset="0"/>
                <a:cs typeface="Arial" panose="020B0604020202020204" pitchFamily="34" charset="0"/>
              </a:rPr>
              <a:t>3. Teaching Strategies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Aft>
                <a:spcPts val="1000"/>
              </a:spcAft>
              <a:buSzPts val="1000"/>
              <a:buFont typeface="Symbol" panose="05050102010706020507" pitchFamily="18" charset="2"/>
              <a:buChar char=""/>
              <a:tabLst>
                <a:tab pos="457200" algn="l"/>
              </a:tabLs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Purpose:</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 Enhances understanding of diverse, effective teaching strategies for quality education delivery.</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Aft>
                <a:spcPts val="1000"/>
              </a:spcAft>
              <a:buSzPts val="1000"/>
              <a:buFont typeface="Symbol" panose="05050102010706020507" pitchFamily="18" charset="2"/>
              <a:buChar char=""/>
              <a:tabLst>
                <a:tab pos="457200" algn="l"/>
              </a:tabLs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How It Works: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nSpc>
                <a:spcPct val="115000"/>
              </a:lnSpc>
              <a:spcAft>
                <a:spcPts val="10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Explores learner-centered and active teaching methods.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Aft>
                <a:spcPts val="10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Covers the integration of modern instructional technologies and methods for diverse learning needs.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Aft>
                <a:spcPts val="10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Encourages collaborative and participative teaching practices for academic success.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Aft>
                <a:spcPts val="1000"/>
              </a:spcAft>
              <a:buSzPts val="1000"/>
              <a:buFont typeface="Symbol" panose="05050102010706020507" pitchFamily="18" charset="2"/>
              <a:buChar char=""/>
              <a:tabLst>
                <a:tab pos="457200" algn="l"/>
              </a:tabLs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Offerings:</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 Model teaching sessions and discussions to demonstrate best practices.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Aft>
                <a:spcPts val="1000"/>
              </a:spcAft>
            </a:pPr>
            <a:r>
              <a:rPr lang="en-US" sz="1350" b="1" dirty="0">
                <a:effectLst/>
                <a:latin typeface="Times New Roman" panose="02020603050405020304" pitchFamily="18" charset="0"/>
                <a:ea typeface="Times New Roman" panose="02020603050405020304" pitchFamily="18" charset="0"/>
                <a:cs typeface="Arial" panose="020B0604020202020204" pitchFamily="34" charset="0"/>
              </a:rPr>
              <a:t>4. Student Assessment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Aft>
                <a:spcPts val="1000"/>
              </a:spcAft>
              <a:buSzPts val="1000"/>
              <a:buFont typeface="Symbol" panose="05050102010706020507" pitchFamily="18" charset="2"/>
              <a:buChar char=""/>
              <a:tabLst>
                <a:tab pos="457200" algn="l"/>
              </a:tabLs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Purpose:</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 Provides training in designing and implementing reliable and fair student assessment systems.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Aft>
                <a:spcPts val="1000"/>
              </a:spcAft>
              <a:buSzPts val="1000"/>
              <a:buFont typeface="Symbol" panose="05050102010706020507" pitchFamily="18" charset="2"/>
              <a:buChar char=""/>
              <a:tabLst>
                <a:tab pos="457200" algn="l"/>
              </a:tabLs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How It Works: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nSpc>
                <a:spcPct val="115000"/>
              </a:lnSpc>
              <a:spcAft>
                <a:spcPts val="10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Reviews principles of assessment validity, reliability, and alignment with learning outcomes.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Aft>
                <a:spcPts val="10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Covers assessment tools, such as exams, projects, rubrics, and practical assessments.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Aft>
                <a:spcPts val="10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Explains how to analyze and use assessment data for continuous improvement.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Aft>
                <a:spcPts val="1000"/>
              </a:spcAft>
              <a:buSzPts val="1000"/>
              <a:buFont typeface="Symbol" panose="05050102010706020507" pitchFamily="18" charset="2"/>
              <a:buChar char=""/>
              <a:tabLst>
                <a:tab pos="457200" algn="l"/>
              </a:tabLs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Offerings:</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 Practical sessions on constructing assessment instruments and case analysis.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Aft>
                <a:spcPts val="1000"/>
              </a:spcAft>
            </a:pPr>
            <a:r>
              <a:rPr lang="en-US" sz="1350" b="1" dirty="0">
                <a:effectLst/>
                <a:latin typeface="Times New Roman" panose="02020603050405020304" pitchFamily="18" charset="0"/>
                <a:ea typeface="Times New Roman" panose="02020603050405020304" pitchFamily="18" charset="0"/>
                <a:cs typeface="Arial" panose="020B0604020202020204" pitchFamily="34" charset="0"/>
              </a:rPr>
              <a:t>5. Program Evaluation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Aft>
                <a:spcPts val="1000"/>
              </a:spcAft>
              <a:buSzPts val="1000"/>
              <a:buFont typeface="Symbol" panose="05050102010706020507" pitchFamily="18" charset="2"/>
              <a:buChar char=""/>
              <a:tabLst>
                <a:tab pos="457200" algn="l"/>
              </a:tabLs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Purpose:</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 Prepares participants to evaluate academic programs systematically based on quality standards.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Aft>
                <a:spcPts val="1000"/>
              </a:spcAft>
              <a:buSzPts val="1000"/>
              <a:buFont typeface="Symbol" panose="05050102010706020507" pitchFamily="18" charset="2"/>
              <a:buChar char=""/>
              <a:tabLst>
                <a:tab pos="457200" algn="l"/>
              </a:tabLs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How It Works: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nSpc>
                <a:spcPct val="115000"/>
              </a:lnSpc>
              <a:spcAft>
                <a:spcPts val="10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Focuses on assessing curriculum design, teaching practices, and program effectiveness.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Aft>
                <a:spcPts val="10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Uses quantitative and qualitative metrics to evaluate graduate performance and stakeholder satisfaction.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Aft>
                <a:spcPts val="10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Guides on preparing comprehensive program evaluation reports.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Aft>
                <a:spcPts val="1000"/>
              </a:spcAft>
              <a:buSzPts val="1000"/>
              <a:buFont typeface="Symbol" panose="05050102010706020507" pitchFamily="18" charset="2"/>
              <a:buChar char=""/>
              <a:tabLst>
                <a:tab pos="457200" algn="l"/>
              </a:tabLs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Offerings:</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 Simulated program evaluations and reporting exercises.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Aft>
                <a:spcPts val="1000"/>
              </a:spcAft>
            </a:pPr>
            <a:r>
              <a:rPr lang="en-US" sz="1350" b="1" dirty="0">
                <a:effectLst/>
                <a:latin typeface="Times New Roman" panose="02020603050405020304" pitchFamily="18" charset="0"/>
                <a:ea typeface="Times New Roman" panose="02020603050405020304" pitchFamily="18" charset="0"/>
                <a:cs typeface="Arial" panose="020B0604020202020204" pitchFamily="34" charset="0"/>
              </a:rPr>
              <a:t>6. External Reviewing</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Aft>
                <a:spcPts val="1000"/>
              </a:spcAft>
              <a:buSzPts val="1000"/>
              <a:buFont typeface="Symbol" panose="05050102010706020507" pitchFamily="18" charset="2"/>
              <a:buChar char=""/>
              <a:tabLst>
                <a:tab pos="457200" algn="l"/>
              </a:tabLs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Purpose:</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 Trains participants to conduct external reviews of institutions and programs for accreditation purposes.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Aft>
                <a:spcPts val="1000"/>
              </a:spcAft>
              <a:buSzPts val="1000"/>
              <a:buFont typeface="Symbol" panose="05050102010706020507" pitchFamily="18" charset="2"/>
              <a:buChar char=""/>
              <a:tabLst>
                <a:tab pos="457200" algn="l"/>
              </a:tabLs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How It Works: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nSpc>
                <a:spcPct val="115000"/>
              </a:lnSpc>
              <a:spcAft>
                <a:spcPts val="10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Outlines the external reviewer’s roles, responsibilities, and ethical guidelines.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Aft>
                <a:spcPts val="10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Includes detailed instructions on analyzing self-study reports, conducting site visits, and interviewing stakeholders.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Aft>
                <a:spcPts val="10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Focuses on using NAQAAE criteria to make objective, evidence-based judgments.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Aft>
                <a:spcPts val="1000"/>
              </a:spcAft>
              <a:buSzPts val="1000"/>
              <a:buFont typeface="Symbol" panose="05050102010706020507" pitchFamily="18" charset="2"/>
              <a:buChar char=""/>
              <a:tabLst>
                <a:tab pos="457200" algn="l"/>
              </a:tabLs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Offerings:</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 Mock review exercises, team discussions, and feedback on review findings.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F36F3153-CD57-4DF5-A604-3AA1BBEEC729}" type="slidenum">
              <a:rPr lang="en-US" smtClean="0"/>
              <a:t>3</a:t>
            </a:fld>
            <a:endParaRPr lang="en-US"/>
          </a:p>
        </p:txBody>
      </p:sp>
    </p:spTree>
    <p:extLst>
      <p:ext uri="{BB962C8B-B14F-4D97-AF65-F5344CB8AC3E}">
        <p14:creationId xmlns:p14="http://schemas.microsoft.com/office/powerpoint/2010/main" val="1106320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Shortage of reviewers in specific specialties</a:t>
            </a:r>
            <a:r>
              <a:rPr lang="en-US" dirty="0"/>
              <a:t>: We actively recruit more staff and encourage professionals to join our review processes. By focusing on attracting individuals with expertise in niche areas, we aim to bridge the gap and ensure all specialties are covered.</a:t>
            </a:r>
          </a:p>
          <a:p>
            <a:r>
              <a:rPr lang="en-US" b="1" dirty="0"/>
              <a:t>Consistency of the training process</a:t>
            </a:r>
            <a:r>
              <a:rPr lang="en-US" dirty="0"/>
              <a:t>: We're in the process of reforming our training programs to standardize and enhance the consistency of our training methods. This includes preparing external reviewers with the tools and knowledge they need, so that we maintain uniformity in the evaluation process across different regions and specialties.</a:t>
            </a:r>
          </a:p>
          <a:p>
            <a:r>
              <a:rPr lang="en-US" b="1" dirty="0"/>
              <a:t>The long process of training</a:t>
            </a:r>
            <a:r>
              <a:rPr lang="en-US" dirty="0"/>
              <a:t>: We are working to streamline the training timeline. By identifying and addressing bottlenecks and inefficiencies in the current system, we aim to make the process faster without compromising quality.</a:t>
            </a:r>
          </a:p>
          <a:p>
            <a:r>
              <a:rPr lang="en-US" b="1" dirty="0"/>
              <a:t>Brain drain</a:t>
            </a:r>
            <a:r>
              <a:rPr lang="en-US" dirty="0"/>
              <a:t>: To mitigate the effects of brain drain, we're focused on preparing more reviewers through structured development programs. This ensures that we have a steady pipeline of qualified professionals ready to take on the responsibility of evaluations, reducing dependency on a few individuals.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Issues of confidentiality by using AI in the different process of evaluation during accreditation visits</a:t>
            </a:r>
            <a:endParaRPr lang="en-US" dirty="0"/>
          </a:p>
          <a:p>
            <a:endParaRPr lang="en-US" dirty="0"/>
          </a:p>
          <a:p>
            <a:r>
              <a:rPr lang="en-US" b="1" dirty="0"/>
              <a:t>Confidentiality concerns</a:t>
            </a:r>
            <a:r>
              <a:rPr lang="en-US" dirty="0"/>
              <a:t>: With the increasing use of AI in the accreditation process, we're placing a strong emphasis on developing standards and guidelines to ensure confidentiality is maintained. By using AI tools effectively, we aim to enhance the evaluation process while safeguarding sensitive information.</a:t>
            </a:r>
          </a:p>
          <a:p>
            <a:r>
              <a:rPr lang="en-US" dirty="0"/>
              <a:t>AI AS A CHALLENGE</a:t>
            </a:r>
          </a:p>
          <a:p>
            <a:pPr marL="0" marR="0">
              <a:lnSpc>
                <a:spcPct val="107000"/>
              </a:lnSpc>
              <a:spcAft>
                <a:spcPts val="800"/>
              </a:spcAft>
            </a:pPr>
            <a:r>
              <a:rPr lang="en-US" sz="1800" kern="100" dirty="0">
                <a:effectLst/>
                <a:latin typeface="Calibri" panose="020F0502020204030204" pitchFamily="34" charset="0"/>
                <a:ea typeface="Calibri" panose="020F0502020204030204" pitchFamily="34" charset="0"/>
                <a:cs typeface="Arial" panose="020B0604020202020204" pitchFamily="34" charset="0"/>
              </a:rPr>
              <a:t>1</a:t>
            </a:r>
            <a:r>
              <a:rPr lang="en-US" sz="1800" b="1" kern="100" dirty="0">
                <a:effectLst/>
                <a:latin typeface="Calibri" panose="020F0502020204030204" pitchFamily="34" charset="0"/>
                <a:ea typeface="Calibri" panose="020F0502020204030204" pitchFamily="34" charset="0"/>
                <a:cs typeface="Arial" panose="020B0604020202020204" pitchFamily="34" charset="0"/>
              </a:rPr>
              <a:t>. Data Privacy Risks</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Aft>
                <a:spcPts val="800"/>
              </a:spcAft>
            </a:pPr>
            <a:r>
              <a:rPr lang="en-US" sz="1800" kern="100" dirty="0">
                <a:effectLst/>
                <a:latin typeface="Calibri" panose="020F0502020204030204" pitchFamily="34" charset="0"/>
                <a:ea typeface="Calibri" panose="020F0502020204030204" pitchFamily="34" charset="0"/>
                <a:cs typeface="Arial" panose="020B0604020202020204" pitchFamily="34" charset="0"/>
              </a:rPr>
              <a:t>Challenge: Accreditation processes involve sensitive information, such as institutional data, student records, and program details. Using AI may raise concerns about how this data is processed and stored, Experts may be hesitant to work with AI tools if they are uncertain about data protection measures, potentially narrowing the recruitment pool.</a:t>
            </a:r>
          </a:p>
          <a:p>
            <a:pPr marL="0" marR="0">
              <a:lnSpc>
                <a:spcPct val="107000"/>
              </a:lnSpc>
              <a:spcAft>
                <a:spcPts val="800"/>
              </a:spcAft>
            </a:pPr>
            <a:r>
              <a:rPr lang="en-US" sz="1800" kern="100" dirty="0">
                <a:effectLst/>
                <a:latin typeface="Calibri" panose="020F0502020204030204" pitchFamily="34" charset="0"/>
                <a:ea typeface="Calibri" panose="020F0502020204030204" pitchFamily="34" charset="0"/>
                <a:cs typeface="Arial" panose="020B0604020202020204" pitchFamily="34" charset="0"/>
              </a:rPr>
              <a:t>2. </a:t>
            </a:r>
            <a:r>
              <a:rPr lang="en-US" sz="1800" b="1" kern="100" dirty="0">
                <a:effectLst/>
                <a:latin typeface="Calibri" panose="020F0502020204030204" pitchFamily="34" charset="0"/>
                <a:ea typeface="Calibri" panose="020F0502020204030204" pitchFamily="34" charset="0"/>
                <a:cs typeface="Arial" panose="020B0604020202020204" pitchFamily="34" charset="0"/>
              </a:rPr>
              <a:t>Lack of Trust in AI-Driven Processes</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Aft>
                <a:spcPts val="800"/>
              </a:spcAft>
            </a:pPr>
            <a:r>
              <a:rPr lang="en-US" sz="1800" kern="100" dirty="0">
                <a:effectLst/>
                <a:latin typeface="Calibri" panose="020F0502020204030204" pitchFamily="34" charset="0"/>
                <a:ea typeface="Calibri" panose="020F0502020204030204" pitchFamily="34" charset="0"/>
                <a:cs typeface="Arial" panose="020B0604020202020204" pitchFamily="34" charset="0"/>
              </a:rPr>
              <a:t>Challenge: Experts might distrust AI systems due to fears of data misuse or hacking incidents.</a:t>
            </a:r>
          </a:p>
          <a:p>
            <a:pPr marL="0" marR="0">
              <a:lnSpc>
                <a:spcPct val="107000"/>
              </a:lnSpc>
              <a:spcAft>
                <a:spcPts val="800"/>
              </a:spcAft>
            </a:pPr>
            <a:r>
              <a:rPr lang="en-US" sz="1800" kern="100" dirty="0">
                <a:effectLst/>
                <a:latin typeface="Calibri" panose="020F0502020204030204" pitchFamily="34" charset="0"/>
                <a:ea typeface="Calibri" panose="020F0502020204030204" pitchFamily="34" charset="0"/>
                <a:cs typeface="Arial" panose="020B0604020202020204" pitchFamily="34" charset="0"/>
              </a:rPr>
              <a:t>3. </a:t>
            </a:r>
            <a:r>
              <a:rPr lang="en-US" sz="1800" b="1" kern="100" dirty="0">
                <a:effectLst/>
                <a:latin typeface="Calibri" panose="020F0502020204030204" pitchFamily="34" charset="0"/>
                <a:ea typeface="Calibri" panose="020F0502020204030204" pitchFamily="34" charset="0"/>
                <a:cs typeface="Arial" panose="020B0604020202020204" pitchFamily="34" charset="0"/>
              </a:rPr>
              <a:t>Need for Training on Data Protection</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Aft>
                <a:spcPts val="800"/>
              </a:spcAft>
            </a:pPr>
            <a:r>
              <a:rPr lang="en-US" sz="1800" kern="100" dirty="0">
                <a:effectLst/>
                <a:latin typeface="Calibri" panose="020F0502020204030204" pitchFamily="34" charset="0"/>
                <a:ea typeface="Calibri" panose="020F0502020204030204" pitchFamily="34" charset="0"/>
                <a:cs typeface="Arial" panose="020B0604020202020204" pitchFamily="34" charset="0"/>
              </a:rPr>
              <a:t>Challenge: Experts may require specialized training to understand the ethical use of AI tools and how to safeguard confidential information during the accreditation process.</a:t>
            </a:r>
          </a:p>
          <a:p>
            <a:pPr marL="0" marR="0">
              <a:lnSpc>
                <a:spcPct val="107000"/>
              </a:lnSpc>
              <a:spcAft>
                <a:spcPts val="800"/>
              </a:spcAft>
            </a:pPr>
            <a:r>
              <a:rPr lang="en-US" sz="1800" kern="100" dirty="0">
                <a:effectLst/>
                <a:latin typeface="Calibri" panose="020F0502020204030204" pitchFamily="34" charset="0"/>
                <a:ea typeface="Calibri" panose="020F0502020204030204" pitchFamily="34" charset="0"/>
                <a:cs typeface="Arial" panose="020B0604020202020204" pitchFamily="34" charset="0"/>
              </a:rPr>
              <a:t>4. </a:t>
            </a:r>
            <a:r>
              <a:rPr lang="en-US" sz="1800" b="1" kern="100" dirty="0">
                <a:effectLst/>
                <a:latin typeface="Calibri" panose="020F0502020204030204" pitchFamily="34" charset="0"/>
                <a:ea typeface="Calibri" panose="020F0502020204030204" pitchFamily="34" charset="0"/>
                <a:cs typeface="Arial" panose="020B0604020202020204" pitchFamily="34" charset="0"/>
              </a:rPr>
              <a:t>Compliance with International Data Protection Standards</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Aft>
                <a:spcPts val="800"/>
              </a:spcAft>
            </a:pPr>
            <a:r>
              <a:rPr lang="en-US" sz="1800" kern="100" dirty="0">
                <a:effectLst/>
                <a:latin typeface="Calibri" panose="020F0502020204030204" pitchFamily="34" charset="0"/>
                <a:ea typeface="Calibri" panose="020F0502020204030204" pitchFamily="34" charset="0"/>
                <a:cs typeface="Arial" panose="020B0604020202020204" pitchFamily="34" charset="0"/>
              </a:rPr>
              <a:t>Challenge: As NAQAAE engages in international collaboration, ensuring AI usage complies with global standards (e.g., GDPR) is essential.</a:t>
            </a:r>
          </a:p>
          <a:p>
            <a:pPr marL="0" marR="0">
              <a:lnSpc>
                <a:spcPct val="107000"/>
              </a:lnSpc>
              <a:spcAft>
                <a:spcPts val="800"/>
              </a:spcAft>
            </a:pPr>
            <a:r>
              <a:rPr lang="en-US" sz="1800" kern="100" dirty="0">
                <a:effectLst/>
                <a:latin typeface="Calibri" panose="020F0502020204030204" pitchFamily="34" charset="0"/>
                <a:ea typeface="Calibri" panose="020F0502020204030204" pitchFamily="34" charset="0"/>
                <a:cs typeface="Arial" panose="020B0604020202020204" pitchFamily="34" charset="0"/>
              </a:rPr>
              <a:t>5. </a:t>
            </a:r>
            <a:r>
              <a:rPr lang="en-US" sz="1800" b="1" kern="100" dirty="0">
                <a:effectLst/>
                <a:latin typeface="Calibri" panose="020F0502020204030204" pitchFamily="34" charset="0"/>
                <a:ea typeface="Calibri" panose="020F0502020204030204" pitchFamily="34" charset="0"/>
                <a:cs typeface="Arial" panose="020B0604020202020204" pitchFamily="34" charset="0"/>
              </a:rPr>
              <a:t>Fear of Bias or AI Misjudgment</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Aft>
                <a:spcPts val="800"/>
              </a:spcAft>
            </a:pPr>
            <a:r>
              <a:rPr lang="en-US" sz="1800" kern="100" dirty="0">
                <a:effectLst/>
                <a:latin typeface="Calibri" panose="020F0502020204030204" pitchFamily="34" charset="0"/>
                <a:ea typeface="Calibri" panose="020F0502020204030204" pitchFamily="34" charset="0"/>
                <a:cs typeface="Arial" panose="020B0604020202020204" pitchFamily="34" charset="0"/>
              </a:rPr>
              <a:t>Challenge: Some experts may worry that reliance on AI could compromise the confidentiality of their evaluations or misinterpret sensitive data.</a:t>
            </a:r>
          </a:p>
          <a:p>
            <a:endParaRPr lang="en-US" dirty="0"/>
          </a:p>
          <a:p>
            <a:endParaRPr lang="en-US" dirty="0"/>
          </a:p>
        </p:txBody>
      </p:sp>
      <p:sp>
        <p:nvSpPr>
          <p:cNvPr id="4" name="Slide Number Placeholder 3"/>
          <p:cNvSpPr>
            <a:spLocks noGrp="1"/>
          </p:cNvSpPr>
          <p:nvPr>
            <p:ph type="sldNum" sz="quarter" idx="5"/>
          </p:nvPr>
        </p:nvSpPr>
        <p:spPr/>
        <p:txBody>
          <a:bodyPr/>
          <a:lstStyle/>
          <a:p>
            <a:fld id="{F36F3153-CD57-4DF5-A604-3AA1BBEEC729}" type="slidenum">
              <a:rPr lang="en-US" smtClean="0"/>
              <a:t>4</a:t>
            </a:fld>
            <a:endParaRPr lang="en-US"/>
          </a:p>
        </p:txBody>
      </p:sp>
    </p:spTree>
    <p:extLst>
      <p:ext uri="{BB962C8B-B14F-4D97-AF65-F5344CB8AC3E}">
        <p14:creationId xmlns:p14="http://schemas.microsoft.com/office/powerpoint/2010/main" val="18862209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6F3153-CD57-4DF5-A604-3AA1BBEEC729}" type="slidenum">
              <a:rPr lang="en-US" smtClean="0"/>
              <a:t>5</a:t>
            </a:fld>
            <a:endParaRPr lang="en-US"/>
          </a:p>
        </p:txBody>
      </p:sp>
    </p:spTree>
    <p:extLst>
      <p:ext uri="{BB962C8B-B14F-4D97-AF65-F5344CB8AC3E}">
        <p14:creationId xmlns:p14="http://schemas.microsoft.com/office/powerpoint/2010/main" val="3580846870"/>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11" Type="http://schemas.openxmlformats.org/officeDocument/2006/relationships/image" Target="../media/image10.sv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pic>
        <p:nvPicPr>
          <p:cNvPr id="4" name="Imagen 3" descr="Icono&#10;&#10;Descripción generada automáticamente">
            <a:extLst>
              <a:ext uri="{FF2B5EF4-FFF2-40B4-BE49-F238E27FC236}">
                <a16:creationId xmlns:a16="http://schemas.microsoft.com/office/drawing/2014/main" id="{B6766C1C-620F-0438-5DA0-01798F29A9D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06" y="0"/>
            <a:ext cx="9675294" cy="6858000"/>
          </a:xfrm>
          <a:prstGeom prst="rect">
            <a:avLst/>
          </a:prstGeom>
        </p:spPr>
      </p:pic>
      <p:pic>
        <p:nvPicPr>
          <p:cNvPr id="7" name="Imagen 6" descr="Un dibujo de una cara feliz&#10;&#10;Descripción generada automáticamente con confianza baja">
            <a:extLst>
              <a:ext uri="{FF2B5EF4-FFF2-40B4-BE49-F238E27FC236}">
                <a16:creationId xmlns:a16="http://schemas.microsoft.com/office/drawing/2014/main" id="{9C4B20E7-3EB4-BF29-E35A-8545C2234FC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84856" y="2382717"/>
            <a:ext cx="6090377" cy="1900197"/>
          </a:xfrm>
          <a:prstGeom prst="rect">
            <a:avLst/>
          </a:prstGeom>
        </p:spPr>
      </p:pic>
      <p:pic>
        <p:nvPicPr>
          <p:cNvPr id="8" name="Picture 24" descr="A picture containing drawing, food&#10;&#10;Description automatically generated">
            <a:extLst>
              <a:ext uri="{FF2B5EF4-FFF2-40B4-BE49-F238E27FC236}">
                <a16:creationId xmlns:a16="http://schemas.microsoft.com/office/drawing/2014/main" id="{4369BB79-969D-B53A-A716-664A204848E7}"/>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r="55732"/>
          <a:stretch/>
        </p:blipFill>
        <p:spPr>
          <a:xfrm>
            <a:off x="9240986" y="349670"/>
            <a:ext cx="2642535" cy="1280419"/>
          </a:xfrm>
          <a:prstGeom prst="rect">
            <a:avLst/>
          </a:prstGeom>
        </p:spPr>
      </p:pic>
      <p:pic>
        <p:nvPicPr>
          <p:cNvPr id="9" name="Picture 8" descr="A picture containing shirt, drawing&#10;&#10;Description automatically generated">
            <a:extLst>
              <a:ext uri="{FF2B5EF4-FFF2-40B4-BE49-F238E27FC236}">
                <a16:creationId xmlns:a16="http://schemas.microsoft.com/office/drawing/2014/main" id="{9F2F25DA-9FB2-E31D-1E15-83CC0DDFE4C2}"/>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271964" y="5760644"/>
            <a:ext cx="1570758" cy="915588"/>
          </a:xfrm>
          <a:prstGeom prst="rect">
            <a:avLst/>
          </a:prstGeom>
        </p:spPr>
      </p:pic>
      <p:pic>
        <p:nvPicPr>
          <p:cNvPr id="11" name="Picture 32" descr="A picture containing drawing, food, plate&#10;&#10;Description automatically generated">
            <a:extLst>
              <a:ext uri="{FF2B5EF4-FFF2-40B4-BE49-F238E27FC236}">
                <a16:creationId xmlns:a16="http://schemas.microsoft.com/office/drawing/2014/main" id="{148A4F17-445A-66CB-1B61-6E579F31C92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0562253" y="5818922"/>
            <a:ext cx="1167274" cy="771043"/>
          </a:xfrm>
          <a:prstGeom prst="rect">
            <a:avLst/>
          </a:prstGeom>
        </p:spPr>
      </p:pic>
      <p:pic>
        <p:nvPicPr>
          <p:cNvPr id="12" name="Imagen 11">
            <a:extLst>
              <a:ext uri="{FF2B5EF4-FFF2-40B4-BE49-F238E27FC236}">
                <a16:creationId xmlns:a16="http://schemas.microsoft.com/office/drawing/2014/main" id="{209FB97B-097D-3136-82FD-95E63E3EBE3E}"/>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p:blipFill>
        <p:spPr>
          <a:xfrm>
            <a:off x="4683641" y="5779714"/>
            <a:ext cx="1820266" cy="849458"/>
          </a:xfrm>
          <a:prstGeom prst="rect">
            <a:avLst/>
          </a:prstGeom>
        </p:spPr>
      </p:pic>
      <p:pic>
        <p:nvPicPr>
          <p:cNvPr id="2" name="Imagen 1" descr="Logotipo&#10;&#10;Descripción generada automáticamente con confianza baja">
            <a:extLst>
              <a:ext uri="{FF2B5EF4-FFF2-40B4-BE49-F238E27FC236}">
                <a16:creationId xmlns:a16="http://schemas.microsoft.com/office/drawing/2014/main" id="{3B270AD6-B9A5-973D-AEF8-78AB10B73CCF}"/>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1602427" y="192369"/>
            <a:ext cx="1996809" cy="1199447"/>
          </a:xfrm>
          <a:prstGeom prst="rect">
            <a:avLst/>
          </a:prstGeom>
        </p:spPr>
      </p:pic>
      <p:pic>
        <p:nvPicPr>
          <p:cNvPr id="5" name="Picture 4">
            <a:extLst>
              <a:ext uri="{FF2B5EF4-FFF2-40B4-BE49-F238E27FC236}">
                <a16:creationId xmlns:a16="http://schemas.microsoft.com/office/drawing/2014/main" id="{B08CB15B-07CC-17A7-63D1-E7DEDF348B79}"/>
              </a:ext>
            </a:extLst>
          </p:cNvPr>
          <p:cNvPicPr>
            <a:picLocks noChangeAspect="1"/>
          </p:cNvPicPr>
          <p:nvPr userDrawn="1"/>
        </p:nvPicPr>
        <p:blipFill>
          <a:blip r:embed="rId9" cstate="print">
            <a:extLst>
              <a:ext uri="{28A0092B-C50C-407E-A947-70E740481C1C}">
                <a14:useLocalDpi xmlns:a14="http://schemas.microsoft.com/office/drawing/2010/main" val="0"/>
              </a:ext>
            </a:extLst>
          </a:blip>
          <a:srcRect/>
          <a:stretch/>
        </p:blipFill>
        <p:spPr>
          <a:xfrm>
            <a:off x="8652467" y="580030"/>
            <a:ext cx="1022827" cy="1076302"/>
          </a:xfrm>
          <a:prstGeom prst="rect">
            <a:avLst/>
          </a:prstGeom>
        </p:spPr>
      </p:pic>
      <p:pic>
        <p:nvPicPr>
          <p:cNvPr id="6" name="Graphic 5">
            <a:extLst>
              <a:ext uri="{FF2B5EF4-FFF2-40B4-BE49-F238E27FC236}">
                <a16:creationId xmlns:a16="http://schemas.microsoft.com/office/drawing/2014/main" id="{B50717E4-5765-1DD1-9818-C80D5BC9FB97}"/>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7842722" y="5860630"/>
            <a:ext cx="2419350" cy="647700"/>
          </a:xfrm>
          <a:prstGeom prst="rect">
            <a:avLst/>
          </a:prstGeom>
        </p:spPr>
      </p:pic>
    </p:spTree>
    <p:extLst>
      <p:ext uri="{BB962C8B-B14F-4D97-AF65-F5344CB8AC3E}">
        <p14:creationId xmlns:p14="http://schemas.microsoft.com/office/powerpoint/2010/main" val="168085461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1_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52A757-3B4B-0846-53F0-B9B1710DE3E0}"/>
              </a:ext>
            </a:extLst>
          </p:cNvPr>
          <p:cNvSpPr>
            <a:spLocks noGrp="1"/>
          </p:cNvSpPr>
          <p:nvPr>
            <p:ph type="title"/>
          </p:nvPr>
        </p:nvSpPr>
        <p:spPr>
          <a:xfrm>
            <a:off x="838200" y="273750"/>
            <a:ext cx="10515600" cy="1325563"/>
          </a:xfrm>
        </p:spPr>
        <p:txBody>
          <a:bodyPr>
            <a:noAutofit/>
          </a:bodyPr>
          <a:lstStyle>
            <a:lvl1pPr>
              <a:defRPr lang="en-GB" sz="3600" b="1" kern="1200" dirty="0">
                <a:gradFill>
                  <a:gsLst>
                    <a:gs pos="0">
                      <a:srgbClr val="E94E1B"/>
                    </a:gs>
                    <a:gs pos="100000">
                      <a:srgbClr val="F9B233"/>
                    </a:gs>
                  </a:gsLst>
                  <a:lin ang="1200000" scaled="0"/>
                </a:gradFill>
                <a:latin typeface="Montserrat" pitchFamily="2" charset="0"/>
                <a:ea typeface="+mj-ea"/>
                <a:cs typeface="+mj-cs"/>
              </a:defRPr>
            </a:lvl1pPr>
          </a:lstStyle>
          <a:p>
            <a:pPr lvl="0" algn="l" defTabSz="914400" rtl="0" eaLnBrk="1" latinLnBrk="0" hangingPunct="1">
              <a:lnSpc>
                <a:spcPct val="90000"/>
              </a:lnSpc>
              <a:spcBef>
                <a:spcPct val="0"/>
              </a:spcBef>
              <a:buNone/>
            </a:pPr>
            <a:r>
              <a:rPr lang="es-ES" dirty="0"/>
              <a:t>Haga clic para modificar el estilo de título del patrón</a:t>
            </a:r>
            <a:endParaRPr lang="en-GB" dirty="0"/>
          </a:p>
        </p:txBody>
      </p:sp>
      <p:sp>
        <p:nvSpPr>
          <p:cNvPr id="3" name="Marcador de fecha 2">
            <a:extLst>
              <a:ext uri="{FF2B5EF4-FFF2-40B4-BE49-F238E27FC236}">
                <a16:creationId xmlns:a16="http://schemas.microsoft.com/office/drawing/2014/main" id="{C4657319-E5BD-B863-AE64-0140A49ABCB0}"/>
              </a:ext>
            </a:extLst>
          </p:cNvPr>
          <p:cNvSpPr>
            <a:spLocks noGrp="1"/>
          </p:cNvSpPr>
          <p:nvPr>
            <p:ph type="dt" sz="half" idx="10"/>
          </p:nvPr>
        </p:nvSpPr>
        <p:spPr/>
        <p:txBody>
          <a:bodyPr/>
          <a:lstStyle/>
          <a:p>
            <a:fld id="{1EC84D97-110F-436D-8052-5194FC30C3C0}" type="datetimeFigureOut">
              <a:rPr lang="en-GB" smtClean="0"/>
              <a:t>26/01/2025</a:t>
            </a:fld>
            <a:endParaRPr lang="en-GB"/>
          </a:p>
        </p:txBody>
      </p:sp>
      <p:sp>
        <p:nvSpPr>
          <p:cNvPr id="4" name="Marcador de pie de página 3">
            <a:extLst>
              <a:ext uri="{FF2B5EF4-FFF2-40B4-BE49-F238E27FC236}">
                <a16:creationId xmlns:a16="http://schemas.microsoft.com/office/drawing/2014/main" id="{50936CDA-AF2A-C796-7125-58C71F7FA2F1}"/>
              </a:ext>
            </a:extLst>
          </p:cNvPr>
          <p:cNvSpPr>
            <a:spLocks noGrp="1"/>
          </p:cNvSpPr>
          <p:nvPr>
            <p:ph type="ftr" sz="quarter" idx="11"/>
          </p:nvPr>
        </p:nvSpPr>
        <p:spPr/>
        <p:txBody>
          <a:bodyPr/>
          <a:lstStyle/>
          <a:p>
            <a:endParaRPr lang="en-GB"/>
          </a:p>
        </p:txBody>
      </p:sp>
      <p:sp>
        <p:nvSpPr>
          <p:cNvPr id="5" name="Marcador de número de diapositiva 4">
            <a:extLst>
              <a:ext uri="{FF2B5EF4-FFF2-40B4-BE49-F238E27FC236}">
                <a16:creationId xmlns:a16="http://schemas.microsoft.com/office/drawing/2014/main" id="{EF27F4AA-140A-971A-1607-731B7F8D4523}"/>
              </a:ext>
            </a:extLst>
          </p:cNvPr>
          <p:cNvSpPr>
            <a:spLocks noGrp="1"/>
          </p:cNvSpPr>
          <p:nvPr>
            <p:ph type="sldNum" sz="quarter" idx="12"/>
          </p:nvPr>
        </p:nvSpPr>
        <p:spPr/>
        <p:txBody>
          <a:bodyPr/>
          <a:lstStyle/>
          <a:p>
            <a:fld id="{D3A92039-7BCC-4D02-A517-162A6F375201}" type="slidenum">
              <a:rPr lang="en-GB" smtClean="0"/>
              <a:t>‹#›</a:t>
            </a:fld>
            <a:endParaRPr lang="en-GB"/>
          </a:p>
        </p:txBody>
      </p:sp>
      <p:pic>
        <p:nvPicPr>
          <p:cNvPr id="7" name="Imagen 6" descr="Un dibujo de una cara feliz&#10;&#10;Descripción generada automáticamente con confianza baja">
            <a:extLst>
              <a:ext uri="{FF2B5EF4-FFF2-40B4-BE49-F238E27FC236}">
                <a16:creationId xmlns:a16="http://schemas.microsoft.com/office/drawing/2014/main" id="{D96F3049-B165-F825-BBEE-84FC440AD2F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3560365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1EBEA32-89F6-40D1-ABB3-AA1C346A4286}"/>
              </a:ext>
            </a:extLst>
          </p:cNvPr>
          <p:cNvSpPr>
            <a:spLocks noGrp="1"/>
          </p:cNvSpPr>
          <p:nvPr>
            <p:ph type="dt" sz="half" idx="10"/>
          </p:nvPr>
        </p:nvSpPr>
        <p:spPr/>
        <p:txBody>
          <a:bodyPr/>
          <a:lstStyle/>
          <a:p>
            <a:fld id="{1EC84D97-110F-436D-8052-5194FC30C3C0}" type="datetimeFigureOut">
              <a:rPr lang="en-GB" smtClean="0"/>
              <a:t>26/01/2025</a:t>
            </a:fld>
            <a:endParaRPr lang="en-GB"/>
          </a:p>
        </p:txBody>
      </p:sp>
      <p:sp>
        <p:nvSpPr>
          <p:cNvPr id="3" name="Marcador de pie de página 2">
            <a:extLst>
              <a:ext uri="{FF2B5EF4-FFF2-40B4-BE49-F238E27FC236}">
                <a16:creationId xmlns:a16="http://schemas.microsoft.com/office/drawing/2014/main" id="{E58F8F6D-B828-C384-3967-BC3A21C278B4}"/>
              </a:ext>
            </a:extLst>
          </p:cNvPr>
          <p:cNvSpPr>
            <a:spLocks noGrp="1"/>
          </p:cNvSpPr>
          <p:nvPr>
            <p:ph type="ftr" sz="quarter" idx="11"/>
          </p:nvPr>
        </p:nvSpPr>
        <p:spPr/>
        <p:txBody>
          <a:bodyPr/>
          <a:lstStyle/>
          <a:p>
            <a:endParaRPr lang="en-GB"/>
          </a:p>
        </p:txBody>
      </p:sp>
      <p:sp>
        <p:nvSpPr>
          <p:cNvPr id="4" name="Marcador de número de diapositiva 3">
            <a:extLst>
              <a:ext uri="{FF2B5EF4-FFF2-40B4-BE49-F238E27FC236}">
                <a16:creationId xmlns:a16="http://schemas.microsoft.com/office/drawing/2014/main" id="{F6637291-3F2D-7D3F-0CA6-6901343C4D3C}"/>
              </a:ext>
            </a:extLst>
          </p:cNvPr>
          <p:cNvSpPr>
            <a:spLocks noGrp="1"/>
          </p:cNvSpPr>
          <p:nvPr>
            <p:ph type="sldNum" sz="quarter" idx="12"/>
          </p:nvPr>
        </p:nvSpPr>
        <p:spPr/>
        <p:txBody>
          <a:bodyPr/>
          <a:lstStyle/>
          <a:p>
            <a:fld id="{D3A92039-7BCC-4D02-A517-162A6F375201}" type="slidenum">
              <a:rPr lang="en-GB" smtClean="0"/>
              <a:t>‹#›</a:t>
            </a:fld>
            <a:endParaRPr lang="en-GB"/>
          </a:p>
        </p:txBody>
      </p:sp>
      <p:pic>
        <p:nvPicPr>
          <p:cNvPr id="5" name="Imagen 4" descr="Un dibujo de una cara feliz&#10;&#10;Descripción generada automáticamente con confianza baja">
            <a:extLst>
              <a:ext uri="{FF2B5EF4-FFF2-40B4-BE49-F238E27FC236}">
                <a16:creationId xmlns:a16="http://schemas.microsoft.com/office/drawing/2014/main" id="{781EF7A8-8562-707B-834E-B5383648C92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175591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5811F8-E31C-CDA9-27AE-0E1FA0B29283}"/>
              </a:ext>
            </a:extLst>
          </p:cNvPr>
          <p:cNvSpPr>
            <a:spLocks noGrp="1"/>
          </p:cNvSpPr>
          <p:nvPr>
            <p:ph type="title"/>
          </p:nvPr>
        </p:nvSpPr>
        <p:spPr>
          <a:xfrm>
            <a:off x="839788" y="457200"/>
            <a:ext cx="3932237" cy="1600200"/>
          </a:xfrm>
        </p:spPr>
        <p:txBody>
          <a:bodyPr anchor="b">
            <a:noAutofit/>
          </a:bodyPr>
          <a:lstStyle>
            <a:lvl1pPr algn="l" defTabSz="914400" rtl="0" eaLnBrk="1" latinLnBrk="0" hangingPunct="1">
              <a:lnSpc>
                <a:spcPct val="90000"/>
              </a:lnSpc>
              <a:spcBef>
                <a:spcPct val="0"/>
              </a:spcBef>
              <a:buNone/>
              <a:defRPr lang="en-GB" sz="2800" b="1" kern="1200" dirty="0">
                <a:gradFill>
                  <a:gsLst>
                    <a:gs pos="0">
                      <a:srgbClr val="E94E1B"/>
                    </a:gs>
                    <a:gs pos="100000">
                      <a:srgbClr val="F9B233"/>
                    </a:gs>
                  </a:gsLst>
                  <a:lin ang="1200000" scaled="0"/>
                </a:gradFill>
                <a:latin typeface="Montserrat" pitchFamily="2" charset="0"/>
                <a:ea typeface="+mj-ea"/>
                <a:cs typeface="+mj-cs"/>
              </a:defRPr>
            </a:lvl1pPr>
          </a:lstStyle>
          <a:p>
            <a:r>
              <a:rPr lang="es-ES" dirty="0"/>
              <a:t>Haga clic para modificar el estilo de título del patrón</a:t>
            </a:r>
            <a:endParaRPr lang="en-GB" dirty="0"/>
          </a:p>
        </p:txBody>
      </p:sp>
      <p:sp>
        <p:nvSpPr>
          <p:cNvPr id="3" name="Marcador de contenido 2">
            <a:extLst>
              <a:ext uri="{FF2B5EF4-FFF2-40B4-BE49-F238E27FC236}">
                <a16:creationId xmlns:a16="http://schemas.microsoft.com/office/drawing/2014/main" id="{0020BDD5-5FAD-395B-5354-9503ED456B11}"/>
              </a:ext>
            </a:extLst>
          </p:cNvPr>
          <p:cNvSpPr>
            <a:spLocks noGrp="1"/>
          </p:cNvSpPr>
          <p:nvPr>
            <p:ph idx="1"/>
          </p:nvPr>
        </p:nvSpPr>
        <p:spPr>
          <a:xfrm>
            <a:off x="5183188" y="987425"/>
            <a:ext cx="6172200" cy="4873625"/>
          </a:xfrm>
        </p:spPr>
        <p:txBody>
          <a:bodyPr/>
          <a:lstStyle>
            <a:lvl1pPr>
              <a:buClr>
                <a:srgbClr val="F9B233"/>
              </a:buClr>
              <a:defRPr sz="3200"/>
            </a:lvl1pPr>
            <a:lvl2pPr>
              <a:buClr>
                <a:srgbClr val="F9B233"/>
              </a:buClr>
              <a:defRPr sz="2800"/>
            </a:lvl2pPr>
            <a:lvl3pPr>
              <a:buClr>
                <a:srgbClr val="F9B233"/>
              </a:buClr>
              <a:defRPr sz="2400"/>
            </a:lvl3pPr>
            <a:lvl4pPr>
              <a:buClr>
                <a:srgbClr val="F9B233"/>
              </a:buClr>
              <a:defRPr sz="2000"/>
            </a:lvl4pPr>
            <a:lvl5pPr>
              <a:buClr>
                <a:srgbClr val="F9B233"/>
              </a:buClr>
              <a:defRPr sz="2000"/>
            </a:lvl5pPr>
            <a:lvl6pPr>
              <a:defRPr sz="2000"/>
            </a:lvl6pPr>
            <a:lvl7pPr>
              <a:defRPr sz="2000"/>
            </a:lvl7pPr>
            <a:lvl8pPr>
              <a:defRPr sz="2000"/>
            </a:lvl8pPr>
            <a:lvl9pPr>
              <a:defRPr sz="2000"/>
            </a:lvl9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4" name="Marcador de texto 3">
            <a:extLst>
              <a:ext uri="{FF2B5EF4-FFF2-40B4-BE49-F238E27FC236}">
                <a16:creationId xmlns:a16="http://schemas.microsoft.com/office/drawing/2014/main" id="{767DC1AB-2C21-7E23-CA43-975BD61878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103F5C8-E681-F08A-F2EA-B251258243F0}"/>
              </a:ext>
            </a:extLst>
          </p:cNvPr>
          <p:cNvSpPr>
            <a:spLocks noGrp="1"/>
          </p:cNvSpPr>
          <p:nvPr>
            <p:ph type="dt" sz="half" idx="10"/>
          </p:nvPr>
        </p:nvSpPr>
        <p:spPr/>
        <p:txBody>
          <a:bodyPr/>
          <a:lstStyle/>
          <a:p>
            <a:fld id="{1EC84D97-110F-436D-8052-5194FC30C3C0}" type="datetimeFigureOut">
              <a:rPr lang="en-GB" smtClean="0"/>
              <a:t>26/01/2025</a:t>
            </a:fld>
            <a:endParaRPr lang="en-GB"/>
          </a:p>
        </p:txBody>
      </p:sp>
      <p:sp>
        <p:nvSpPr>
          <p:cNvPr id="6" name="Marcador de pie de página 5">
            <a:extLst>
              <a:ext uri="{FF2B5EF4-FFF2-40B4-BE49-F238E27FC236}">
                <a16:creationId xmlns:a16="http://schemas.microsoft.com/office/drawing/2014/main" id="{BB84F894-377F-B0CB-C4FB-413D8C8D0D8F}"/>
              </a:ext>
            </a:extLst>
          </p:cNvPr>
          <p:cNvSpPr>
            <a:spLocks noGrp="1"/>
          </p:cNvSpPr>
          <p:nvPr>
            <p:ph type="ftr" sz="quarter" idx="11"/>
          </p:nvPr>
        </p:nvSpPr>
        <p:spPr/>
        <p:txBody>
          <a:bodyPr/>
          <a:lstStyle/>
          <a:p>
            <a:endParaRPr lang="en-GB"/>
          </a:p>
        </p:txBody>
      </p:sp>
      <p:sp>
        <p:nvSpPr>
          <p:cNvPr id="7" name="Marcador de número de diapositiva 6">
            <a:extLst>
              <a:ext uri="{FF2B5EF4-FFF2-40B4-BE49-F238E27FC236}">
                <a16:creationId xmlns:a16="http://schemas.microsoft.com/office/drawing/2014/main" id="{3C3A7764-509B-6E0D-BF2F-C24002671976}"/>
              </a:ext>
            </a:extLst>
          </p:cNvPr>
          <p:cNvSpPr>
            <a:spLocks noGrp="1"/>
          </p:cNvSpPr>
          <p:nvPr>
            <p:ph type="sldNum" sz="quarter" idx="12"/>
          </p:nvPr>
        </p:nvSpPr>
        <p:spPr/>
        <p:txBody>
          <a:bodyPr/>
          <a:lstStyle/>
          <a:p>
            <a:fld id="{D3A92039-7BCC-4D02-A517-162A6F375201}" type="slidenum">
              <a:rPr lang="en-GB" smtClean="0"/>
              <a:t>‹#›</a:t>
            </a:fld>
            <a:endParaRPr lang="en-GB"/>
          </a:p>
        </p:txBody>
      </p:sp>
      <p:pic>
        <p:nvPicPr>
          <p:cNvPr id="8" name="Imagen 7" descr="Un dibujo de una cara feliz&#10;&#10;Descripción generada automáticamente con confianza baja">
            <a:extLst>
              <a:ext uri="{FF2B5EF4-FFF2-40B4-BE49-F238E27FC236}">
                <a16:creationId xmlns:a16="http://schemas.microsoft.com/office/drawing/2014/main" id="{139B00AB-4ABD-563F-E7FF-1C7167F571B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3280417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0D51F5-F6F6-A65B-EB46-6F14C5DEB93A}"/>
              </a:ext>
            </a:extLst>
          </p:cNvPr>
          <p:cNvSpPr>
            <a:spLocks noGrp="1"/>
          </p:cNvSpPr>
          <p:nvPr>
            <p:ph type="title"/>
          </p:nvPr>
        </p:nvSpPr>
        <p:spPr>
          <a:xfrm>
            <a:off x="839788" y="457200"/>
            <a:ext cx="3932237" cy="1600200"/>
          </a:xfrm>
        </p:spPr>
        <p:txBody>
          <a:bodyPr anchor="b">
            <a:normAutofit/>
          </a:bodyPr>
          <a:lstStyle>
            <a:lvl1pPr>
              <a:defRPr sz="2800">
                <a:gradFill>
                  <a:gsLst>
                    <a:gs pos="0">
                      <a:srgbClr val="E94E1B"/>
                    </a:gs>
                    <a:gs pos="100000">
                      <a:srgbClr val="F9B233"/>
                    </a:gs>
                  </a:gsLst>
                  <a:lin ang="1200000" scaled="0"/>
                </a:gradFill>
              </a:defRPr>
            </a:lvl1pPr>
          </a:lstStyle>
          <a:p>
            <a:r>
              <a:rPr lang="es-ES" dirty="0"/>
              <a:t>Haga clic para modificar el estilo de título del patrón</a:t>
            </a:r>
            <a:endParaRPr lang="en-GB" dirty="0"/>
          </a:p>
        </p:txBody>
      </p:sp>
      <p:sp>
        <p:nvSpPr>
          <p:cNvPr id="3" name="Marcador de posición de imagen 2">
            <a:extLst>
              <a:ext uri="{FF2B5EF4-FFF2-40B4-BE49-F238E27FC236}">
                <a16:creationId xmlns:a16="http://schemas.microsoft.com/office/drawing/2014/main" id="{2810A763-4722-2D2F-C612-6E4F63CBCB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arcador de texto 3">
            <a:extLst>
              <a:ext uri="{FF2B5EF4-FFF2-40B4-BE49-F238E27FC236}">
                <a16:creationId xmlns:a16="http://schemas.microsoft.com/office/drawing/2014/main" id="{F4A42D30-F5F0-16AD-4266-79816E8687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09DE773-2AF7-8B14-1DD0-6E8F54C76E50}"/>
              </a:ext>
            </a:extLst>
          </p:cNvPr>
          <p:cNvSpPr>
            <a:spLocks noGrp="1"/>
          </p:cNvSpPr>
          <p:nvPr>
            <p:ph type="dt" sz="half" idx="10"/>
          </p:nvPr>
        </p:nvSpPr>
        <p:spPr/>
        <p:txBody>
          <a:bodyPr/>
          <a:lstStyle/>
          <a:p>
            <a:fld id="{1EC84D97-110F-436D-8052-5194FC30C3C0}" type="datetimeFigureOut">
              <a:rPr lang="en-GB" smtClean="0"/>
              <a:t>26/01/2025</a:t>
            </a:fld>
            <a:endParaRPr lang="en-GB"/>
          </a:p>
        </p:txBody>
      </p:sp>
      <p:sp>
        <p:nvSpPr>
          <p:cNvPr id="6" name="Marcador de pie de página 5">
            <a:extLst>
              <a:ext uri="{FF2B5EF4-FFF2-40B4-BE49-F238E27FC236}">
                <a16:creationId xmlns:a16="http://schemas.microsoft.com/office/drawing/2014/main" id="{15903CF5-0E9F-F5E0-253D-1520D4910055}"/>
              </a:ext>
            </a:extLst>
          </p:cNvPr>
          <p:cNvSpPr>
            <a:spLocks noGrp="1"/>
          </p:cNvSpPr>
          <p:nvPr>
            <p:ph type="ftr" sz="quarter" idx="11"/>
          </p:nvPr>
        </p:nvSpPr>
        <p:spPr/>
        <p:txBody>
          <a:bodyPr/>
          <a:lstStyle/>
          <a:p>
            <a:endParaRPr lang="en-GB"/>
          </a:p>
        </p:txBody>
      </p:sp>
      <p:sp>
        <p:nvSpPr>
          <p:cNvPr id="7" name="Marcador de número de diapositiva 6">
            <a:extLst>
              <a:ext uri="{FF2B5EF4-FFF2-40B4-BE49-F238E27FC236}">
                <a16:creationId xmlns:a16="http://schemas.microsoft.com/office/drawing/2014/main" id="{F824E106-9D1B-F982-3881-D3656275CED9}"/>
              </a:ext>
            </a:extLst>
          </p:cNvPr>
          <p:cNvSpPr>
            <a:spLocks noGrp="1"/>
          </p:cNvSpPr>
          <p:nvPr>
            <p:ph type="sldNum" sz="quarter" idx="12"/>
          </p:nvPr>
        </p:nvSpPr>
        <p:spPr/>
        <p:txBody>
          <a:bodyPr/>
          <a:lstStyle/>
          <a:p>
            <a:fld id="{D3A92039-7BCC-4D02-A517-162A6F375201}" type="slidenum">
              <a:rPr lang="en-GB" smtClean="0"/>
              <a:t>‹#›</a:t>
            </a:fld>
            <a:endParaRPr lang="en-GB"/>
          </a:p>
        </p:txBody>
      </p:sp>
      <p:pic>
        <p:nvPicPr>
          <p:cNvPr id="8" name="Imagen 7" descr="Un dibujo de una cara feliz&#10;&#10;Descripción generada automáticamente con confianza baja">
            <a:extLst>
              <a:ext uri="{FF2B5EF4-FFF2-40B4-BE49-F238E27FC236}">
                <a16:creationId xmlns:a16="http://schemas.microsoft.com/office/drawing/2014/main" id="{15600959-2B8B-870F-A288-2DED488DF77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4503149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1EBEA32-89F6-40D1-ABB3-AA1C346A4286}"/>
              </a:ext>
            </a:extLst>
          </p:cNvPr>
          <p:cNvSpPr>
            <a:spLocks noGrp="1"/>
          </p:cNvSpPr>
          <p:nvPr>
            <p:ph type="dt" sz="half" idx="10"/>
          </p:nvPr>
        </p:nvSpPr>
        <p:spPr/>
        <p:txBody>
          <a:bodyPr/>
          <a:lstStyle/>
          <a:p>
            <a:fld id="{1EC84D97-110F-436D-8052-5194FC30C3C0}" type="datetimeFigureOut">
              <a:rPr lang="en-GB" smtClean="0"/>
              <a:t>26/01/2025</a:t>
            </a:fld>
            <a:endParaRPr lang="en-GB"/>
          </a:p>
        </p:txBody>
      </p:sp>
      <p:sp>
        <p:nvSpPr>
          <p:cNvPr id="3" name="Marcador de pie de página 2">
            <a:extLst>
              <a:ext uri="{FF2B5EF4-FFF2-40B4-BE49-F238E27FC236}">
                <a16:creationId xmlns:a16="http://schemas.microsoft.com/office/drawing/2014/main" id="{E58F8F6D-B828-C384-3967-BC3A21C278B4}"/>
              </a:ext>
            </a:extLst>
          </p:cNvPr>
          <p:cNvSpPr>
            <a:spLocks noGrp="1"/>
          </p:cNvSpPr>
          <p:nvPr>
            <p:ph type="ftr" sz="quarter" idx="11"/>
          </p:nvPr>
        </p:nvSpPr>
        <p:spPr/>
        <p:txBody>
          <a:bodyPr/>
          <a:lstStyle/>
          <a:p>
            <a:endParaRPr lang="en-GB"/>
          </a:p>
        </p:txBody>
      </p:sp>
      <p:sp>
        <p:nvSpPr>
          <p:cNvPr id="4" name="Marcador de número de diapositiva 3">
            <a:extLst>
              <a:ext uri="{FF2B5EF4-FFF2-40B4-BE49-F238E27FC236}">
                <a16:creationId xmlns:a16="http://schemas.microsoft.com/office/drawing/2014/main" id="{F6637291-3F2D-7D3F-0CA6-6901343C4D3C}"/>
              </a:ext>
            </a:extLst>
          </p:cNvPr>
          <p:cNvSpPr>
            <a:spLocks noGrp="1"/>
          </p:cNvSpPr>
          <p:nvPr>
            <p:ph type="sldNum" sz="quarter" idx="12"/>
          </p:nvPr>
        </p:nvSpPr>
        <p:spPr/>
        <p:txBody>
          <a:bodyPr/>
          <a:lstStyle/>
          <a:p>
            <a:fld id="{D3A92039-7BCC-4D02-A517-162A6F375201}" type="slidenum">
              <a:rPr lang="en-GB" smtClean="0"/>
              <a:t>‹#›</a:t>
            </a:fld>
            <a:endParaRPr lang="en-GB"/>
          </a:p>
        </p:txBody>
      </p:sp>
      <p:pic>
        <p:nvPicPr>
          <p:cNvPr id="5" name="Imagen 4" descr="Un dibujo de una cara feliz&#10;&#10;Descripción generada automáticamente con confianza baja">
            <a:extLst>
              <a:ext uri="{FF2B5EF4-FFF2-40B4-BE49-F238E27FC236}">
                <a16:creationId xmlns:a16="http://schemas.microsoft.com/office/drawing/2014/main" id="{781EF7A8-8562-707B-834E-B5383648C92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743415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8" name="Imagen 7" descr="Imagen que contiene luz, reloj&#10;&#10;Descripción generada automáticamente">
            <a:extLst>
              <a:ext uri="{FF2B5EF4-FFF2-40B4-BE49-F238E27FC236}">
                <a16:creationId xmlns:a16="http://schemas.microsoft.com/office/drawing/2014/main" id="{EC58E8B7-C146-C828-825F-BE969795E7E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45" t="61217" r="1815" b="2467"/>
          <a:stretch/>
        </p:blipFill>
        <p:spPr>
          <a:xfrm>
            <a:off x="0" y="0"/>
            <a:ext cx="12192000" cy="1646238"/>
          </a:xfrm>
          <a:prstGeom prst="rect">
            <a:avLst/>
          </a:prstGeom>
        </p:spPr>
      </p:pic>
      <p:sp>
        <p:nvSpPr>
          <p:cNvPr id="2" name="Título 1">
            <a:extLst>
              <a:ext uri="{FF2B5EF4-FFF2-40B4-BE49-F238E27FC236}">
                <a16:creationId xmlns:a16="http://schemas.microsoft.com/office/drawing/2014/main" id="{FBD92E87-F3B1-A4F9-D594-B9562763812A}"/>
              </a:ext>
            </a:extLst>
          </p:cNvPr>
          <p:cNvSpPr>
            <a:spLocks noGrp="1"/>
          </p:cNvSpPr>
          <p:nvPr>
            <p:ph type="title"/>
          </p:nvPr>
        </p:nvSpPr>
        <p:spPr>
          <a:xfrm>
            <a:off x="838200" y="160337"/>
            <a:ext cx="10515600" cy="1325563"/>
          </a:xfrm>
        </p:spPr>
        <p:txBody>
          <a:bodyPr>
            <a:normAutofit/>
          </a:bodyPr>
          <a:lstStyle>
            <a:lvl1pPr>
              <a:defRPr sz="3600">
                <a:solidFill>
                  <a:schemeClr val="bg1"/>
                </a:solidFill>
              </a:defRPr>
            </a:lvl1pPr>
          </a:lstStyle>
          <a:p>
            <a:r>
              <a:rPr lang="es-ES" dirty="0"/>
              <a:t>Haga clic para modificar el estilo de título del patrón</a:t>
            </a:r>
            <a:endParaRPr lang="en-GB" dirty="0"/>
          </a:p>
        </p:txBody>
      </p:sp>
      <p:sp>
        <p:nvSpPr>
          <p:cNvPr id="3" name="Marcador de contenido 2">
            <a:extLst>
              <a:ext uri="{FF2B5EF4-FFF2-40B4-BE49-F238E27FC236}">
                <a16:creationId xmlns:a16="http://schemas.microsoft.com/office/drawing/2014/main" id="{DDBD0D51-A228-E65F-5F18-9536D76ABAE2}"/>
              </a:ext>
            </a:extLst>
          </p:cNvPr>
          <p:cNvSpPr>
            <a:spLocks noGrp="1"/>
          </p:cNvSpPr>
          <p:nvPr>
            <p:ph idx="1"/>
          </p:nvPr>
        </p:nvSpPr>
        <p:spPr/>
        <p:txBody>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4" name="Marcador de fecha 3">
            <a:extLst>
              <a:ext uri="{FF2B5EF4-FFF2-40B4-BE49-F238E27FC236}">
                <a16:creationId xmlns:a16="http://schemas.microsoft.com/office/drawing/2014/main" id="{4F03E578-76D7-B4BE-F94A-CC9FF0D87135}"/>
              </a:ext>
            </a:extLst>
          </p:cNvPr>
          <p:cNvSpPr>
            <a:spLocks noGrp="1"/>
          </p:cNvSpPr>
          <p:nvPr>
            <p:ph type="dt" sz="half" idx="10"/>
          </p:nvPr>
        </p:nvSpPr>
        <p:spPr/>
        <p:txBody>
          <a:bodyPr/>
          <a:lstStyle/>
          <a:p>
            <a:fld id="{1EC84D97-110F-436D-8052-5194FC30C3C0}" type="datetimeFigureOut">
              <a:rPr lang="en-GB" smtClean="0"/>
              <a:t>26/01/2025</a:t>
            </a:fld>
            <a:endParaRPr lang="en-GB"/>
          </a:p>
        </p:txBody>
      </p:sp>
      <p:sp>
        <p:nvSpPr>
          <p:cNvPr id="5" name="Marcador de pie de página 4">
            <a:extLst>
              <a:ext uri="{FF2B5EF4-FFF2-40B4-BE49-F238E27FC236}">
                <a16:creationId xmlns:a16="http://schemas.microsoft.com/office/drawing/2014/main" id="{3C10252D-BBFB-1C9A-D4E4-AC5F5A19C4B2}"/>
              </a:ext>
            </a:extLst>
          </p:cNvPr>
          <p:cNvSpPr>
            <a:spLocks noGrp="1"/>
          </p:cNvSpPr>
          <p:nvPr>
            <p:ph type="ftr" sz="quarter" idx="11"/>
          </p:nvPr>
        </p:nvSpPr>
        <p:spPr/>
        <p:txBody>
          <a:bodyPr/>
          <a:lstStyle/>
          <a:p>
            <a:endParaRPr lang="en-GB"/>
          </a:p>
        </p:txBody>
      </p:sp>
      <p:sp>
        <p:nvSpPr>
          <p:cNvPr id="6" name="Marcador de número de diapositiva 5">
            <a:extLst>
              <a:ext uri="{FF2B5EF4-FFF2-40B4-BE49-F238E27FC236}">
                <a16:creationId xmlns:a16="http://schemas.microsoft.com/office/drawing/2014/main" id="{342F7EF7-EDDE-AAE2-0D14-E48434DE7278}"/>
              </a:ext>
            </a:extLst>
          </p:cNvPr>
          <p:cNvSpPr>
            <a:spLocks noGrp="1"/>
          </p:cNvSpPr>
          <p:nvPr>
            <p:ph type="sldNum" sz="quarter" idx="12"/>
          </p:nvPr>
        </p:nvSpPr>
        <p:spPr/>
        <p:txBody>
          <a:bodyPr/>
          <a:lstStyle/>
          <a:p>
            <a:fld id="{D3A92039-7BCC-4D02-A517-162A6F375201}" type="slidenum">
              <a:rPr lang="en-GB" smtClean="0"/>
              <a:t>‹#›</a:t>
            </a:fld>
            <a:endParaRPr lang="en-GB"/>
          </a:p>
        </p:txBody>
      </p:sp>
      <p:pic>
        <p:nvPicPr>
          <p:cNvPr id="10" name="Imagen 9" descr="Un dibujo de una cara feliz&#10;&#10;Descripción generada automáticamente con confianza baja">
            <a:extLst>
              <a:ext uri="{FF2B5EF4-FFF2-40B4-BE49-F238E27FC236}">
                <a16:creationId xmlns:a16="http://schemas.microsoft.com/office/drawing/2014/main" id="{3AEF2DBA-32C8-ECAC-FD03-499D148BC8F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76755573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D92E87-F3B1-A4F9-D594-B9562763812A}"/>
              </a:ext>
            </a:extLst>
          </p:cNvPr>
          <p:cNvSpPr>
            <a:spLocks noGrp="1"/>
          </p:cNvSpPr>
          <p:nvPr>
            <p:ph type="title"/>
          </p:nvPr>
        </p:nvSpPr>
        <p:spPr>
          <a:xfrm>
            <a:off x="838200" y="500062"/>
            <a:ext cx="10515600" cy="1325563"/>
          </a:xfrm>
        </p:spPr>
        <p:txBody>
          <a:bodyPr>
            <a:noAutofit/>
          </a:bodyPr>
          <a:lstStyle>
            <a:lvl1pPr algn="l" defTabSz="914400" rtl="0" eaLnBrk="1" latinLnBrk="0" hangingPunct="1">
              <a:lnSpc>
                <a:spcPct val="90000"/>
              </a:lnSpc>
              <a:spcBef>
                <a:spcPct val="0"/>
              </a:spcBef>
              <a:buNone/>
              <a:defRPr lang="en-GB" sz="3600" b="1" kern="1200" dirty="0">
                <a:gradFill>
                  <a:gsLst>
                    <a:gs pos="0">
                      <a:srgbClr val="E94E1B"/>
                    </a:gs>
                    <a:gs pos="100000">
                      <a:srgbClr val="F9B233"/>
                    </a:gs>
                  </a:gsLst>
                  <a:lin ang="1200000" scaled="0"/>
                </a:gradFill>
                <a:latin typeface="Montserrat" pitchFamily="2" charset="0"/>
                <a:ea typeface="+mj-ea"/>
                <a:cs typeface="+mj-cs"/>
              </a:defRPr>
            </a:lvl1pPr>
          </a:lstStyle>
          <a:p>
            <a:r>
              <a:rPr lang="es-ES" dirty="0"/>
              <a:t>Haga clic para modificar el estilo de título del patrón</a:t>
            </a:r>
            <a:endParaRPr lang="en-GB" dirty="0"/>
          </a:p>
        </p:txBody>
      </p:sp>
      <p:sp>
        <p:nvSpPr>
          <p:cNvPr id="3" name="Marcador de contenido 2">
            <a:extLst>
              <a:ext uri="{FF2B5EF4-FFF2-40B4-BE49-F238E27FC236}">
                <a16:creationId xmlns:a16="http://schemas.microsoft.com/office/drawing/2014/main" id="{DDBD0D51-A228-E65F-5F18-9536D76ABAE2}"/>
              </a:ext>
            </a:extLst>
          </p:cNvPr>
          <p:cNvSpPr>
            <a:spLocks noGrp="1"/>
          </p:cNvSpPr>
          <p:nvPr>
            <p:ph idx="1"/>
          </p:nvPr>
        </p:nvSpPr>
        <p:spPr/>
        <p:txBody>
          <a:bodyPr/>
          <a:lstStyle>
            <a:lvl1pPr>
              <a:buClr>
                <a:srgbClr val="F9B233"/>
              </a:buClr>
              <a:defRPr/>
            </a:lvl1pPr>
            <a:lvl2pPr>
              <a:buClr>
                <a:srgbClr val="F9B233"/>
              </a:buClr>
              <a:defRPr/>
            </a:lvl2pPr>
            <a:lvl3pPr>
              <a:buClr>
                <a:srgbClr val="F9B233"/>
              </a:buClr>
              <a:defRPr/>
            </a:lvl3pPr>
            <a:lvl4pPr>
              <a:buClr>
                <a:srgbClr val="F9B233"/>
              </a:buClr>
              <a:defRPr/>
            </a:lvl4pPr>
            <a:lvl5pPr>
              <a:buClr>
                <a:srgbClr val="F9B233"/>
              </a:buClr>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4" name="Marcador de fecha 3">
            <a:extLst>
              <a:ext uri="{FF2B5EF4-FFF2-40B4-BE49-F238E27FC236}">
                <a16:creationId xmlns:a16="http://schemas.microsoft.com/office/drawing/2014/main" id="{4F03E578-76D7-B4BE-F94A-CC9FF0D87135}"/>
              </a:ext>
            </a:extLst>
          </p:cNvPr>
          <p:cNvSpPr>
            <a:spLocks noGrp="1"/>
          </p:cNvSpPr>
          <p:nvPr>
            <p:ph type="dt" sz="half" idx="10"/>
          </p:nvPr>
        </p:nvSpPr>
        <p:spPr/>
        <p:txBody>
          <a:bodyPr/>
          <a:lstStyle/>
          <a:p>
            <a:fld id="{1EC84D97-110F-436D-8052-5194FC30C3C0}" type="datetimeFigureOut">
              <a:rPr lang="en-GB" smtClean="0"/>
              <a:t>26/01/2025</a:t>
            </a:fld>
            <a:endParaRPr lang="en-GB"/>
          </a:p>
        </p:txBody>
      </p:sp>
      <p:sp>
        <p:nvSpPr>
          <p:cNvPr id="5" name="Marcador de pie de página 4">
            <a:extLst>
              <a:ext uri="{FF2B5EF4-FFF2-40B4-BE49-F238E27FC236}">
                <a16:creationId xmlns:a16="http://schemas.microsoft.com/office/drawing/2014/main" id="{3C10252D-BBFB-1C9A-D4E4-AC5F5A19C4B2}"/>
              </a:ext>
            </a:extLst>
          </p:cNvPr>
          <p:cNvSpPr>
            <a:spLocks noGrp="1"/>
          </p:cNvSpPr>
          <p:nvPr>
            <p:ph type="ftr" sz="quarter" idx="11"/>
          </p:nvPr>
        </p:nvSpPr>
        <p:spPr/>
        <p:txBody>
          <a:bodyPr/>
          <a:lstStyle/>
          <a:p>
            <a:endParaRPr lang="en-GB"/>
          </a:p>
        </p:txBody>
      </p:sp>
      <p:sp>
        <p:nvSpPr>
          <p:cNvPr id="6" name="Marcador de número de diapositiva 5">
            <a:extLst>
              <a:ext uri="{FF2B5EF4-FFF2-40B4-BE49-F238E27FC236}">
                <a16:creationId xmlns:a16="http://schemas.microsoft.com/office/drawing/2014/main" id="{342F7EF7-EDDE-AAE2-0D14-E48434DE7278}"/>
              </a:ext>
            </a:extLst>
          </p:cNvPr>
          <p:cNvSpPr>
            <a:spLocks noGrp="1"/>
          </p:cNvSpPr>
          <p:nvPr>
            <p:ph type="sldNum" sz="quarter" idx="12"/>
          </p:nvPr>
        </p:nvSpPr>
        <p:spPr/>
        <p:txBody>
          <a:bodyPr/>
          <a:lstStyle/>
          <a:p>
            <a:fld id="{D3A92039-7BCC-4D02-A517-162A6F375201}" type="slidenum">
              <a:rPr lang="en-GB" smtClean="0"/>
              <a:t>‹#›</a:t>
            </a:fld>
            <a:endParaRPr lang="en-GB"/>
          </a:p>
        </p:txBody>
      </p:sp>
      <p:pic>
        <p:nvPicPr>
          <p:cNvPr id="10" name="Imagen 9" descr="Un dibujo de una cara feliz&#10;&#10;Descripción generada automáticamente con confianza baja">
            <a:extLst>
              <a:ext uri="{FF2B5EF4-FFF2-40B4-BE49-F238E27FC236}">
                <a16:creationId xmlns:a16="http://schemas.microsoft.com/office/drawing/2014/main" id="{3AEF2DBA-32C8-ECAC-FD03-499D148BC8F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75439765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8" name="Imagen 7" descr="Imagen que contiene luz, reloj&#10;&#10;Descripción generada automáticamente">
            <a:extLst>
              <a:ext uri="{FF2B5EF4-FFF2-40B4-BE49-F238E27FC236}">
                <a16:creationId xmlns:a16="http://schemas.microsoft.com/office/drawing/2014/main" id="{B218AD49-FBD9-F897-B725-70CB8D84EC0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1648" r="-1"/>
          <a:stretch/>
        </p:blipFill>
        <p:spPr>
          <a:xfrm>
            <a:off x="0" y="0"/>
            <a:ext cx="12192000" cy="6858000"/>
          </a:xfrm>
          <a:prstGeom prst="rect">
            <a:avLst/>
          </a:prstGeom>
        </p:spPr>
      </p:pic>
      <p:sp>
        <p:nvSpPr>
          <p:cNvPr id="2" name="Título 1">
            <a:extLst>
              <a:ext uri="{FF2B5EF4-FFF2-40B4-BE49-F238E27FC236}">
                <a16:creationId xmlns:a16="http://schemas.microsoft.com/office/drawing/2014/main" id="{1C2D04F6-31C1-7448-92CD-B03EF294F71D}"/>
              </a:ext>
            </a:extLst>
          </p:cNvPr>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s-ES" dirty="0"/>
              <a:t>Haga clic para modificar el estilo de título del patrón</a:t>
            </a:r>
            <a:endParaRPr lang="en-GB" dirty="0"/>
          </a:p>
        </p:txBody>
      </p:sp>
      <p:sp>
        <p:nvSpPr>
          <p:cNvPr id="3" name="Marcador de texto 2">
            <a:extLst>
              <a:ext uri="{FF2B5EF4-FFF2-40B4-BE49-F238E27FC236}">
                <a16:creationId xmlns:a16="http://schemas.microsoft.com/office/drawing/2014/main" id="{E9EC3938-D9D3-D7B5-FA5B-3389621B9C1E}"/>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dirty="0"/>
              <a:t>Haga clic para modificar los estilos de texto del patrón</a:t>
            </a:r>
          </a:p>
        </p:txBody>
      </p:sp>
      <p:sp>
        <p:nvSpPr>
          <p:cNvPr id="4" name="Marcador de fecha 3">
            <a:extLst>
              <a:ext uri="{FF2B5EF4-FFF2-40B4-BE49-F238E27FC236}">
                <a16:creationId xmlns:a16="http://schemas.microsoft.com/office/drawing/2014/main" id="{D31A9525-6BF0-B26F-9CD4-5A7C24399A7C}"/>
              </a:ext>
            </a:extLst>
          </p:cNvPr>
          <p:cNvSpPr>
            <a:spLocks noGrp="1"/>
          </p:cNvSpPr>
          <p:nvPr>
            <p:ph type="dt" sz="half" idx="10"/>
          </p:nvPr>
        </p:nvSpPr>
        <p:spPr/>
        <p:txBody>
          <a:bodyPr/>
          <a:lstStyle/>
          <a:p>
            <a:fld id="{1EC84D97-110F-436D-8052-5194FC30C3C0}" type="datetimeFigureOut">
              <a:rPr lang="en-GB" smtClean="0"/>
              <a:t>26/01/2025</a:t>
            </a:fld>
            <a:endParaRPr lang="en-GB"/>
          </a:p>
        </p:txBody>
      </p:sp>
      <p:sp>
        <p:nvSpPr>
          <p:cNvPr id="5" name="Marcador de pie de página 4">
            <a:extLst>
              <a:ext uri="{FF2B5EF4-FFF2-40B4-BE49-F238E27FC236}">
                <a16:creationId xmlns:a16="http://schemas.microsoft.com/office/drawing/2014/main" id="{9BEF75B0-3AE3-A43F-46E3-D9488C0559B0}"/>
              </a:ext>
            </a:extLst>
          </p:cNvPr>
          <p:cNvSpPr>
            <a:spLocks noGrp="1"/>
          </p:cNvSpPr>
          <p:nvPr>
            <p:ph type="ftr" sz="quarter" idx="11"/>
          </p:nvPr>
        </p:nvSpPr>
        <p:spPr/>
        <p:txBody>
          <a:bodyPr/>
          <a:lstStyle/>
          <a:p>
            <a:endParaRPr lang="en-GB"/>
          </a:p>
        </p:txBody>
      </p:sp>
      <p:sp>
        <p:nvSpPr>
          <p:cNvPr id="6" name="Marcador de número de diapositiva 5">
            <a:extLst>
              <a:ext uri="{FF2B5EF4-FFF2-40B4-BE49-F238E27FC236}">
                <a16:creationId xmlns:a16="http://schemas.microsoft.com/office/drawing/2014/main" id="{46D02F52-0BC1-0CCC-D13F-CF6991B94AEF}"/>
              </a:ext>
            </a:extLst>
          </p:cNvPr>
          <p:cNvSpPr>
            <a:spLocks noGrp="1"/>
          </p:cNvSpPr>
          <p:nvPr>
            <p:ph type="sldNum" sz="quarter" idx="12"/>
          </p:nvPr>
        </p:nvSpPr>
        <p:spPr/>
        <p:txBody>
          <a:bodyPr/>
          <a:lstStyle/>
          <a:p>
            <a:fld id="{D3A92039-7BCC-4D02-A517-162A6F375201}" type="slidenum">
              <a:rPr lang="en-GB" smtClean="0"/>
              <a:t>‹#›</a:t>
            </a:fld>
            <a:endParaRPr lang="en-GB"/>
          </a:p>
        </p:txBody>
      </p:sp>
    </p:spTree>
    <p:extLst>
      <p:ext uri="{BB962C8B-B14F-4D97-AF65-F5344CB8AC3E}">
        <p14:creationId xmlns:p14="http://schemas.microsoft.com/office/powerpoint/2010/main" val="2012364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Imagen 9" descr="Imagen que contiene luz, reloj&#10;&#10;Descripción generada automáticamente">
            <a:extLst>
              <a:ext uri="{FF2B5EF4-FFF2-40B4-BE49-F238E27FC236}">
                <a16:creationId xmlns:a16="http://schemas.microsoft.com/office/drawing/2014/main" id="{9931BEB8-C89E-35D8-CE43-A782EC66DCF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45" t="61217" r="1815" b="2467"/>
          <a:stretch/>
        </p:blipFill>
        <p:spPr>
          <a:xfrm>
            <a:off x="0" y="0"/>
            <a:ext cx="12192000" cy="1646238"/>
          </a:xfrm>
          <a:prstGeom prst="rect">
            <a:avLst/>
          </a:prstGeom>
        </p:spPr>
      </p:pic>
      <p:sp>
        <p:nvSpPr>
          <p:cNvPr id="2" name="Título 1">
            <a:extLst>
              <a:ext uri="{FF2B5EF4-FFF2-40B4-BE49-F238E27FC236}">
                <a16:creationId xmlns:a16="http://schemas.microsoft.com/office/drawing/2014/main" id="{ABD9D42A-E613-F023-5623-99E0F54DBAB1}"/>
              </a:ext>
            </a:extLst>
          </p:cNvPr>
          <p:cNvSpPr>
            <a:spLocks noGrp="1"/>
          </p:cNvSpPr>
          <p:nvPr>
            <p:ph type="title"/>
          </p:nvPr>
        </p:nvSpPr>
        <p:spPr>
          <a:xfrm>
            <a:off x="838200" y="160337"/>
            <a:ext cx="10515600" cy="1325563"/>
          </a:xfrm>
        </p:spPr>
        <p:txBody>
          <a:bodyPr>
            <a:normAutofit/>
          </a:bodyPr>
          <a:lstStyle>
            <a:lvl1pPr>
              <a:defRPr sz="3600">
                <a:solidFill>
                  <a:schemeClr val="bg1"/>
                </a:solidFill>
              </a:defRPr>
            </a:lvl1pPr>
          </a:lstStyle>
          <a:p>
            <a:r>
              <a:rPr lang="es-ES" dirty="0"/>
              <a:t>Haga clic para modificar el estilo de título del patrón</a:t>
            </a:r>
            <a:endParaRPr lang="en-GB" dirty="0"/>
          </a:p>
        </p:txBody>
      </p:sp>
      <p:sp>
        <p:nvSpPr>
          <p:cNvPr id="3" name="Marcador de contenido 2">
            <a:extLst>
              <a:ext uri="{FF2B5EF4-FFF2-40B4-BE49-F238E27FC236}">
                <a16:creationId xmlns:a16="http://schemas.microsoft.com/office/drawing/2014/main" id="{66CD5838-F6B6-16F9-4B58-67C5C4AA2282}"/>
              </a:ext>
            </a:extLst>
          </p:cNvPr>
          <p:cNvSpPr>
            <a:spLocks noGrp="1"/>
          </p:cNvSpPr>
          <p:nvPr>
            <p:ph sz="half" idx="1"/>
          </p:nvPr>
        </p:nvSpPr>
        <p:spPr>
          <a:xfrm>
            <a:off x="838200" y="1825625"/>
            <a:ext cx="5181600" cy="4351338"/>
          </a:xfrm>
        </p:spPr>
        <p:txBody>
          <a:bodyPr/>
          <a:lstStyle>
            <a:lvl1pPr>
              <a:buClr>
                <a:srgbClr val="F9B233"/>
              </a:buClr>
              <a:defRPr/>
            </a:lvl1pPr>
            <a:lvl2pPr>
              <a:buClr>
                <a:srgbClr val="F9B233"/>
              </a:buClr>
              <a:defRPr/>
            </a:lvl2pPr>
            <a:lvl3pPr>
              <a:buClr>
                <a:srgbClr val="F9B233"/>
              </a:buClr>
              <a:defRPr/>
            </a:lvl3pPr>
            <a:lvl4pPr>
              <a:buClr>
                <a:srgbClr val="F9B233"/>
              </a:buClr>
              <a:defRPr/>
            </a:lvl4pPr>
            <a:lvl5pPr>
              <a:buClr>
                <a:srgbClr val="F9B233"/>
              </a:buClr>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4" name="Marcador de contenido 3">
            <a:extLst>
              <a:ext uri="{FF2B5EF4-FFF2-40B4-BE49-F238E27FC236}">
                <a16:creationId xmlns:a16="http://schemas.microsoft.com/office/drawing/2014/main" id="{63C1E6F3-E25B-E239-F9B0-A09246156860}"/>
              </a:ext>
            </a:extLst>
          </p:cNvPr>
          <p:cNvSpPr>
            <a:spLocks noGrp="1"/>
          </p:cNvSpPr>
          <p:nvPr>
            <p:ph sz="half" idx="2"/>
          </p:nvPr>
        </p:nvSpPr>
        <p:spPr>
          <a:xfrm>
            <a:off x="6172200" y="1825625"/>
            <a:ext cx="5181600" cy="4351338"/>
          </a:xfrm>
        </p:spPr>
        <p:txBody>
          <a:bodyPr/>
          <a:lstStyle>
            <a:lvl1pPr>
              <a:buClr>
                <a:srgbClr val="F9B233"/>
              </a:buClr>
              <a:defRPr/>
            </a:lvl1pPr>
            <a:lvl2pPr>
              <a:buClr>
                <a:srgbClr val="F9B233"/>
              </a:buClr>
              <a:defRPr/>
            </a:lvl2pPr>
            <a:lvl3pPr>
              <a:buClr>
                <a:srgbClr val="F9B233"/>
              </a:buClr>
              <a:defRPr/>
            </a:lvl3pPr>
            <a:lvl4pPr>
              <a:buClr>
                <a:srgbClr val="F9B233"/>
              </a:buClr>
              <a:defRPr/>
            </a:lvl4pPr>
            <a:lvl5pPr>
              <a:buClr>
                <a:srgbClr val="F9B233"/>
              </a:buClr>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5" name="Marcador de fecha 4">
            <a:extLst>
              <a:ext uri="{FF2B5EF4-FFF2-40B4-BE49-F238E27FC236}">
                <a16:creationId xmlns:a16="http://schemas.microsoft.com/office/drawing/2014/main" id="{11C06696-1F7F-264F-1493-1C08C6A1F7DF}"/>
              </a:ext>
            </a:extLst>
          </p:cNvPr>
          <p:cNvSpPr>
            <a:spLocks noGrp="1"/>
          </p:cNvSpPr>
          <p:nvPr>
            <p:ph type="dt" sz="half" idx="10"/>
          </p:nvPr>
        </p:nvSpPr>
        <p:spPr/>
        <p:txBody>
          <a:bodyPr/>
          <a:lstStyle/>
          <a:p>
            <a:fld id="{1EC84D97-110F-436D-8052-5194FC30C3C0}" type="datetimeFigureOut">
              <a:rPr lang="en-GB" smtClean="0"/>
              <a:t>26/01/2025</a:t>
            </a:fld>
            <a:endParaRPr lang="en-GB"/>
          </a:p>
        </p:txBody>
      </p:sp>
      <p:sp>
        <p:nvSpPr>
          <p:cNvPr id="6" name="Marcador de pie de página 5">
            <a:extLst>
              <a:ext uri="{FF2B5EF4-FFF2-40B4-BE49-F238E27FC236}">
                <a16:creationId xmlns:a16="http://schemas.microsoft.com/office/drawing/2014/main" id="{FCB5DF13-DD4A-43A7-2CE8-20A51EB9791B}"/>
              </a:ext>
            </a:extLst>
          </p:cNvPr>
          <p:cNvSpPr>
            <a:spLocks noGrp="1"/>
          </p:cNvSpPr>
          <p:nvPr>
            <p:ph type="ftr" sz="quarter" idx="11"/>
          </p:nvPr>
        </p:nvSpPr>
        <p:spPr/>
        <p:txBody>
          <a:bodyPr/>
          <a:lstStyle/>
          <a:p>
            <a:endParaRPr lang="en-GB"/>
          </a:p>
        </p:txBody>
      </p:sp>
      <p:sp>
        <p:nvSpPr>
          <p:cNvPr id="7" name="Marcador de número de diapositiva 6">
            <a:extLst>
              <a:ext uri="{FF2B5EF4-FFF2-40B4-BE49-F238E27FC236}">
                <a16:creationId xmlns:a16="http://schemas.microsoft.com/office/drawing/2014/main" id="{7A524410-88F6-4001-5CC9-38EFD991F9D8}"/>
              </a:ext>
            </a:extLst>
          </p:cNvPr>
          <p:cNvSpPr>
            <a:spLocks noGrp="1"/>
          </p:cNvSpPr>
          <p:nvPr>
            <p:ph type="sldNum" sz="quarter" idx="12"/>
          </p:nvPr>
        </p:nvSpPr>
        <p:spPr/>
        <p:txBody>
          <a:bodyPr/>
          <a:lstStyle/>
          <a:p>
            <a:fld id="{D3A92039-7BCC-4D02-A517-162A6F375201}" type="slidenum">
              <a:rPr lang="en-GB" smtClean="0"/>
              <a:t>‹#›</a:t>
            </a:fld>
            <a:endParaRPr lang="en-GB"/>
          </a:p>
        </p:txBody>
      </p:sp>
      <p:pic>
        <p:nvPicPr>
          <p:cNvPr id="11" name="Imagen 10" descr="Un dibujo de una cara feliz&#10;&#10;Descripción generada automáticamente con confianza baja">
            <a:extLst>
              <a:ext uri="{FF2B5EF4-FFF2-40B4-BE49-F238E27FC236}">
                <a16:creationId xmlns:a16="http://schemas.microsoft.com/office/drawing/2014/main" id="{E771320F-8A12-7288-FCD4-994CFECD6CA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510609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D9D42A-E613-F023-5623-99E0F54DBAB1}"/>
              </a:ext>
            </a:extLst>
          </p:cNvPr>
          <p:cNvSpPr>
            <a:spLocks noGrp="1"/>
          </p:cNvSpPr>
          <p:nvPr>
            <p:ph type="title"/>
          </p:nvPr>
        </p:nvSpPr>
        <p:spPr>
          <a:xfrm>
            <a:off x="838200" y="500062"/>
            <a:ext cx="10515600" cy="1325563"/>
          </a:xfrm>
        </p:spPr>
        <p:txBody>
          <a:bodyPr vert="horz" lIns="91440" tIns="45720" rIns="91440" bIns="45720" rtlCol="0" anchor="ctr">
            <a:noAutofit/>
          </a:bodyPr>
          <a:lstStyle>
            <a:lvl1pPr>
              <a:defRPr lang="en-GB" sz="3600" dirty="0">
                <a:gradFill>
                  <a:gsLst>
                    <a:gs pos="0">
                      <a:srgbClr val="E94E1B"/>
                    </a:gs>
                    <a:gs pos="100000">
                      <a:srgbClr val="F9B233"/>
                    </a:gs>
                  </a:gsLst>
                  <a:lin ang="1200000" scaled="0"/>
                </a:gradFill>
              </a:defRPr>
            </a:lvl1pPr>
          </a:lstStyle>
          <a:p>
            <a:pPr lvl="0"/>
            <a:r>
              <a:rPr lang="es-ES" dirty="0"/>
              <a:t>Haga clic para modificar el estilo de título del patrón</a:t>
            </a:r>
            <a:endParaRPr lang="en-GB" dirty="0"/>
          </a:p>
        </p:txBody>
      </p:sp>
      <p:sp>
        <p:nvSpPr>
          <p:cNvPr id="3" name="Marcador de contenido 2">
            <a:extLst>
              <a:ext uri="{FF2B5EF4-FFF2-40B4-BE49-F238E27FC236}">
                <a16:creationId xmlns:a16="http://schemas.microsoft.com/office/drawing/2014/main" id="{66CD5838-F6B6-16F9-4B58-67C5C4AA2282}"/>
              </a:ext>
            </a:extLst>
          </p:cNvPr>
          <p:cNvSpPr>
            <a:spLocks noGrp="1"/>
          </p:cNvSpPr>
          <p:nvPr>
            <p:ph sz="half" idx="1"/>
          </p:nvPr>
        </p:nvSpPr>
        <p:spPr>
          <a:xfrm>
            <a:off x="838200" y="1825625"/>
            <a:ext cx="5181600" cy="4351338"/>
          </a:xfrm>
        </p:spPr>
        <p:txBody>
          <a:bodyPr/>
          <a:lstStyle>
            <a:lvl1pPr>
              <a:buClr>
                <a:srgbClr val="F9B233"/>
              </a:buClr>
              <a:defRPr/>
            </a:lvl1pPr>
            <a:lvl2pPr>
              <a:buClr>
                <a:srgbClr val="F9B233"/>
              </a:buClr>
              <a:defRPr/>
            </a:lvl2pPr>
            <a:lvl3pPr>
              <a:buClr>
                <a:srgbClr val="F9B233"/>
              </a:buClr>
              <a:defRPr/>
            </a:lvl3pPr>
            <a:lvl4pPr>
              <a:buClr>
                <a:srgbClr val="F9B233"/>
              </a:buClr>
              <a:defRPr/>
            </a:lvl4pPr>
            <a:lvl5pPr>
              <a:buClr>
                <a:srgbClr val="F9B233"/>
              </a:buClr>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4" name="Marcador de contenido 3">
            <a:extLst>
              <a:ext uri="{FF2B5EF4-FFF2-40B4-BE49-F238E27FC236}">
                <a16:creationId xmlns:a16="http://schemas.microsoft.com/office/drawing/2014/main" id="{63C1E6F3-E25B-E239-F9B0-A09246156860}"/>
              </a:ext>
            </a:extLst>
          </p:cNvPr>
          <p:cNvSpPr>
            <a:spLocks noGrp="1"/>
          </p:cNvSpPr>
          <p:nvPr>
            <p:ph sz="half" idx="2"/>
          </p:nvPr>
        </p:nvSpPr>
        <p:spPr>
          <a:xfrm>
            <a:off x="6172200" y="1825625"/>
            <a:ext cx="5181600" cy="4351338"/>
          </a:xfrm>
        </p:spPr>
        <p:txBody>
          <a:bodyPr/>
          <a:lstStyle>
            <a:lvl1pPr>
              <a:buClr>
                <a:srgbClr val="F9B233"/>
              </a:buClr>
              <a:defRPr/>
            </a:lvl1pPr>
            <a:lvl2pPr>
              <a:buClr>
                <a:srgbClr val="F9B233"/>
              </a:buClr>
              <a:defRPr/>
            </a:lvl2pPr>
            <a:lvl3pPr>
              <a:buClr>
                <a:srgbClr val="F9B233"/>
              </a:buClr>
              <a:defRPr/>
            </a:lvl3pPr>
            <a:lvl4pPr>
              <a:buClr>
                <a:srgbClr val="F9B233"/>
              </a:buClr>
              <a:defRPr/>
            </a:lvl4pPr>
            <a:lvl5pPr>
              <a:buClr>
                <a:srgbClr val="F9B233"/>
              </a:buClr>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5" name="Marcador de fecha 4">
            <a:extLst>
              <a:ext uri="{FF2B5EF4-FFF2-40B4-BE49-F238E27FC236}">
                <a16:creationId xmlns:a16="http://schemas.microsoft.com/office/drawing/2014/main" id="{11C06696-1F7F-264F-1493-1C08C6A1F7DF}"/>
              </a:ext>
            </a:extLst>
          </p:cNvPr>
          <p:cNvSpPr>
            <a:spLocks noGrp="1"/>
          </p:cNvSpPr>
          <p:nvPr>
            <p:ph type="dt" sz="half" idx="10"/>
          </p:nvPr>
        </p:nvSpPr>
        <p:spPr/>
        <p:txBody>
          <a:bodyPr/>
          <a:lstStyle/>
          <a:p>
            <a:fld id="{1EC84D97-110F-436D-8052-5194FC30C3C0}" type="datetimeFigureOut">
              <a:rPr lang="en-GB" smtClean="0"/>
              <a:t>26/01/2025</a:t>
            </a:fld>
            <a:endParaRPr lang="en-GB"/>
          </a:p>
        </p:txBody>
      </p:sp>
      <p:sp>
        <p:nvSpPr>
          <p:cNvPr id="6" name="Marcador de pie de página 5">
            <a:extLst>
              <a:ext uri="{FF2B5EF4-FFF2-40B4-BE49-F238E27FC236}">
                <a16:creationId xmlns:a16="http://schemas.microsoft.com/office/drawing/2014/main" id="{FCB5DF13-DD4A-43A7-2CE8-20A51EB9791B}"/>
              </a:ext>
            </a:extLst>
          </p:cNvPr>
          <p:cNvSpPr>
            <a:spLocks noGrp="1"/>
          </p:cNvSpPr>
          <p:nvPr>
            <p:ph type="ftr" sz="quarter" idx="11"/>
          </p:nvPr>
        </p:nvSpPr>
        <p:spPr/>
        <p:txBody>
          <a:bodyPr/>
          <a:lstStyle/>
          <a:p>
            <a:endParaRPr lang="en-GB"/>
          </a:p>
        </p:txBody>
      </p:sp>
      <p:sp>
        <p:nvSpPr>
          <p:cNvPr id="7" name="Marcador de número de diapositiva 6">
            <a:extLst>
              <a:ext uri="{FF2B5EF4-FFF2-40B4-BE49-F238E27FC236}">
                <a16:creationId xmlns:a16="http://schemas.microsoft.com/office/drawing/2014/main" id="{7A524410-88F6-4001-5CC9-38EFD991F9D8}"/>
              </a:ext>
            </a:extLst>
          </p:cNvPr>
          <p:cNvSpPr>
            <a:spLocks noGrp="1"/>
          </p:cNvSpPr>
          <p:nvPr>
            <p:ph type="sldNum" sz="quarter" idx="12"/>
          </p:nvPr>
        </p:nvSpPr>
        <p:spPr/>
        <p:txBody>
          <a:bodyPr/>
          <a:lstStyle/>
          <a:p>
            <a:fld id="{D3A92039-7BCC-4D02-A517-162A6F375201}" type="slidenum">
              <a:rPr lang="en-GB" smtClean="0"/>
              <a:t>‹#›</a:t>
            </a:fld>
            <a:endParaRPr lang="en-GB"/>
          </a:p>
        </p:txBody>
      </p:sp>
      <p:pic>
        <p:nvPicPr>
          <p:cNvPr id="11" name="Imagen 10" descr="Un dibujo de una cara feliz&#10;&#10;Descripción generada automáticamente con confianza baja">
            <a:extLst>
              <a:ext uri="{FF2B5EF4-FFF2-40B4-BE49-F238E27FC236}">
                <a16:creationId xmlns:a16="http://schemas.microsoft.com/office/drawing/2014/main" id="{E771320F-8A12-7288-FCD4-994CFECD6CA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492057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Imagen 9" descr="Imagen que contiene luz, reloj&#10;&#10;Descripción generada automáticamente">
            <a:extLst>
              <a:ext uri="{FF2B5EF4-FFF2-40B4-BE49-F238E27FC236}">
                <a16:creationId xmlns:a16="http://schemas.microsoft.com/office/drawing/2014/main" id="{1D652AFF-A5E5-4357-D98D-A1FBB6F61C9E}"/>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45" t="61217" r="1815" b="2467"/>
          <a:stretch/>
        </p:blipFill>
        <p:spPr>
          <a:xfrm>
            <a:off x="0" y="0"/>
            <a:ext cx="12192000" cy="1646238"/>
          </a:xfrm>
          <a:prstGeom prst="rect">
            <a:avLst/>
          </a:prstGeom>
        </p:spPr>
      </p:pic>
      <p:sp>
        <p:nvSpPr>
          <p:cNvPr id="2" name="Título 1">
            <a:extLst>
              <a:ext uri="{FF2B5EF4-FFF2-40B4-BE49-F238E27FC236}">
                <a16:creationId xmlns:a16="http://schemas.microsoft.com/office/drawing/2014/main" id="{1A717BE9-5558-8CE9-3C93-ADDE23354E4B}"/>
              </a:ext>
            </a:extLst>
          </p:cNvPr>
          <p:cNvSpPr>
            <a:spLocks noGrp="1"/>
          </p:cNvSpPr>
          <p:nvPr>
            <p:ph type="title"/>
          </p:nvPr>
        </p:nvSpPr>
        <p:spPr>
          <a:xfrm>
            <a:off x="838200" y="168276"/>
            <a:ext cx="10515600" cy="1325563"/>
          </a:xfrm>
        </p:spPr>
        <p:txBody>
          <a:bodyPr>
            <a:normAutofit/>
          </a:bodyPr>
          <a:lstStyle>
            <a:lvl1pPr>
              <a:defRPr sz="3600">
                <a:solidFill>
                  <a:schemeClr val="bg1"/>
                </a:solidFill>
              </a:defRPr>
            </a:lvl1pPr>
          </a:lstStyle>
          <a:p>
            <a:r>
              <a:rPr lang="es-ES" dirty="0"/>
              <a:t>Haga clic para modificar el estilo de título del patrón</a:t>
            </a:r>
            <a:endParaRPr lang="en-GB" dirty="0"/>
          </a:p>
        </p:txBody>
      </p:sp>
      <p:sp>
        <p:nvSpPr>
          <p:cNvPr id="3" name="Marcador de texto 2">
            <a:extLst>
              <a:ext uri="{FF2B5EF4-FFF2-40B4-BE49-F238E27FC236}">
                <a16:creationId xmlns:a16="http://schemas.microsoft.com/office/drawing/2014/main" id="{91D950C0-8436-7A46-89C9-E96803FB31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0981399-12D0-5CDD-9A5F-BB387592F46F}"/>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5" name="Marcador de texto 4">
            <a:extLst>
              <a:ext uri="{FF2B5EF4-FFF2-40B4-BE49-F238E27FC236}">
                <a16:creationId xmlns:a16="http://schemas.microsoft.com/office/drawing/2014/main" id="{B4B83124-123C-7EA0-C5CA-132B1C6EA1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B1CC4D7A-1CB0-4A21-296E-2771C07C8C9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7" name="Marcador de fecha 6">
            <a:extLst>
              <a:ext uri="{FF2B5EF4-FFF2-40B4-BE49-F238E27FC236}">
                <a16:creationId xmlns:a16="http://schemas.microsoft.com/office/drawing/2014/main" id="{723F1A8E-3AFF-FC3A-0A17-02E376F75A14}"/>
              </a:ext>
            </a:extLst>
          </p:cNvPr>
          <p:cNvSpPr>
            <a:spLocks noGrp="1"/>
          </p:cNvSpPr>
          <p:nvPr>
            <p:ph type="dt" sz="half" idx="10"/>
          </p:nvPr>
        </p:nvSpPr>
        <p:spPr/>
        <p:txBody>
          <a:bodyPr/>
          <a:lstStyle/>
          <a:p>
            <a:fld id="{1EC84D97-110F-436D-8052-5194FC30C3C0}" type="datetimeFigureOut">
              <a:rPr lang="en-GB" smtClean="0"/>
              <a:t>26/01/2025</a:t>
            </a:fld>
            <a:endParaRPr lang="en-GB"/>
          </a:p>
        </p:txBody>
      </p:sp>
      <p:sp>
        <p:nvSpPr>
          <p:cNvPr id="8" name="Marcador de pie de página 7">
            <a:extLst>
              <a:ext uri="{FF2B5EF4-FFF2-40B4-BE49-F238E27FC236}">
                <a16:creationId xmlns:a16="http://schemas.microsoft.com/office/drawing/2014/main" id="{EF534DAE-0A4D-D60A-82F8-DB54043F7DD2}"/>
              </a:ext>
            </a:extLst>
          </p:cNvPr>
          <p:cNvSpPr>
            <a:spLocks noGrp="1"/>
          </p:cNvSpPr>
          <p:nvPr>
            <p:ph type="ftr" sz="quarter" idx="11"/>
          </p:nvPr>
        </p:nvSpPr>
        <p:spPr/>
        <p:txBody>
          <a:bodyPr/>
          <a:lstStyle/>
          <a:p>
            <a:endParaRPr lang="en-GB"/>
          </a:p>
        </p:txBody>
      </p:sp>
      <p:sp>
        <p:nvSpPr>
          <p:cNvPr id="9" name="Marcador de número de diapositiva 8">
            <a:extLst>
              <a:ext uri="{FF2B5EF4-FFF2-40B4-BE49-F238E27FC236}">
                <a16:creationId xmlns:a16="http://schemas.microsoft.com/office/drawing/2014/main" id="{3C887F39-002B-A5EF-2734-146C0D3837A1}"/>
              </a:ext>
            </a:extLst>
          </p:cNvPr>
          <p:cNvSpPr>
            <a:spLocks noGrp="1"/>
          </p:cNvSpPr>
          <p:nvPr>
            <p:ph type="sldNum" sz="quarter" idx="12"/>
          </p:nvPr>
        </p:nvSpPr>
        <p:spPr/>
        <p:txBody>
          <a:bodyPr/>
          <a:lstStyle/>
          <a:p>
            <a:fld id="{D3A92039-7BCC-4D02-A517-162A6F375201}" type="slidenum">
              <a:rPr lang="en-GB" smtClean="0"/>
              <a:t>‹#›</a:t>
            </a:fld>
            <a:endParaRPr lang="en-GB"/>
          </a:p>
        </p:txBody>
      </p:sp>
      <p:pic>
        <p:nvPicPr>
          <p:cNvPr id="11" name="Imagen 10" descr="Un dibujo de una cara feliz&#10;&#10;Descripción generada automáticamente con confianza baja">
            <a:extLst>
              <a:ext uri="{FF2B5EF4-FFF2-40B4-BE49-F238E27FC236}">
                <a16:creationId xmlns:a16="http://schemas.microsoft.com/office/drawing/2014/main" id="{6785B7D2-6E9B-066F-4134-25D7F112EF4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2880299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1_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717BE9-5558-8CE9-3C93-ADDE23354E4B}"/>
              </a:ext>
            </a:extLst>
          </p:cNvPr>
          <p:cNvSpPr>
            <a:spLocks noGrp="1"/>
          </p:cNvSpPr>
          <p:nvPr>
            <p:ph type="title"/>
          </p:nvPr>
        </p:nvSpPr>
        <p:spPr>
          <a:xfrm>
            <a:off x="838200" y="318388"/>
            <a:ext cx="10515600" cy="1325563"/>
          </a:xfrm>
        </p:spPr>
        <p:txBody>
          <a:bodyPr>
            <a:noAutofit/>
          </a:bodyPr>
          <a:lstStyle>
            <a:lvl1pPr>
              <a:defRPr lang="en-GB" sz="3600" b="1" kern="1200" dirty="0">
                <a:gradFill>
                  <a:gsLst>
                    <a:gs pos="0">
                      <a:srgbClr val="E94E1B"/>
                    </a:gs>
                    <a:gs pos="100000">
                      <a:srgbClr val="F9B233"/>
                    </a:gs>
                  </a:gsLst>
                  <a:lin ang="1200000" scaled="0"/>
                </a:gradFill>
                <a:latin typeface="Montserrat" pitchFamily="2" charset="0"/>
                <a:ea typeface="+mj-ea"/>
                <a:cs typeface="+mj-cs"/>
              </a:defRPr>
            </a:lvl1pPr>
          </a:lstStyle>
          <a:p>
            <a:pPr lvl="0" algn="l" defTabSz="914400" rtl="0" eaLnBrk="1" latinLnBrk="0" hangingPunct="1">
              <a:lnSpc>
                <a:spcPct val="90000"/>
              </a:lnSpc>
              <a:spcBef>
                <a:spcPct val="0"/>
              </a:spcBef>
              <a:buNone/>
            </a:pPr>
            <a:r>
              <a:rPr lang="es-ES" dirty="0"/>
              <a:t>Haga clic para modificar el estilo de título del patrón</a:t>
            </a:r>
            <a:endParaRPr lang="en-GB" dirty="0"/>
          </a:p>
        </p:txBody>
      </p:sp>
      <p:sp>
        <p:nvSpPr>
          <p:cNvPr id="3" name="Marcador de texto 2">
            <a:extLst>
              <a:ext uri="{FF2B5EF4-FFF2-40B4-BE49-F238E27FC236}">
                <a16:creationId xmlns:a16="http://schemas.microsoft.com/office/drawing/2014/main" id="{91D950C0-8436-7A46-89C9-E96803FB31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0981399-12D0-5CDD-9A5F-BB387592F46F}"/>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5" name="Marcador de texto 4">
            <a:extLst>
              <a:ext uri="{FF2B5EF4-FFF2-40B4-BE49-F238E27FC236}">
                <a16:creationId xmlns:a16="http://schemas.microsoft.com/office/drawing/2014/main" id="{B4B83124-123C-7EA0-C5CA-132B1C6EA1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B1CC4D7A-1CB0-4A21-296E-2771C07C8C9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7" name="Marcador de fecha 6">
            <a:extLst>
              <a:ext uri="{FF2B5EF4-FFF2-40B4-BE49-F238E27FC236}">
                <a16:creationId xmlns:a16="http://schemas.microsoft.com/office/drawing/2014/main" id="{723F1A8E-3AFF-FC3A-0A17-02E376F75A14}"/>
              </a:ext>
            </a:extLst>
          </p:cNvPr>
          <p:cNvSpPr>
            <a:spLocks noGrp="1"/>
          </p:cNvSpPr>
          <p:nvPr>
            <p:ph type="dt" sz="half" idx="10"/>
          </p:nvPr>
        </p:nvSpPr>
        <p:spPr/>
        <p:txBody>
          <a:bodyPr/>
          <a:lstStyle/>
          <a:p>
            <a:fld id="{1EC84D97-110F-436D-8052-5194FC30C3C0}" type="datetimeFigureOut">
              <a:rPr lang="en-GB" smtClean="0"/>
              <a:t>26/01/2025</a:t>
            </a:fld>
            <a:endParaRPr lang="en-GB"/>
          </a:p>
        </p:txBody>
      </p:sp>
      <p:sp>
        <p:nvSpPr>
          <p:cNvPr id="8" name="Marcador de pie de página 7">
            <a:extLst>
              <a:ext uri="{FF2B5EF4-FFF2-40B4-BE49-F238E27FC236}">
                <a16:creationId xmlns:a16="http://schemas.microsoft.com/office/drawing/2014/main" id="{EF534DAE-0A4D-D60A-82F8-DB54043F7DD2}"/>
              </a:ext>
            </a:extLst>
          </p:cNvPr>
          <p:cNvSpPr>
            <a:spLocks noGrp="1"/>
          </p:cNvSpPr>
          <p:nvPr>
            <p:ph type="ftr" sz="quarter" idx="11"/>
          </p:nvPr>
        </p:nvSpPr>
        <p:spPr/>
        <p:txBody>
          <a:bodyPr/>
          <a:lstStyle/>
          <a:p>
            <a:endParaRPr lang="en-GB"/>
          </a:p>
        </p:txBody>
      </p:sp>
      <p:sp>
        <p:nvSpPr>
          <p:cNvPr id="9" name="Marcador de número de diapositiva 8">
            <a:extLst>
              <a:ext uri="{FF2B5EF4-FFF2-40B4-BE49-F238E27FC236}">
                <a16:creationId xmlns:a16="http://schemas.microsoft.com/office/drawing/2014/main" id="{3C887F39-002B-A5EF-2734-146C0D3837A1}"/>
              </a:ext>
            </a:extLst>
          </p:cNvPr>
          <p:cNvSpPr>
            <a:spLocks noGrp="1"/>
          </p:cNvSpPr>
          <p:nvPr>
            <p:ph type="sldNum" sz="quarter" idx="12"/>
          </p:nvPr>
        </p:nvSpPr>
        <p:spPr/>
        <p:txBody>
          <a:bodyPr/>
          <a:lstStyle/>
          <a:p>
            <a:fld id="{D3A92039-7BCC-4D02-A517-162A6F375201}" type="slidenum">
              <a:rPr lang="en-GB" smtClean="0"/>
              <a:t>‹#›</a:t>
            </a:fld>
            <a:endParaRPr lang="en-GB"/>
          </a:p>
        </p:txBody>
      </p:sp>
      <p:pic>
        <p:nvPicPr>
          <p:cNvPr id="11" name="Imagen 10" descr="Un dibujo de una cara feliz&#10;&#10;Descripción generada automáticamente con confianza baja">
            <a:extLst>
              <a:ext uri="{FF2B5EF4-FFF2-40B4-BE49-F238E27FC236}">
                <a16:creationId xmlns:a16="http://schemas.microsoft.com/office/drawing/2014/main" id="{6785B7D2-6E9B-066F-4134-25D7F112EF4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910621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Imagen 5" descr="Imagen que contiene luz, reloj&#10;&#10;Descripción generada automáticamente">
            <a:extLst>
              <a:ext uri="{FF2B5EF4-FFF2-40B4-BE49-F238E27FC236}">
                <a16:creationId xmlns:a16="http://schemas.microsoft.com/office/drawing/2014/main" id="{A89426AA-1285-02EA-946C-B57E494C1BA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45" t="61217" r="1815" b="2467"/>
          <a:stretch/>
        </p:blipFill>
        <p:spPr>
          <a:xfrm>
            <a:off x="0" y="0"/>
            <a:ext cx="12192000" cy="1646238"/>
          </a:xfrm>
          <a:prstGeom prst="rect">
            <a:avLst/>
          </a:prstGeom>
        </p:spPr>
      </p:pic>
      <p:sp>
        <p:nvSpPr>
          <p:cNvPr id="2" name="Título 1">
            <a:extLst>
              <a:ext uri="{FF2B5EF4-FFF2-40B4-BE49-F238E27FC236}">
                <a16:creationId xmlns:a16="http://schemas.microsoft.com/office/drawing/2014/main" id="{E552A757-3B4B-0846-53F0-B9B1710DE3E0}"/>
              </a:ext>
            </a:extLst>
          </p:cNvPr>
          <p:cNvSpPr>
            <a:spLocks noGrp="1"/>
          </p:cNvSpPr>
          <p:nvPr>
            <p:ph type="title"/>
          </p:nvPr>
        </p:nvSpPr>
        <p:spPr>
          <a:xfrm>
            <a:off x="838200" y="160337"/>
            <a:ext cx="10515600" cy="1325563"/>
          </a:xfrm>
        </p:spPr>
        <p:txBody>
          <a:bodyPr>
            <a:normAutofit/>
          </a:bodyPr>
          <a:lstStyle>
            <a:lvl1pPr>
              <a:defRPr sz="3600">
                <a:solidFill>
                  <a:schemeClr val="bg1"/>
                </a:solidFill>
              </a:defRPr>
            </a:lvl1pPr>
          </a:lstStyle>
          <a:p>
            <a:r>
              <a:rPr lang="es-ES" dirty="0"/>
              <a:t>Haga clic para modificar el estilo de título del patrón</a:t>
            </a:r>
            <a:endParaRPr lang="en-GB" dirty="0"/>
          </a:p>
        </p:txBody>
      </p:sp>
      <p:sp>
        <p:nvSpPr>
          <p:cNvPr id="3" name="Marcador de fecha 2">
            <a:extLst>
              <a:ext uri="{FF2B5EF4-FFF2-40B4-BE49-F238E27FC236}">
                <a16:creationId xmlns:a16="http://schemas.microsoft.com/office/drawing/2014/main" id="{C4657319-E5BD-B863-AE64-0140A49ABCB0}"/>
              </a:ext>
            </a:extLst>
          </p:cNvPr>
          <p:cNvSpPr>
            <a:spLocks noGrp="1"/>
          </p:cNvSpPr>
          <p:nvPr>
            <p:ph type="dt" sz="half" idx="10"/>
          </p:nvPr>
        </p:nvSpPr>
        <p:spPr/>
        <p:txBody>
          <a:bodyPr/>
          <a:lstStyle/>
          <a:p>
            <a:fld id="{1EC84D97-110F-436D-8052-5194FC30C3C0}" type="datetimeFigureOut">
              <a:rPr lang="en-GB" smtClean="0"/>
              <a:t>26/01/2025</a:t>
            </a:fld>
            <a:endParaRPr lang="en-GB"/>
          </a:p>
        </p:txBody>
      </p:sp>
      <p:sp>
        <p:nvSpPr>
          <p:cNvPr id="4" name="Marcador de pie de página 3">
            <a:extLst>
              <a:ext uri="{FF2B5EF4-FFF2-40B4-BE49-F238E27FC236}">
                <a16:creationId xmlns:a16="http://schemas.microsoft.com/office/drawing/2014/main" id="{50936CDA-AF2A-C796-7125-58C71F7FA2F1}"/>
              </a:ext>
            </a:extLst>
          </p:cNvPr>
          <p:cNvSpPr>
            <a:spLocks noGrp="1"/>
          </p:cNvSpPr>
          <p:nvPr>
            <p:ph type="ftr" sz="quarter" idx="11"/>
          </p:nvPr>
        </p:nvSpPr>
        <p:spPr/>
        <p:txBody>
          <a:bodyPr/>
          <a:lstStyle/>
          <a:p>
            <a:endParaRPr lang="en-GB"/>
          </a:p>
        </p:txBody>
      </p:sp>
      <p:sp>
        <p:nvSpPr>
          <p:cNvPr id="5" name="Marcador de número de diapositiva 4">
            <a:extLst>
              <a:ext uri="{FF2B5EF4-FFF2-40B4-BE49-F238E27FC236}">
                <a16:creationId xmlns:a16="http://schemas.microsoft.com/office/drawing/2014/main" id="{EF27F4AA-140A-971A-1607-731B7F8D4523}"/>
              </a:ext>
            </a:extLst>
          </p:cNvPr>
          <p:cNvSpPr>
            <a:spLocks noGrp="1"/>
          </p:cNvSpPr>
          <p:nvPr>
            <p:ph type="sldNum" sz="quarter" idx="12"/>
          </p:nvPr>
        </p:nvSpPr>
        <p:spPr/>
        <p:txBody>
          <a:bodyPr/>
          <a:lstStyle/>
          <a:p>
            <a:fld id="{D3A92039-7BCC-4D02-A517-162A6F375201}" type="slidenum">
              <a:rPr lang="en-GB" smtClean="0"/>
              <a:t>‹#›</a:t>
            </a:fld>
            <a:endParaRPr lang="en-GB"/>
          </a:p>
        </p:txBody>
      </p:sp>
      <p:pic>
        <p:nvPicPr>
          <p:cNvPr id="7" name="Imagen 6" descr="Un dibujo de una cara feliz&#10;&#10;Descripción generada automáticamente con confianza baja">
            <a:extLst>
              <a:ext uri="{FF2B5EF4-FFF2-40B4-BE49-F238E27FC236}">
                <a16:creationId xmlns:a16="http://schemas.microsoft.com/office/drawing/2014/main" id="{D96F3049-B165-F825-BBEE-84FC440AD2F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3689537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32A7AFB-2C06-51BE-1D8C-CE2419E9EB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n-GB" dirty="0"/>
          </a:p>
        </p:txBody>
      </p:sp>
      <p:sp>
        <p:nvSpPr>
          <p:cNvPr id="3" name="Marcador de texto 2">
            <a:extLst>
              <a:ext uri="{FF2B5EF4-FFF2-40B4-BE49-F238E27FC236}">
                <a16:creationId xmlns:a16="http://schemas.microsoft.com/office/drawing/2014/main" id="{A16174A3-880E-87B5-B52E-342F759820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4" name="Marcador de fecha 3">
            <a:extLst>
              <a:ext uri="{FF2B5EF4-FFF2-40B4-BE49-F238E27FC236}">
                <a16:creationId xmlns:a16="http://schemas.microsoft.com/office/drawing/2014/main" id="{0F6BA74B-509B-61B1-49FC-389897FC61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C84D97-110F-436D-8052-5194FC30C3C0}" type="datetimeFigureOut">
              <a:rPr lang="en-GB" smtClean="0"/>
              <a:t>26/01/2025</a:t>
            </a:fld>
            <a:endParaRPr lang="en-GB"/>
          </a:p>
        </p:txBody>
      </p:sp>
      <p:sp>
        <p:nvSpPr>
          <p:cNvPr id="5" name="Marcador de pie de página 4">
            <a:extLst>
              <a:ext uri="{FF2B5EF4-FFF2-40B4-BE49-F238E27FC236}">
                <a16:creationId xmlns:a16="http://schemas.microsoft.com/office/drawing/2014/main" id="{19FBDB73-0FA7-FF30-9D47-279702892B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Marcador de número de diapositiva 5">
            <a:extLst>
              <a:ext uri="{FF2B5EF4-FFF2-40B4-BE49-F238E27FC236}">
                <a16:creationId xmlns:a16="http://schemas.microsoft.com/office/drawing/2014/main" id="{9D4B8DE4-BB5E-18E8-DA6C-FB9AB9BB71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A92039-7BCC-4D02-A517-162A6F375201}" type="slidenum">
              <a:rPr lang="en-GB" smtClean="0"/>
              <a:t>‹#›</a:t>
            </a:fld>
            <a:endParaRPr lang="en-GB"/>
          </a:p>
        </p:txBody>
      </p:sp>
    </p:spTree>
    <p:extLst>
      <p:ext uri="{BB962C8B-B14F-4D97-AF65-F5344CB8AC3E}">
        <p14:creationId xmlns:p14="http://schemas.microsoft.com/office/powerpoint/2010/main" val="2690480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62" r:id="rId6"/>
    <p:sldLayoutId id="2147483653" r:id="rId7"/>
    <p:sldLayoutId id="2147483663" r:id="rId8"/>
    <p:sldLayoutId id="2147483654" r:id="rId9"/>
    <p:sldLayoutId id="2147483664" r:id="rId10"/>
    <p:sldLayoutId id="2147483655" r:id="rId11"/>
    <p:sldLayoutId id="2147483656" r:id="rId12"/>
    <p:sldLayoutId id="2147483657" r:id="rId13"/>
    <p:sldLayoutId id="2147483661" r:id="rId14"/>
  </p:sldLayoutIdLst>
  <p:txStyles>
    <p:titleStyle>
      <a:lvl1pPr algn="l" defTabSz="914400" rtl="0" eaLnBrk="1" latinLnBrk="0" hangingPunct="1">
        <a:lnSpc>
          <a:spcPct val="90000"/>
        </a:lnSpc>
        <a:spcBef>
          <a:spcPct val="0"/>
        </a:spcBef>
        <a:buNone/>
        <a:defRPr sz="4400" b="1" kern="1200">
          <a:solidFill>
            <a:schemeClr val="tx1"/>
          </a:solidFill>
          <a:latin typeface="Montserrat"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image" Target="../media/image12.png"/><Relationship Id="rId7" Type="http://schemas.openxmlformats.org/officeDocument/2006/relationships/diagramColors" Target="../diagrams/colors1.xml"/><Relationship Id="rId12" Type="http://schemas.openxmlformats.org/officeDocument/2006/relationships/diagramColors" Target="../diagrams/colors2.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13.jpg"/></Relationships>
</file>

<file path=ppt/slides/_rels/slide4.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2.png"/><Relationship Id="rId7" Type="http://schemas.openxmlformats.org/officeDocument/2006/relationships/diagramColors" Target="../diagrams/colors4.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 Id="rId9" Type="http://schemas.openxmlformats.org/officeDocument/2006/relationships/image" Target="../media/image14.jpg"/></Relationships>
</file>

<file path=ppt/slides/_rels/slide5.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png"/><Relationship Id="rId7"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14.xml"/><Relationship Id="rId6" Type="http://schemas.openxmlformats.org/officeDocument/2006/relationships/hyperlink" Target="http://www.naqaae.eg/" TargetMode="External"/><Relationship Id="rId5" Type="http://schemas.openxmlformats.org/officeDocument/2006/relationships/hyperlink" Target="mailto:nermine.diab@naqaae.edu.eg" TargetMode="External"/><Relationship Id="rId4" Type="http://schemas.openxmlformats.org/officeDocument/2006/relationships/hyperlink" Target="mailto:yousra.shehata@naqaae.edu.e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C7809D-E99F-6BAF-D581-5981FAE0C8C3}"/>
              </a:ext>
            </a:extLst>
          </p:cNvPr>
          <p:cNvSpPr txBox="1">
            <a:spLocks/>
          </p:cNvSpPr>
          <p:nvPr/>
        </p:nvSpPr>
        <p:spPr>
          <a:xfrm>
            <a:off x="309281" y="4184557"/>
            <a:ext cx="3644155" cy="2162455"/>
          </a:xfrm>
          <a:prstGeom prst="rect">
            <a:avLst/>
          </a:prstGeom>
        </p:spPr>
        <p:txBody>
          <a:bodyPr/>
          <a:lstStyle>
            <a:lvl1pPr algn="l" defTabSz="914400" rtl="0" eaLnBrk="1" latinLnBrk="0" hangingPunct="1">
              <a:lnSpc>
                <a:spcPct val="90000"/>
              </a:lnSpc>
              <a:spcBef>
                <a:spcPct val="0"/>
              </a:spcBef>
              <a:buNone/>
              <a:defRPr sz="4400" b="1" kern="1200">
                <a:solidFill>
                  <a:schemeClr val="tx1"/>
                </a:solidFill>
                <a:latin typeface="Montserrat" pitchFamily="2" charset="0"/>
                <a:ea typeface="+mj-ea"/>
                <a:cs typeface="+mj-cs"/>
              </a:defRPr>
            </a:lvl1pPr>
          </a:lstStyle>
          <a:p>
            <a:r>
              <a:rPr lang="en-GB" sz="1800" dirty="0">
                <a:solidFill>
                  <a:schemeClr val="bg1"/>
                </a:solidFill>
              </a:rPr>
              <a:t>HAQAA3 EQA TRAINING</a:t>
            </a:r>
          </a:p>
          <a:p>
            <a:endParaRPr lang="en-GB" sz="1800" dirty="0">
              <a:solidFill>
                <a:schemeClr val="bg1"/>
              </a:solidFill>
            </a:endParaRPr>
          </a:p>
          <a:p>
            <a:r>
              <a:rPr lang="en-GB" sz="1800" dirty="0">
                <a:solidFill>
                  <a:schemeClr val="bg1"/>
                </a:solidFill>
              </a:rPr>
              <a:t>PEER-LEARNING SESSION 2: EXPERT RECRUITMENT AND TRAINING</a:t>
            </a:r>
          </a:p>
          <a:p>
            <a:endParaRPr lang="en-GB" sz="1800" dirty="0">
              <a:solidFill>
                <a:schemeClr val="bg1"/>
              </a:solidFill>
            </a:endParaRPr>
          </a:p>
          <a:p>
            <a:r>
              <a:rPr lang="en-GB" sz="1800" dirty="0">
                <a:solidFill>
                  <a:schemeClr val="bg1"/>
                </a:solidFill>
              </a:rPr>
              <a:t>Wednesday 29</a:t>
            </a:r>
            <a:r>
              <a:rPr lang="en-GB" sz="1800" baseline="30000" dirty="0">
                <a:solidFill>
                  <a:schemeClr val="bg1"/>
                </a:solidFill>
              </a:rPr>
              <a:t>th</a:t>
            </a:r>
            <a:r>
              <a:rPr lang="en-GB" sz="1800" dirty="0">
                <a:solidFill>
                  <a:schemeClr val="bg1"/>
                </a:solidFill>
              </a:rPr>
              <a:t> January </a:t>
            </a:r>
          </a:p>
        </p:txBody>
      </p:sp>
    </p:spTree>
    <p:extLst>
      <p:ext uri="{BB962C8B-B14F-4D97-AF65-F5344CB8AC3E}">
        <p14:creationId xmlns:p14="http://schemas.microsoft.com/office/powerpoint/2010/main" val="766241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6FCC02-943E-2E99-6339-22655346B9D8}"/>
              </a:ext>
            </a:extLst>
          </p:cNvPr>
          <p:cNvSpPr>
            <a:spLocks noGrp="1"/>
          </p:cNvSpPr>
          <p:nvPr>
            <p:ph type="title"/>
          </p:nvPr>
        </p:nvSpPr>
        <p:spPr/>
        <p:txBody>
          <a:bodyPr>
            <a:normAutofit/>
          </a:bodyPr>
          <a:lstStyle/>
          <a:p>
            <a:pPr algn="ctr"/>
            <a:r>
              <a:rPr lang="en-GB" dirty="0"/>
              <a:t>INVOLVEMENT OF EXTERNAL EXPERTS: ACTIVITIES, PROFILES, ETC.</a:t>
            </a:r>
          </a:p>
        </p:txBody>
      </p:sp>
      <p:sp>
        <p:nvSpPr>
          <p:cNvPr id="6" name="Text Placeholder 5">
            <a:extLst>
              <a:ext uri="{FF2B5EF4-FFF2-40B4-BE49-F238E27FC236}">
                <a16:creationId xmlns:a16="http://schemas.microsoft.com/office/drawing/2014/main" id="{F3266C0A-1CB7-7DD9-B468-A95769E12DBF}"/>
              </a:ext>
            </a:extLst>
          </p:cNvPr>
          <p:cNvSpPr>
            <a:spLocks noGrp="1"/>
          </p:cNvSpPr>
          <p:nvPr>
            <p:ph type="body" idx="1"/>
          </p:nvPr>
        </p:nvSpPr>
        <p:spPr>
          <a:xfrm>
            <a:off x="1367895" y="1796627"/>
            <a:ext cx="5779115" cy="823912"/>
          </a:xfrm>
        </p:spPr>
        <p:txBody>
          <a:bodyPr>
            <a:normAutofit/>
          </a:bodyPr>
          <a:lstStyle/>
          <a:p>
            <a:r>
              <a:rPr lang="en-GB" sz="2000" dirty="0">
                <a:solidFill>
                  <a:srgbClr val="E94E1B"/>
                </a:solidFill>
                <a:latin typeface="Times New Roman" panose="02020603050405020304" pitchFamily="18" charset="0"/>
                <a:cs typeface="Times New Roman" panose="02020603050405020304" pitchFamily="18" charset="0"/>
              </a:rPr>
              <a:t>External Experts profiles and how we recruit them.</a:t>
            </a:r>
            <a:endParaRPr lang="en-US" sz="2000" dirty="0">
              <a:solidFill>
                <a:srgbClr val="E94E1B"/>
              </a:solidFill>
              <a:latin typeface="Times New Roman" panose="02020603050405020304" pitchFamily="18" charset="0"/>
              <a:cs typeface="Times New Roman" panose="02020603050405020304" pitchFamily="18" charset="0"/>
            </a:endParaRPr>
          </a:p>
          <a:p>
            <a:endParaRPr lang="en-US" dirty="0">
              <a:solidFill>
                <a:srgbClr val="E94E1B"/>
              </a:solidFill>
            </a:endParaRPr>
          </a:p>
        </p:txBody>
      </p:sp>
      <p:pic>
        <p:nvPicPr>
          <p:cNvPr id="5" name="Picture 4">
            <a:extLst>
              <a:ext uri="{FF2B5EF4-FFF2-40B4-BE49-F238E27FC236}">
                <a16:creationId xmlns:a16="http://schemas.microsoft.com/office/drawing/2014/main" id="{8404772D-E50E-9C14-A653-7C1F1D9970B2}"/>
              </a:ext>
            </a:extLst>
          </p:cNvPr>
          <p:cNvPicPr>
            <a:picLocks noChangeAspect="1"/>
          </p:cNvPicPr>
          <p:nvPr/>
        </p:nvPicPr>
        <p:blipFill>
          <a:blip r:embed="rId3"/>
          <a:stretch>
            <a:fillRect/>
          </a:stretch>
        </p:blipFill>
        <p:spPr>
          <a:xfrm>
            <a:off x="228547" y="5186092"/>
            <a:ext cx="1219306" cy="2540093"/>
          </a:xfrm>
          <a:prstGeom prst="rect">
            <a:avLst/>
          </a:prstGeom>
        </p:spPr>
      </p:pic>
      <p:graphicFrame>
        <p:nvGraphicFramePr>
          <p:cNvPr id="9" name="Content Placeholder 8">
            <a:extLst>
              <a:ext uri="{FF2B5EF4-FFF2-40B4-BE49-F238E27FC236}">
                <a16:creationId xmlns:a16="http://schemas.microsoft.com/office/drawing/2014/main" id="{1841B64E-778C-7556-DC08-604E7DBD938D}"/>
              </a:ext>
            </a:extLst>
          </p:cNvPr>
          <p:cNvGraphicFramePr>
            <a:graphicFrameLocks noGrp="1"/>
          </p:cNvGraphicFramePr>
          <p:nvPr>
            <p:ph sz="quarter" idx="4"/>
            <p:extLst>
              <p:ext uri="{D42A27DB-BD31-4B8C-83A1-F6EECF244321}">
                <p14:modId xmlns:p14="http://schemas.microsoft.com/office/powerpoint/2010/main" val="413657386"/>
              </p:ext>
            </p:extLst>
          </p:nvPr>
        </p:nvGraphicFramePr>
        <p:xfrm>
          <a:off x="363641" y="2196317"/>
          <a:ext cx="5183188" cy="36845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TextBox 10">
            <a:extLst>
              <a:ext uri="{FF2B5EF4-FFF2-40B4-BE49-F238E27FC236}">
                <a16:creationId xmlns:a16="http://schemas.microsoft.com/office/drawing/2014/main" id="{7ACEA913-B45B-D9EE-4A97-57A94C58EA2D}"/>
              </a:ext>
            </a:extLst>
          </p:cNvPr>
          <p:cNvSpPr txBox="1"/>
          <p:nvPr/>
        </p:nvSpPr>
        <p:spPr>
          <a:xfrm>
            <a:off x="487681" y="2505075"/>
            <a:ext cx="1219306" cy="646331"/>
          </a:xfrm>
          <a:prstGeom prst="rect">
            <a:avLst/>
          </a:prstGeom>
          <a:noFill/>
        </p:spPr>
        <p:txBody>
          <a:bodyPr wrap="square" rtlCol="0">
            <a:spAutoFit/>
          </a:bodyPr>
          <a:lstStyle/>
          <a:p>
            <a:pPr marL="0" indent="0" algn="ctr">
              <a:buNone/>
            </a:pPr>
            <a:r>
              <a:rPr lang="en-US" sz="1800" b="1" dirty="0">
                <a:solidFill>
                  <a:srgbClr val="E94E1B"/>
                </a:solidFill>
                <a:latin typeface="Times New Roman" panose="02020603050405020304" pitchFamily="18" charset="0"/>
                <a:cs typeface="Times New Roman" panose="02020603050405020304" pitchFamily="18" charset="0"/>
              </a:rPr>
              <a:t>We target:</a:t>
            </a:r>
          </a:p>
        </p:txBody>
      </p:sp>
      <p:sp>
        <p:nvSpPr>
          <p:cNvPr id="12" name="TextBox 11">
            <a:extLst>
              <a:ext uri="{FF2B5EF4-FFF2-40B4-BE49-F238E27FC236}">
                <a16:creationId xmlns:a16="http://schemas.microsoft.com/office/drawing/2014/main" id="{D22D75DC-4779-CAB3-E444-37F14B565F4C}"/>
              </a:ext>
            </a:extLst>
          </p:cNvPr>
          <p:cNvSpPr txBox="1"/>
          <p:nvPr/>
        </p:nvSpPr>
        <p:spPr>
          <a:xfrm>
            <a:off x="584123" y="4483614"/>
            <a:ext cx="1567543" cy="646331"/>
          </a:xfrm>
          <a:prstGeom prst="rect">
            <a:avLst/>
          </a:prstGeom>
          <a:noFill/>
        </p:spPr>
        <p:txBody>
          <a:bodyPr wrap="square" rtlCol="0">
            <a:spAutoFit/>
          </a:bodyPr>
          <a:lstStyle/>
          <a:p>
            <a:pPr marL="0" indent="0" algn="ctr">
              <a:buNone/>
            </a:pPr>
            <a:r>
              <a:rPr lang="en-US" sz="1800" b="1" dirty="0">
                <a:solidFill>
                  <a:srgbClr val="E94E1B"/>
                </a:solidFill>
                <a:latin typeface="Times New Roman" panose="02020603050405020304" pitchFamily="18" charset="0"/>
                <a:cs typeface="Times New Roman" panose="02020603050405020304" pitchFamily="18" charset="0"/>
              </a:rPr>
              <a:t>We recruited them:</a:t>
            </a:r>
            <a:endParaRPr lang="en-GB" sz="1800" b="1" dirty="0">
              <a:solidFill>
                <a:srgbClr val="E94E1B"/>
              </a:solidFill>
            </a:endParaRPr>
          </a:p>
        </p:txBody>
      </p:sp>
      <p:graphicFrame>
        <p:nvGraphicFramePr>
          <p:cNvPr id="8" name="Diagram 7">
            <a:extLst>
              <a:ext uri="{FF2B5EF4-FFF2-40B4-BE49-F238E27FC236}">
                <a16:creationId xmlns:a16="http://schemas.microsoft.com/office/drawing/2014/main" id="{2D1A921B-D8F8-A19F-ED17-F88182596A38}"/>
              </a:ext>
            </a:extLst>
          </p:cNvPr>
          <p:cNvGraphicFramePr/>
          <p:nvPr>
            <p:extLst>
              <p:ext uri="{D42A27DB-BD31-4B8C-83A1-F6EECF244321}">
                <p14:modId xmlns:p14="http://schemas.microsoft.com/office/powerpoint/2010/main" val="1832296019"/>
              </p:ext>
            </p:extLst>
          </p:nvPr>
        </p:nvGraphicFramePr>
        <p:xfrm>
          <a:off x="5318760" y="1603332"/>
          <a:ext cx="6786231" cy="5086391"/>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4" name="TextBox 3">
            <a:extLst>
              <a:ext uri="{FF2B5EF4-FFF2-40B4-BE49-F238E27FC236}">
                <a16:creationId xmlns:a16="http://schemas.microsoft.com/office/drawing/2014/main" id="{C944E9C6-8C71-0E13-028B-31C3237F869B}"/>
              </a:ext>
            </a:extLst>
          </p:cNvPr>
          <p:cNvSpPr txBox="1"/>
          <p:nvPr/>
        </p:nvSpPr>
        <p:spPr>
          <a:xfrm>
            <a:off x="2651366" y="6398717"/>
            <a:ext cx="6093912" cy="369332"/>
          </a:xfrm>
          <a:prstGeom prst="rect">
            <a:avLst/>
          </a:prstGeom>
          <a:noFill/>
        </p:spPr>
        <p:txBody>
          <a:bodyPr wrap="square">
            <a:spAutoFit/>
          </a:bodyPr>
          <a:lstStyle/>
          <a:p>
            <a:pPr algn="ctr"/>
            <a:r>
              <a:rPr lang="en-US" b="1" dirty="0">
                <a:solidFill>
                  <a:srgbClr val="E94E1B"/>
                </a:solidFill>
              </a:rPr>
              <a:t>How do we select External Experts with NAQAAE</a:t>
            </a:r>
          </a:p>
        </p:txBody>
      </p:sp>
    </p:spTree>
    <p:extLst>
      <p:ext uri="{BB962C8B-B14F-4D97-AF65-F5344CB8AC3E}">
        <p14:creationId xmlns:p14="http://schemas.microsoft.com/office/powerpoint/2010/main" val="1229606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mph" presetSubtype="0" fill="hold" grpId="0" nodeType="clickEffect">
                                  <p:stCondLst>
                                    <p:cond delay="0"/>
                                  </p:stCondLst>
                                  <p:childTnLst>
                                    <p:animClr clrSpc="hsl" dir="cw">
                                      <p:cBhvr override="childStyle">
                                        <p:cTn id="14" dur="500" fill="hold"/>
                                        <p:tgtEl>
                                          <p:spTgt spid="6">
                                            <p:txEl>
                                              <p:pRg st="0" end="0"/>
                                            </p:txEl>
                                          </p:spTgt>
                                        </p:tgtEl>
                                        <p:attrNameLst>
                                          <p:attrName>style.color</p:attrName>
                                        </p:attrNameLst>
                                      </p:cBhvr>
                                      <p:by>
                                        <p:hsl h="7200000" s="0" l="0"/>
                                      </p:by>
                                    </p:animClr>
                                    <p:animClr clrSpc="hsl" dir="cw">
                                      <p:cBhvr>
                                        <p:cTn id="15" dur="500" fill="hold"/>
                                        <p:tgtEl>
                                          <p:spTgt spid="6">
                                            <p:txEl>
                                              <p:pRg st="0" end="0"/>
                                            </p:txEl>
                                          </p:spTgt>
                                        </p:tgtEl>
                                        <p:attrNameLst>
                                          <p:attrName>fillcolor</p:attrName>
                                        </p:attrNameLst>
                                      </p:cBhvr>
                                      <p:by>
                                        <p:hsl h="7200000" s="0" l="0"/>
                                      </p:by>
                                    </p:animClr>
                                    <p:animClr clrSpc="hsl" dir="cw">
                                      <p:cBhvr>
                                        <p:cTn id="16" dur="500" fill="hold"/>
                                        <p:tgtEl>
                                          <p:spTgt spid="6">
                                            <p:txEl>
                                              <p:pRg st="0" end="0"/>
                                            </p:txEl>
                                          </p:spTgt>
                                        </p:tgtEl>
                                        <p:attrNameLst>
                                          <p:attrName>stroke.color</p:attrName>
                                        </p:attrNameLst>
                                      </p:cBhvr>
                                      <p:by>
                                        <p:hsl h="7200000" s="0" l="0"/>
                                      </p:by>
                                    </p:animClr>
                                    <p:set>
                                      <p:cBhvr>
                                        <p:cTn id="17" dur="500" fill="hold"/>
                                        <p:tgtEl>
                                          <p:spTgt spid="6">
                                            <p:txEl>
                                              <p:pRg st="0" end="0"/>
                                            </p:txEl>
                                          </p:spTgt>
                                        </p:tgtEl>
                                        <p:attrNameLst>
                                          <p:attrName>fill.type</p:attrName>
                                        </p:attrNameLst>
                                      </p:cBhvr>
                                      <p:to>
                                        <p:strVal val="solid"/>
                                      </p:to>
                                    </p:set>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9"/>
                                        </p:tgtEl>
                                      </p:cBhvr>
                                    </p:animEffect>
                                    <p:animScale>
                                      <p:cBhvr>
                                        <p:cTn id="22" dur="250" autoRev="1" fill="hold"/>
                                        <p:tgtEl>
                                          <p:spTgt spid="9"/>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1" presetClass="path" presetSubtype="0" accel="50000" decel="50000" fill="hold" grpId="0" nodeType="clickEffect">
                                  <p:stCondLst>
                                    <p:cond delay="0"/>
                                  </p:stCondLst>
                                  <p:childTnLst>
                                    <p:animMotion origin="layout" path="M 0 0 C 0.069 0 0.125 0.056 0.125 0.125 C 0.125 0.194 0.069 0.25 0 0.25 C -0.069 0.25 -0.125 0.194 -0.125 0.125 C -0.125 0.056 -0.069 0 0 0 Z" pathEditMode="relative" ptsTypes="">
                                      <p:cBhvr>
                                        <p:cTn id="26" dur="2000" fill="hold"/>
                                        <p:tgtEl>
                                          <p:spTgt spid="8"/>
                                        </p:tgtEl>
                                        <p:attrNameLst>
                                          <p:attrName>ppt_x</p:attrName>
                                          <p:attrName>ppt_y</p:attrName>
                                        </p:attrNameLst>
                                      </p:cBhvr>
                                    </p:animMotion>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p:cTn id="31" dur="500" fill="hold"/>
                                        <p:tgtEl>
                                          <p:spTgt spid="4"/>
                                        </p:tgtEl>
                                        <p:attrNameLst>
                                          <p:attrName>ppt_w</p:attrName>
                                        </p:attrNameLst>
                                      </p:cBhvr>
                                      <p:tavLst>
                                        <p:tav tm="0">
                                          <p:val>
                                            <p:fltVal val="0"/>
                                          </p:val>
                                        </p:tav>
                                        <p:tav tm="100000">
                                          <p:val>
                                            <p:strVal val="#ppt_w"/>
                                          </p:val>
                                        </p:tav>
                                      </p:tavLst>
                                    </p:anim>
                                    <p:anim calcmode="lin" valueType="num">
                                      <p:cBhvr>
                                        <p:cTn id="32" dur="500" fill="hold"/>
                                        <p:tgtEl>
                                          <p:spTgt spid="4"/>
                                        </p:tgtEl>
                                        <p:attrNameLst>
                                          <p:attrName>ppt_h</p:attrName>
                                        </p:attrNameLst>
                                      </p:cBhvr>
                                      <p:tavLst>
                                        <p:tav tm="0">
                                          <p:val>
                                            <p:fltVal val="0"/>
                                          </p:val>
                                        </p:tav>
                                        <p:tav tm="100000">
                                          <p:val>
                                            <p:strVal val="#ppt_h"/>
                                          </p:val>
                                        </p:tav>
                                      </p:tavLst>
                                    </p:anim>
                                    <p:animEffect transition="in" filter="fade">
                                      <p:cBhvr>
                                        <p:cTn id="3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Graphic spid="9" grpId="0">
        <p:bldAsOne/>
      </p:bldGraphic>
      <p:bldGraphic spid="8" grpId="0">
        <p:bldAsOne/>
      </p:bldGraphic>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48C4A7-C89B-37B3-45ED-93A874CEF61C}"/>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220461E5-A349-F81C-BA32-B476AE877175}"/>
              </a:ext>
            </a:extLst>
          </p:cNvPr>
          <p:cNvSpPr>
            <a:spLocks noGrp="1"/>
          </p:cNvSpPr>
          <p:nvPr>
            <p:ph type="title"/>
          </p:nvPr>
        </p:nvSpPr>
        <p:spPr>
          <a:xfrm>
            <a:off x="838200" y="0"/>
            <a:ext cx="10515600" cy="1325563"/>
          </a:xfrm>
        </p:spPr>
        <p:txBody>
          <a:bodyPr/>
          <a:lstStyle/>
          <a:p>
            <a:pPr algn="ctr"/>
            <a:r>
              <a:rPr lang="en-GB" dirty="0"/>
              <a:t>EXPERT TRAINING OFFERED BY NAQAAE</a:t>
            </a:r>
          </a:p>
        </p:txBody>
      </p:sp>
      <p:graphicFrame>
        <p:nvGraphicFramePr>
          <p:cNvPr id="6" name="Diagram 5">
            <a:extLst>
              <a:ext uri="{FF2B5EF4-FFF2-40B4-BE49-F238E27FC236}">
                <a16:creationId xmlns:a16="http://schemas.microsoft.com/office/drawing/2014/main" id="{5C0E1110-33E7-D2E2-EA63-3FDCE03ABE47}"/>
              </a:ext>
            </a:extLst>
          </p:cNvPr>
          <p:cNvGraphicFramePr/>
          <p:nvPr>
            <p:extLst>
              <p:ext uri="{D42A27DB-BD31-4B8C-83A1-F6EECF244321}">
                <p14:modId xmlns:p14="http://schemas.microsoft.com/office/powerpoint/2010/main" val="1102694019"/>
              </p:ext>
            </p:extLst>
          </p:nvPr>
        </p:nvGraphicFramePr>
        <p:xfrm>
          <a:off x="2257631" y="1478280"/>
          <a:ext cx="5667169" cy="49462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a:extLst>
              <a:ext uri="{FF2B5EF4-FFF2-40B4-BE49-F238E27FC236}">
                <a16:creationId xmlns:a16="http://schemas.microsoft.com/office/drawing/2014/main" id="{8404772D-E50E-9C14-A653-7C1F1D9970B2}"/>
              </a:ext>
            </a:extLst>
          </p:cNvPr>
          <p:cNvPicPr>
            <a:picLocks noChangeAspect="1"/>
          </p:cNvPicPr>
          <p:nvPr/>
        </p:nvPicPr>
        <p:blipFill>
          <a:blip r:embed="rId8"/>
          <a:stretch>
            <a:fillRect/>
          </a:stretch>
        </p:blipFill>
        <p:spPr>
          <a:xfrm>
            <a:off x="228547" y="5186092"/>
            <a:ext cx="1219306" cy="2540093"/>
          </a:xfrm>
          <a:prstGeom prst="rect">
            <a:avLst/>
          </a:prstGeom>
        </p:spPr>
      </p:pic>
      <p:pic>
        <p:nvPicPr>
          <p:cNvPr id="5" name="Picture 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490857" y="2649894"/>
            <a:ext cx="3340359" cy="3149371"/>
          </a:xfrm>
          <a:prstGeom prst="rect">
            <a:avLst/>
          </a:prstGeom>
        </p:spPr>
      </p:pic>
    </p:spTree>
    <p:extLst>
      <p:ext uri="{BB962C8B-B14F-4D97-AF65-F5344CB8AC3E}">
        <p14:creationId xmlns:p14="http://schemas.microsoft.com/office/powerpoint/2010/main" val="2655324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mph" presetSubtype="0" fill="hold" grpId="0" nodeType="clickEffect">
                                  <p:stCondLst>
                                    <p:cond delay="0"/>
                                  </p:stCondLst>
                                  <p:childTnLst>
                                    <p:animScale>
                                      <p:cBhvr>
                                        <p:cTn id="13" dur="2000" fill="hold"/>
                                        <p:tgtEl>
                                          <p:spTgt spid="6"/>
                                        </p:tgtEl>
                                      </p:cBhvr>
                                      <p:by x="150000" y="150000"/>
                                    </p:animScale>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randombar(horizontal)">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A53514-18B8-716D-7350-057E25573575}"/>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AD1FA672-F519-5D33-255E-B0BFA80E064A}"/>
              </a:ext>
            </a:extLst>
          </p:cNvPr>
          <p:cNvSpPr>
            <a:spLocks noGrp="1"/>
          </p:cNvSpPr>
          <p:nvPr>
            <p:ph type="title"/>
          </p:nvPr>
        </p:nvSpPr>
        <p:spPr>
          <a:xfrm>
            <a:off x="838200" y="213646"/>
            <a:ext cx="10515600" cy="1611980"/>
          </a:xfrm>
        </p:spPr>
        <p:txBody>
          <a:bodyPr/>
          <a:lstStyle/>
          <a:p>
            <a:pPr algn="ctr"/>
            <a:r>
              <a:rPr lang="en-GB" dirty="0">
                <a:latin typeface="Montserrat"/>
              </a:rPr>
              <a:t>EXPERT RECRUITMENT AND TRAINING: MAIN CHALLENGES and ways to overcome</a:t>
            </a:r>
            <a:endParaRPr lang="en-GB" dirty="0"/>
          </a:p>
        </p:txBody>
      </p:sp>
      <p:pic>
        <p:nvPicPr>
          <p:cNvPr id="5" name="Picture 4">
            <a:extLst>
              <a:ext uri="{FF2B5EF4-FFF2-40B4-BE49-F238E27FC236}">
                <a16:creationId xmlns:a16="http://schemas.microsoft.com/office/drawing/2014/main" id="{8404772D-E50E-9C14-A653-7C1F1D9970B2}"/>
              </a:ext>
            </a:extLst>
          </p:cNvPr>
          <p:cNvPicPr>
            <a:picLocks noChangeAspect="1"/>
          </p:cNvPicPr>
          <p:nvPr/>
        </p:nvPicPr>
        <p:blipFill>
          <a:blip r:embed="rId3"/>
          <a:stretch>
            <a:fillRect/>
          </a:stretch>
        </p:blipFill>
        <p:spPr>
          <a:xfrm>
            <a:off x="228547" y="5186092"/>
            <a:ext cx="1219306" cy="2540093"/>
          </a:xfrm>
          <a:prstGeom prst="rect">
            <a:avLst/>
          </a:prstGeom>
        </p:spPr>
      </p:pic>
      <p:graphicFrame>
        <p:nvGraphicFramePr>
          <p:cNvPr id="3" name="Diagram 2"/>
          <p:cNvGraphicFramePr/>
          <p:nvPr>
            <p:extLst>
              <p:ext uri="{D42A27DB-BD31-4B8C-83A1-F6EECF244321}">
                <p14:modId xmlns:p14="http://schemas.microsoft.com/office/powerpoint/2010/main" val="2132665963"/>
              </p:ext>
            </p:extLst>
          </p:nvPr>
        </p:nvGraphicFramePr>
        <p:xfrm>
          <a:off x="1696098" y="1439333"/>
          <a:ext cx="9202057"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4" name="Picture 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49814" y="3051313"/>
            <a:ext cx="2857500" cy="1897453"/>
          </a:xfrm>
          <a:prstGeom prst="rect">
            <a:avLst/>
          </a:prstGeom>
        </p:spPr>
      </p:pic>
    </p:spTree>
    <p:extLst>
      <p:ext uri="{BB962C8B-B14F-4D97-AF65-F5344CB8AC3E}">
        <p14:creationId xmlns:p14="http://schemas.microsoft.com/office/powerpoint/2010/main" val="1592424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grpId="0" nodeType="clickEffect">
                                  <p:stCondLst>
                                    <p:cond delay="0"/>
                                  </p:stCondLst>
                                  <p:childTnLst>
                                    <p:animRot by="21600000">
                                      <p:cBhvr>
                                        <p:cTn id="14" dur="2000" fill="hold"/>
                                        <p:tgtEl>
                                          <p:spTgt spid="3"/>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26" presetClass="exit" presetSubtype="0" fill="hold" nodeType="clickEffect">
                                  <p:stCondLst>
                                    <p:cond delay="0"/>
                                  </p:stCondLst>
                                  <p:childTnLst>
                                    <p:animEffect transition="out" filter="wipe(down)">
                                      <p:cBhvr>
                                        <p:cTn id="18" dur="180" accel="50000">
                                          <p:stCondLst>
                                            <p:cond delay="1820"/>
                                          </p:stCondLst>
                                        </p:cTn>
                                        <p:tgtEl>
                                          <p:spTgt spid="4"/>
                                        </p:tgtEl>
                                      </p:cBhvr>
                                    </p:animEffect>
                                    <p:anim calcmode="lin" valueType="num">
                                      <p:cBhvr>
                                        <p:cTn id="19" dur="1822" tmFilter="0,0; 0.14,0.31; 0.43,0.73; 0.71,0.91; 1.0,1.0">
                                          <p:stCondLst>
                                            <p:cond delay="0"/>
                                          </p:stCondLst>
                                        </p:cTn>
                                        <p:tgtEl>
                                          <p:spTgt spid="4"/>
                                        </p:tgtEl>
                                        <p:attrNameLst>
                                          <p:attrName>ppt_x</p:attrName>
                                        </p:attrNameLst>
                                      </p:cBhvr>
                                      <p:tavLst>
                                        <p:tav tm="0">
                                          <p:val>
                                            <p:strVal val="ppt_x"/>
                                          </p:val>
                                        </p:tav>
                                        <p:tav tm="100000">
                                          <p:val>
                                            <p:strVal val="#ppt_x+0.25"/>
                                          </p:val>
                                        </p:tav>
                                      </p:tavLst>
                                    </p:anim>
                                    <p:anim calcmode="lin" valueType="num">
                                      <p:cBhvr>
                                        <p:cTn id="20" dur="178">
                                          <p:stCondLst>
                                            <p:cond delay="1822"/>
                                          </p:stCondLst>
                                        </p:cTn>
                                        <p:tgtEl>
                                          <p:spTgt spid="4"/>
                                        </p:tgtEl>
                                        <p:attrNameLst>
                                          <p:attrName>ppt_x</p:attrName>
                                        </p:attrNameLst>
                                      </p:cBhvr>
                                      <p:tavLst>
                                        <p:tav tm="0">
                                          <p:val>
                                            <p:strVal val="ppt_x"/>
                                          </p:val>
                                        </p:tav>
                                        <p:tav tm="100000">
                                          <p:val>
                                            <p:strVal val="ppt_x"/>
                                          </p:val>
                                        </p:tav>
                                      </p:tavLst>
                                    </p:anim>
                                    <p:anim calcmode="lin" valueType="num">
                                      <p:cBhvr>
                                        <p:cTn id="21" dur="664" tmFilter="0.0,0.0;0.25,0.07;0.50,0.2;0.75,0.467;1.0,1.0">
                                          <p:stCondLst>
                                            <p:cond delay="0"/>
                                          </p:stCondLst>
                                        </p:cTn>
                                        <p:tgtEl>
                                          <p:spTgt spid="4"/>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22" dur="664" tmFilter="0, 0; 0.125,0.2665; 0.25,0.4; 0.375,0.465; 0.5,0.5;  0.625,0.535; 0.75,0.6; 0.875,0.7335; 1,1">
                                          <p:stCondLst>
                                            <p:cond delay="664"/>
                                          </p:stCondLst>
                                        </p:cTn>
                                        <p:tgtEl>
                                          <p:spTgt spid="4"/>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23" dur="332" tmFilter="0, 0; 0.125,0.2665; 0.25,0.4; 0.375,0.465; 0.5,0.5;  0.625,0.535; 0.75,0.6; 0.875,0.7335; 1,1">
                                          <p:stCondLst>
                                            <p:cond delay="1324"/>
                                          </p:stCondLst>
                                        </p:cTn>
                                        <p:tgtEl>
                                          <p:spTgt spid="4"/>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24" dur="164" tmFilter="0, 0; 0.125,0.2665; 0.25,0.4; 0.375,0.465; 0.5,0.5;  0.625,0.535; 0.75,0.6; 0.875,0.7335; 1,1">
                                          <p:stCondLst>
                                            <p:cond delay="1656"/>
                                          </p:stCondLst>
                                        </p:cTn>
                                        <p:tgtEl>
                                          <p:spTgt spid="4"/>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25" dur="180" accel="50000">
                                          <p:stCondLst>
                                            <p:cond delay="1820"/>
                                          </p:stCondLst>
                                        </p:cTn>
                                        <p:tgtEl>
                                          <p:spTgt spid="4"/>
                                        </p:tgtEl>
                                        <p:attrNameLst>
                                          <p:attrName>ppt_y</p:attrName>
                                        </p:attrNameLst>
                                      </p:cBhvr>
                                      <p:tavLst>
                                        <p:tav tm="0">
                                          <p:val>
                                            <p:strVal val="ppt_y"/>
                                          </p:val>
                                        </p:tav>
                                        <p:tav tm="100000">
                                          <p:val>
                                            <p:strVal val="ppt_y+ppt_h"/>
                                          </p:val>
                                        </p:tav>
                                      </p:tavLst>
                                    </p:anim>
                                    <p:animScale>
                                      <p:cBhvr>
                                        <p:cTn id="26" dur="26">
                                          <p:stCondLst>
                                            <p:cond delay="620"/>
                                          </p:stCondLst>
                                        </p:cTn>
                                        <p:tgtEl>
                                          <p:spTgt spid="4"/>
                                        </p:tgtEl>
                                      </p:cBhvr>
                                      <p:to x="100000" y="60000"/>
                                    </p:animScale>
                                    <p:animScale>
                                      <p:cBhvr>
                                        <p:cTn id="27" dur="166" decel="50000">
                                          <p:stCondLst>
                                            <p:cond delay="646"/>
                                          </p:stCondLst>
                                        </p:cTn>
                                        <p:tgtEl>
                                          <p:spTgt spid="4"/>
                                        </p:tgtEl>
                                      </p:cBhvr>
                                      <p:to x="100000" y="100000"/>
                                    </p:animScale>
                                    <p:animScale>
                                      <p:cBhvr>
                                        <p:cTn id="28" dur="26">
                                          <p:stCondLst>
                                            <p:cond delay="1312"/>
                                          </p:stCondLst>
                                        </p:cTn>
                                        <p:tgtEl>
                                          <p:spTgt spid="4"/>
                                        </p:tgtEl>
                                      </p:cBhvr>
                                      <p:to x="100000" y="80000"/>
                                    </p:animScale>
                                    <p:animScale>
                                      <p:cBhvr>
                                        <p:cTn id="29" dur="166" decel="50000">
                                          <p:stCondLst>
                                            <p:cond delay="1338"/>
                                          </p:stCondLst>
                                        </p:cTn>
                                        <p:tgtEl>
                                          <p:spTgt spid="4"/>
                                        </p:tgtEl>
                                      </p:cBhvr>
                                      <p:to x="100000" y="100000"/>
                                    </p:animScale>
                                    <p:animScale>
                                      <p:cBhvr>
                                        <p:cTn id="30" dur="26">
                                          <p:stCondLst>
                                            <p:cond delay="1642"/>
                                          </p:stCondLst>
                                        </p:cTn>
                                        <p:tgtEl>
                                          <p:spTgt spid="4"/>
                                        </p:tgtEl>
                                      </p:cBhvr>
                                      <p:to x="100000" y="90000"/>
                                    </p:animScale>
                                    <p:animScale>
                                      <p:cBhvr>
                                        <p:cTn id="31" dur="166" decel="50000">
                                          <p:stCondLst>
                                            <p:cond delay="1668"/>
                                          </p:stCondLst>
                                        </p:cTn>
                                        <p:tgtEl>
                                          <p:spTgt spid="4"/>
                                        </p:tgtEl>
                                      </p:cBhvr>
                                      <p:to x="100000" y="100000"/>
                                    </p:animScale>
                                    <p:animScale>
                                      <p:cBhvr>
                                        <p:cTn id="32" dur="26">
                                          <p:stCondLst>
                                            <p:cond delay="1808"/>
                                          </p:stCondLst>
                                        </p:cTn>
                                        <p:tgtEl>
                                          <p:spTgt spid="4"/>
                                        </p:tgtEl>
                                      </p:cBhvr>
                                      <p:to x="100000" y="95000"/>
                                    </p:animScale>
                                    <p:animScale>
                                      <p:cBhvr>
                                        <p:cTn id="33" dur="166" decel="50000">
                                          <p:stCondLst>
                                            <p:cond delay="1834"/>
                                          </p:stCondLst>
                                        </p:cTn>
                                        <p:tgtEl>
                                          <p:spTgt spid="4"/>
                                        </p:tgtEl>
                                      </p:cBhvr>
                                      <p:to x="100000" y="100000"/>
                                    </p:animScale>
                                    <p:set>
                                      <p:cBhvr>
                                        <p:cTn id="34"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3"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n 12" descr="Icono&#10;&#10;Descripción generada automáticamente">
            <a:extLst>
              <a:ext uri="{FF2B5EF4-FFF2-40B4-BE49-F238E27FC236}">
                <a16:creationId xmlns:a16="http://schemas.microsoft.com/office/drawing/2014/main" id="{4D83C7D1-C367-CEBE-7CA5-ED6B907E3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675294" cy="6858000"/>
          </a:xfrm>
          <a:prstGeom prst="rect">
            <a:avLst/>
          </a:prstGeom>
        </p:spPr>
      </p:pic>
      <p:sp>
        <p:nvSpPr>
          <p:cNvPr id="3" name="Título 1">
            <a:extLst>
              <a:ext uri="{FF2B5EF4-FFF2-40B4-BE49-F238E27FC236}">
                <a16:creationId xmlns:a16="http://schemas.microsoft.com/office/drawing/2014/main" id="{EA573DAC-7D93-BA74-83AE-5CC4AF1153A3}"/>
              </a:ext>
            </a:extLst>
          </p:cNvPr>
          <p:cNvSpPr txBox="1">
            <a:spLocks/>
          </p:cNvSpPr>
          <p:nvPr/>
        </p:nvSpPr>
        <p:spPr>
          <a:xfrm>
            <a:off x="2634916" y="576263"/>
            <a:ext cx="10515600" cy="2852737"/>
          </a:xfrm>
          <a:prstGeom prst="rect">
            <a:avLst/>
          </a:prstGeom>
        </p:spPr>
        <p:txBody>
          <a:bodyPr anchor="ctr">
            <a:normAutofit/>
          </a:bodyPr>
          <a:lstStyle>
            <a:lvl1pPr algn="ctr" defTabSz="914400" rtl="0" eaLnBrk="1" latinLnBrk="0" hangingPunct="1">
              <a:lnSpc>
                <a:spcPct val="90000"/>
              </a:lnSpc>
              <a:spcBef>
                <a:spcPct val="0"/>
              </a:spcBef>
              <a:buNone/>
              <a:defRPr lang="en-GB" sz="6600" b="1" kern="1200" dirty="0">
                <a:gradFill>
                  <a:gsLst>
                    <a:gs pos="0">
                      <a:srgbClr val="E94E1B"/>
                    </a:gs>
                    <a:gs pos="100000">
                      <a:srgbClr val="F9B233"/>
                    </a:gs>
                  </a:gsLst>
                  <a:lin ang="1200000" scaled="0"/>
                </a:gradFill>
                <a:latin typeface="Montserrat" pitchFamily="2" charset="0"/>
                <a:ea typeface="+mj-ea"/>
                <a:cs typeface="+mj-cs"/>
              </a:defRPr>
            </a:lvl1pPr>
          </a:lstStyle>
          <a:p>
            <a:r>
              <a:rPr lang="es-ES" dirty="0"/>
              <a:t>THANK YOU!</a:t>
            </a:r>
          </a:p>
        </p:txBody>
      </p:sp>
      <p:sp>
        <p:nvSpPr>
          <p:cNvPr id="2" name="Título 1">
            <a:extLst>
              <a:ext uri="{FF2B5EF4-FFF2-40B4-BE49-F238E27FC236}">
                <a16:creationId xmlns:a16="http://schemas.microsoft.com/office/drawing/2014/main" id="{7EDE08BD-C3D2-4F4D-418A-D5A81FD362AB}"/>
              </a:ext>
            </a:extLst>
          </p:cNvPr>
          <p:cNvSpPr txBox="1">
            <a:spLocks/>
          </p:cNvSpPr>
          <p:nvPr/>
        </p:nvSpPr>
        <p:spPr>
          <a:xfrm>
            <a:off x="2634916" y="2799748"/>
            <a:ext cx="10515600" cy="2852737"/>
          </a:xfrm>
          <a:prstGeom prst="rect">
            <a:avLst/>
          </a:prstGeom>
        </p:spPr>
        <p:txBody>
          <a:bodyPr anchor="ctr">
            <a:normAutofit/>
          </a:bodyPr>
          <a:lstStyle>
            <a:lvl1pPr algn="ctr" defTabSz="914400" rtl="0" eaLnBrk="1" latinLnBrk="0" hangingPunct="1">
              <a:lnSpc>
                <a:spcPct val="90000"/>
              </a:lnSpc>
              <a:spcBef>
                <a:spcPct val="0"/>
              </a:spcBef>
              <a:buNone/>
              <a:defRPr lang="en-GB" sz="6600" b="1" kern="1200" dirty="0">
                <a:gradFill>
                  <a:gsLst>
                    <a:gs pos="0">
                      <a:srgbClr val="E94E1B"/>
                    </a:gs>
                    <a:gs pos="100000">
                      <a:srgbClr val="F9B233"/>
                    </a:gs>
                  </a:gsLst>
                  <a:lin ang="1200000" scaled="0"/>
                </a:gradFill>
                <a:latin typeface="Montserrat" pitchFamily="2" charset="0"/>
                <a:ea typeface="+mj-ea"/>
                <a:cs typeface="+mj-cs"/>
              </a:defRPr>
            </a:lvl1pPr>
          </a:lstStyle>
          <a:p>
            <a:r>
              <a:rPr lang="es-ES" sz="2000" b="0" dirty="0" err="1"/>
              <a:t>Yousra</a:t>
            </a:r>
            <a:r>
              <a:rPr lang="es-ES" sz="2000" b="0" dirty="0"/>
              <a:t> Mohamed</a:t>
            </a:r>
          </a:p>
          <a:p>
            <a:r>
              <a:rPr lang="es-ES" sz="2000" b="0" dirty="0" err="1"/>
              <a:t>Deputy</a:t>
            </a:r>
            <a:r>
              <a:rPr lang="es-ES" sz="2000" b="0" dirty="0"/>
              <a:t> manager </a:t>
            </a:r>
            <a:r>
              <a:rPr lang="es-ES" sz="2000" b="0" dirty="0" err="1"/>
              <a:t>officer</a:t>
            </a:r>
            <a:endParaRPr lang="es-ES" sz="2000" b="0" dirty="0"/>
          </a:p>
          <a:p>
            <a:r>
              <a:rPr lang="es-ES" sz="2000" b="0" dirty="0">
                <a:hlinkClick r:id="rId4"/>
              </a:rPr>
              <a:t>yousra.shehata@naqaae.edu.eg</a:t>
            </a:r>
            <a:endParaRPr lang="es-ES" sz="2000" b="0" dirty="0"/>
          </a:p>
          <a:p>
            <a:endParaRPr lang="es-ES" sz="2000" b="0" dirty="0"/>
          </a:p>
          <a:p>
            <a:r>
              <a:rPr lang="es-ES" sz="2000" b="0" dirty="0" err="1"/>
              <a:t>Nermine</a:t>
            </a:r>
            <a:r>
              <a:rPr lang="es-ES" sz="2000" b="0" dirty="0"/>
              <a:t> </a:t>
            </a:r>
            <a:r>
              <a:rPr lang="es-ES" sz="2000" b="0" dirty="0" err="1"/>
              <a:t>Diab</a:t>
            </a:r>
            <a:endParaRPr lang="es-ES" sz="2000" b="0" dirty="0"/>
          </a:p>
          <a:p>
            <a:r>
              <a:rPr lang="es-ES" sz="2000" b="0" dirty="0"/>
              <a:t>International </a:t>
            </a:r>
            <a:r>
              <a:rPr lang="es-ES" sz="2000" b="0" dirty="0" err="1"/>
              <a:t>cooperation</a:t>
            </a:r>
            <a:r>
              <a:rPr lang="es-ES" sz="2000" b="0" dirty="0"/>
              <a:t> </a:t>
            </a:r>
            <a:r>
              <a:rPr lang="es-ES" sz="2000" b="0" dirty="0" err="1"/>
              <a:t>officer</a:t>
            </a:r>
            <a:endParaRPr lang="es-ES" sz="2000" b="0" dirty="0"/>
          </a:p>
          <a:p>
            <a:r>
              <a:rPr lang="es-ES" sz="2000" b="0" dirty="0">
                <a:hlinkClick r:id="rId5"/>
              </a:rPr>
              <a:t>nermine.diab@naqaae.edu.eg</a:t>
            </a:r>
            <a:endParaRPr lang="es-ES" sz="2000" b="0" dirty="0"/>
          </a:p>
          <a:p>
            <a:endParaRPr lang="es-ES" sz="2000" b="0" dirty="0"/>
          </a:p>
          <a:p>
            <a:r>
              <a:rPr lang="en-US" sz="2000" dirty="0">
                <a:hlinkClick r:id="rId6"/>
              </a:rPr>
              <a:t>www.naqaae.eg</a:t>
            </a:r>
            <a:endParaRPr lang="en-US" sz="2000" dirty="0"/>
          </a:p>
          <a:p>
            <a:endParaRPr lang="es-ES" sz="2000" b="0" dirty="0"/>
          </a:p>
        </p:txBody>
      </p:sp>
      <p:pic>
        <p:nvPicPr>
          <p:cNvPr id="5" name="Picture 4">
            <a:extLst>
              <a:ext uri="{FF2B5EF4-FFF2-40B4-BE49-F238E27FC236}">
                <a16:creationId xmlns:a16="http://schemas.microsoft.com/office/drawing/2014/main" id="{8404772D-E50E-9C14-A653-7C1F1D9970B2}"/>
              </a:ext>
            </a:extLst>
          </p:cNvPr>
          <p:cNvPicPr>
            <a:picLocks noChangeAspect="1"/>
          </p:cNvPicPr>
          <p:nvPr/>
        </p:nvPicPr>
        <p:blipFill>
          <a:blip r:embed="rId7"/>
          <a:stretch>
            <a:fillRect/>
          </a:stretch>
        </p:blipFill>
        <p:spPr>
          <a:xfrm>
            <a:off x="228547" y="5186092"/>
            <a:ext cx="1219306" cy="2540093"/>
          </a:xfrm>
          <a:prstGeom prst="rect">
            <a:avLst/>
          </a:prstGeom>
        </p:spPr>
      </p:pic>
      <p:pic>
        <p:nvPicPr>
          <p:cNvPr id="9" name="Picture 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982253" y="4005263"/>
            <a:ext cx="1981200" cy="2028825"/>
          </a:xfrm>
          <a:prstGeom prst="rect">
            <a:avLst/>
          </a:prstGeom>
        </p:spPr>
      </p:pic>
    </p:spTree>
    <p:extLst>
      <p:ext uri="{BB962C8B-B14F-4D97-AF65-F5344CB8AC3E}">
        <p14:creationId xmlns:p14="http://schemas.microsoft.com/office/powerpoint/2010/main" val="2552319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3"/>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grpId="0" nodeType="clickEffect">
                                  <p:stCondLst>
                                    <p:cond delay="0"/>
                                  </p:stCondLst>
                                  <p:iterate type="lt">
                                    <p:tmPct val="4000"/>
                                  </p:iterate>
                                  <p:childTnLst>
                                    <p:set>
                                      <p:cBhvr override="childStyle">
                                        <p:cTn id="10" dur="500" fill="hold"/>
                                        <p:tgtEl>
                                          <p:spTgt spid="2"/>
                                        </p:tgtEl>
                                        <p:attrNameLst>
                                          <p:attrName>style.textDecorationUnderline</p:attrName>
                                        </p:attrNameLst>
                                      </p:cBhvr>
                                      <p:to>
                                        <p:strVal val="true"/>
                                      </p:to>
                                    </p:se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circle(in)">
                                      <p:cBhvr>
                                        <p:cTn id="15"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588</TotalTime>
  <Words>1581</Words>
  <Application>Microsoft Office PowerPoint</Application>
  <PresentationFormat>Widescreen</PresentationFormat>
  <Paragraphs>157</Paragraphs>
  <Slides>5</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Courier New</vt:lpstr>
      <vt:lpstr>Montserrat</vt:lpstr>
      <vt:lpstr>Symbol</vt:lpstr>
      <vt:lpstr>Times New Roman</vt:lpstr>
      <vt:lpstr>Tema de Office</vt:lpstr>
      <vt:lpstr>PowerPoint Presentation</vt:lpstr>
      <vt:lpstr>INVOLVEMENT OF EXTERNAL EXPERTS: ACTIVITIES, PROFILES, ETC.</vt:lpstr>
      <vt:lpstr>EXPERT TRAINING OFFERED BY NAQAAE</vt:lpstr>
      <vt:lpstr>EXPERT RECRUITMENT AND TRAINING: MAIN CHALLENGES and ways to overcome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Eloi Espósito</dc:creator>
  <cp:lastModifiedBy>pc1 hp</cp:lastModifiedBy>
  <cp:revision>74</cp:revision>
  <cp:lastPrinted>2025-01-22T12:43:55Z</cp:lastPrinted>
  <dcterms:created xsi:type="dcterms:W3CDTF">2023-06-29T15:28:25Z</dcterms:created>
  <dcterms:modified xsi:type="dcterms:W3CDTF">2025-01-26T05:46:03Z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bd9ddd1-4d20-43f6-abfa-fc3c07406f94_Enabled">
    <vt:lpwstr>true</vt:lpwstr>
  </property>
  <property fmtid="{D5CDD505-2E9C-101B-9397-08002B2CF9AE}" pid="3" name="MSIP_Label_6bd9ddd1-4d20-43f6-abfa-fc3c07406f94_SetDate">
    <vt:lpwstr>2023-09-18T13:10:43Z</vt:lpwstr>
  </property>
  <property fmtid="{D5CDD505-2E9C-101B-9397-08002B2CF9AE}" pid="4" name="MSIP_Label_6bd9ddd1-4d20-43f6-abfa-fc3c07406f94_Method">
    <vt:lpwstr>Standard</vt:lpwstr>
  </property>
  <property fmtid="{D5CDD505-2E9C-101B-9397-08002B2CF9AE}" pid="5" name="MSIP_Label_6bd9ddd1-4d20-43f6-abfa-fc3c07406f94_Name">
    <vt:lpwstr>Commission Use</vt:lpwstr>
  </property>
  <property fmtid="{D5CDD505-2E9C-101B-9397-08002B2CF9AE}" pid="6" name="MSIP_Label_6bd9ddd1-4d20-43f6-abfa-fc3c07406f94_SiteId">
    <vt:lpwstr>b24c8b06-522c-46fe-9080-70926f8dddb1</vt:lpwstr>
  </property>
  <property fmtid="{D5CDD505-2E9C-101B-9397-08002B2CF9AE}" pid="7" name="MSIP_Label_6bd9ddd1-4d20-43f6-abfa-fc3c07406f94_ActionId">
    <vt:lpwstr>3be26fec-ea62-4695-b32a-b1ddfa0da754</vt:lpwstr>
  </property>
  <property fmtid="{D5CDD505-2E9C-101B-9397-08002B2CF9AE}" pid="8" name="MSIP_Label_6bd9ddd1-4d20-43f6-abfa-fc3c07406f94_ContentBits">
    <vt:lpwstr>0</vt:lpwstr>
  </property>
</Properties>
</file>