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3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27/01/2025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PEER LEARNING SESSION 1: MISSION OF PARTICIPATING AGENCIES/AUTHORITIES AND OF THEIR EQA ACTIVITIES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Monday, 27 January 2025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551071"/>
          </a:xfrm>
        </p:spPr>
        <p:txBody>
          <a:bodyPr/>
          <a:lstStyle/>
          <a:p>
            <a:r>
              <a:rPr lang="en-GB" dirty="0"/>
              <a:t>GENERAL INTRODUCTION TO THE AGENCY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602"/>
            <a:ext cx="10515600" cy="4758361"/>
          </a:xfrm>
        </p:spPr>
        <p:txBody>
          <a:bodyPr>
            <a:normAutofit/>
          </a:bodyPr>
          <a:lstStyle/>
          <a:p>
            <a:r>
              <a:rPr lang="en-GB" sz="2400" dirty="0"/>
              <a:t>Ideas of information to include: name, year of foundation, structure and number of employees, main activities, etc.</a:t>
            </a:r>
          </a:p>
          <a:p>
            <a:endParaRPr lang="en-GB" sz="2400" dirty="0"/>
          </a:p>
          <a:p>
            <a:r>
              <a:rPr lang="en-GB" sz="2400" b="1" dirty="0"/>
              <a:t>In Somalia, </a:t>
            </a:r>
            <a:r>
              <a:rPr lang="en-K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Higher Education Law</a:t>
            </a:r>
            <a:r>
              <a:rPr lang="en-GB" sz="2400" dirty="0"/>
              <a:t> was enacted in 2024</a:t>
            </a:r>
          </a:p>
          <a:p>
            <a:r>
              <a:rPr lang="en-GB" sz="2400" b="1" dirty="0"/>
              <a:t>The Name of the agency:  </a:t>
            </a:r>
            <a:r>
              <a:rPr lang="en-K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Higher Education Committee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b="1" dirty="0"/>
              <a:t>Structure: </a:t>
            </a:r>
            <a:r>
              <a:rPr lang="en-K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Committee shall consist of 15 members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consisting of </a:t>
            </a:r>
            <a:r>
              <a:rPr lang="en-KE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Chairperson;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KE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Vice-Chairperson;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KE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Thirteen members.</a:t>
            </a:r>
          </a:p>
          <a:p>
            <a:r>
              <a:rPr lang="en-GB" sz="2400" b="1" dirty="0"/>
              <a:t>Responsibilities: </a:t>
            </a:r>
            <a:r>
              <a:rPr lang="en-KE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Formulating policies, setting national higher education strategies, and issuing guidelines related to higher education in collaboration with the Committee and the regional education ministries and departments;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593799"/>
          </a:xfrm>
        </p:spPr>
        <p:txBody>
          <a:bodyPr/>
          <a:lstStyle/>
          <a:p>
            <a:r>
              <a:rPr lang="en-GB" dirty="0"/>
              <a:t>MISSION OF THE AGENCY/AUTHORITY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869"/>
            <a:ext cx="10515600" cy="4895094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Formulating policies, setting national higher education strategies, and issuing guidelines related to higher education in collaboration with the Committee and the regional education ministries and departments;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the implementation of national policies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higher education 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KE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etting</a:t>
            </a: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 assurance procedures and standards for higher education;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oversight of higher education institutions to ensure compliance with established quality standards;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overseeing and monitoring the management of educational grants from abroad;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Allocating budgets to public universities and research projects based on national needs.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 other </a:t>
            </a:r>
            <a:r>
              <a:rPr lang="en-KE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functions related to higher education that this Law or its regulations do not explicitly or implicitly assign to another entity.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465613"/>
          </a:xfrm>
        </p:spPr>
        <p:txBody>
          <a:bodyPr/>
          <a:lstStyle/>
          <a:p>
            <a:r>
              <a:rPr lang="en-GB" dirty="0"/>
              <a:t>GOAL OF EXTERNAL QA ACTIVITIES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323"/>
            <a:ext cx="10515600" cy="4903640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New law: implementation starting in 2024.</a:t>
            </a:r>
          </a:p>
          <a:p>
            <a:endParaRPr lang="en-GB" sz="3600" dirty="0"/>
          </a:p>
          <a:p>
            <a:r>
              <a:rPr lang="en-GB" sz="3600" dirty="0"/>
              <a:t>To adopt and impairment the EAC quality assurance framework, and other relevant regional QA agencies</a:t>
            </a:r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information on the website: </a:t>
            </a:r>
          </a:p>
          <a:p>
            <a:endParaRPr lang="es-ES" sz="2000" b="0" dirty="0"/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Breitbild</PresentationFormat>
  <Paragraphs>25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Montserrat</vt:lpstr>
      <vt:lpstr>Tema de Office</vt:lpstr>
      <vt:lpstr>PowerPoint-Präsentation</vt:lpstr>
      <vt:lpstr>GENERAL INTRODUCTION TO THE AGENCY</vt:lpstr>
      <vt:lpstr>MISSION OF THE AGENCY/AUTHORITY</vt:lpstr>
      <vt:lpstr>GOAL OF EXTERNAL QA ACTIVITIES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36</cp:revision>
  <dcterms:created xsi:type="dcterms:W3CDTF">2023-06-29T15:28:25Z</dcterms:created>
  <dcterms:modified xsi:type="dcterms:W3CDTF">2025-01-27T10:19:38Z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