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9" r:id="rId4"/>
    <p:sldId id="261" r:id="rId5"/>
    <p:sldId id="260" r:id="rId6"/>
  </p:sldIdLst>
  <p:sldSz cx="12192000" cy="6858000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33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PEER LEARNING SESSION 1: MISSION OF PARTICIPATING AGENCIES/AUTHORITIES AND OF THEIR EQA ACTIVITIES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Monday, 27 January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551071"/>
          </a:xfrm>
        </p:spPr>
        <p:txBody>
          <a:bodyPr/>
          <a:lstStyle/>
          <a:p>
            <a:r>
              <a:rPr lang="en-GB" dirty="0"/>
              <a:t>GENERAL INTRODUCTION TO THE AGENCY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602"/>
            <a:ext cx="10515600" cy="4758361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Quality Assurance agencies play a crucial role in regulating, the responsibilities including establishing standards, ensuring ethical practices, evaluating the effectiveness and promoting continuous improvements.</a:t>
            </a:r>
          </a:p>
          <a:p>
            <a:r>
              <a:rPr lang="en-GB" sz="2400" dirty="0"/>
              <a:t>The QA activities primarily to monitor, evaluate or improve the quality .</a:t>
            </a:r>
          </a:p>
          <a:p>
            <a:r>
              <a:rPr lang="en-GB" sz="2400" dirty="0"/>
              <a:t>Fortunately,  </a:t>
            </a:r>
            <a:r>
              <a:rPr lang="en-GB" sz="2400" b="1" dirty="0"/>
              <a:t>South Sudan has only one agency which was formed last year 2024, in March</a:t>
            </a:r>
            <a:r>
              <a:rPr lang="en-GB" sz="2400" dirty="0"/>
              <a:t>. Which is South Sudan University Quality Assurance Network. (SSUQAN).</a:t>
            </a:r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593799"/>
          </a:xfrm>
        </p:spPr>
        <p:txBody>
          <a:bodyPr/>
          <a:lstStyle/>
          <a:p>
            <a:r>
              <a:rPr lang="en-GB" dirty="0"/>
              <a:t>MISSION OF THE AGENCY/AUTHORITY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869"/>
            <a:ext cx="10515600" cy="4895094"/>
          </a:xfrm>
        </p:spPr>
        <p:txBody>
          <a:bodyPr/>
          <a:lstStyle/>
          <a:p>
            <a:r>
              <a:rPr lang="en-GB" dirty="0"/>
              <a:t>The agency’s mission is to define its purpose, who it serves, and how it will achieve its vision.</a:t>
            </a:r>
          </a:p>
          <a:p>
            <a:r>
              <a:rPr lang="en-GB" dirty="0"/>
              <a:t>It has a specific standard that details with the purpose of your business, and how </a:t>
            </a:r>
            <a:r>
              <a:rPr lang="en-GB" dirty="0" err="1"/>
              <a:t>te</a:t>
            </a:r>
            <a:r>
              <a:rPr lang="en-GB" dirty="0"/>
              <a:t> agency will achieve its vision, core values those are the fundamental beliefs of the agency.</a:t>
            </a:r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465613"/>
          </a:xfrm>
        </p:spPr>
        <p:txBody>
          <a:bodyPr/>
          <a:lstStyle/>
          <a:p>
            <a:r>
              <a:rPr lang="en-GB" dirty="0"/>
              <a:t>GOAL OF EXTERNAL QA ACTIVITIES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323"/>
            <a:ext cx="10515600" cy="4903640"/>
          </a:xfrm>
        </p:spPr>
        <p:txBody>
          <a:bodyPr/>
          <a:lstStyle/>
          <a:p>
            <a:r>
              <a:rPr lang="en-GB" dirty="0"/>
              <a:t>Activities seeks to ensure that assessment and internal quality assurance activities (IQA)have been conducted in a consistent, safe and fair manner.</a:t>
            </a:r>
          </a:p>
          <a:p>
            <a:r>
              <a:rPr lang="en-GB" dirty="0"/>
              <a:t>It should have  valid- evidence needs to be relevant to the assessment criteria, and the correct assessment methods should be used to obtain the evidence.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information on the website: </a:t>
            </a:r>
          </a:p>
          <a:p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Breitbild</PresentationFormat>
  <Paragraphs>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Montserrat</vt:lpstr>
      <vt:lpstr>Tema de Office</vt:lpstr>
      <vt:lpstr>PowerPoint-Präsentation</vt:lpstr>
      <vt:lpstr>GENERAL INTRODUCTION TO THE AGENCY</vt:lpstr>
      <vt:lpstr>MISSION OF THE AGENCY/AUTHORITY</vt:lpstr>
      <vt:lpstr>GOAL OF EXTERNAL QA ACTIVITIES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42</cp:revision>
  <cp:lastPrinted>2025-01-24T10:36:14Z</cp:lastPrinted>
  <dcterms:created xsi:type="dcterms:W3CDTF">2023-06-29T15:28:25Z</dcterms:created>
  <dcterms:modified xsi:type="dcterms:W3CDTF">2025-01-24T13:31:00Z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