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288" y="78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0D5533-04CC-7E48-B90B-B3B9E3CFF83D}" type="doc">
      <dgm:prSet loTypeId="urn:microsoft.com/office/officeart/2005/8/layout/cycle8" loCatId="" qsTypeId="urn:microsoft.com/office/officeart/2005/8/quickstyle/simple4" qsCatId="simple" csTypeId="urn:microsoft.com/office/officeart/2005/8/colors/colorful2" csCatId="colorful" phldr="1"/>
      <dgm:spPr/>
    </dgm:pt>
    <dgm:pt modelId="{5C005B58-C776-F94D-AAD4-B5B875938232}">
      <dgm:prSet phldrT="[Text]" custT="1"/>
      <dgm:spPr/>
      <dgm:t>
        <a:bodyPr/>
        <a:lstStyle/>
        <a:p>
          <a:r>
            <a:rPr lang="en-GB" sz="2400" dirty="0"/>
            <a:t>Regulatory</a:t>
          </a:r>
        </a:p>
      </dgm:t>
    </dgm:pt>
    <dgm:pt modelId="{8354413D-C0B7-AA40-A50B-6EB0A9181DEC}" type="parTrans" cxnId="{71163AA2-C62A-7A4F-943E-C8BDA9CE64F7}">
      <dgm:prSet/>
      <dgm:spPr/>
      <dgm:t>
        <a:bodyPr/>
        <a:lstStyle/>
        <a:p>
          <a:endParaRPr lang="en-GB"/>
        </a:p>
      </dgm:t>
    </dgm:pt>
    <dgm:pt modelId="{9E6A4E96-5FFE-D64B-BEF6-06D1E107641D}" type="sibTrans" cxnId="{71163AA2-C62A-7A4F-943E-C8BDA9CE64F7}">
      <dgm:prSet/>
      <dgm:spPr/>
      <dgm:t>
        <a:bodyPr/>
        <a:lstStyle/>
        <a:p>
          <a:endParaRPr lang="en-GB"/>
        </a:p>
      </dgm:t>
    </dgm:pt>
    <dgm:pt modelId="{18E855E6-0A8B-0843-86A1-EFB5FEB4D80B}">
      <dgm:prSet phldrT="[Text]" custT="1"/>
      <dgm:spPr/>
      <dgm:t>
        <a:bodyPr/>
        <a:lstStyle/>
        <a:p>
          <a:endParaRPr lang="en-GB" sz="2400" dirty="0"/>
        </a:p>
        <a:p>
          <a:r>
            <a:rPr lang="en-GB" sz="2400" dirty="0"/>
            <a:t>Advisory</a:t>
          </a:r>
        </a:p>
      </dgm:t>
    </dgm:pt>
    <dgm:pt modelId="{88533F14-9F87-3344-A1CA-701C216E7AFD}" type="parTrans" cxnId="{BF349A5D-0352-C94E-BF37-7E50B28E570A}">
      <dgm:prSet/>
      <dgm:spPr/>
      <dgm:t>
        <a:bodyPr/>
        <a:lstStyle/>
        <a:p>
          <a:endParaRPr lang="en-GB"/>
        </a:p>
      </dgm:t>
    </dgm:pt>
    <dgm:pt modelId="{6525A82F-B779-8E44-81D2-3C95BFB418DC}" type="sibTrans" cxnId="{BF349A5D-0352-C94E-BF37-7E50B28E570A}">
      <dgm:prSet/>
      <dgm:spPr/>
      <dgm:t>
        <a:bodyPr/>
        <a:lstStyle/>
        <a:p>
          <a:endParaRPr lang="en-GB"/>
        </a:p>
      </dgm:t>
    </dgm:pt>
    <dgm:pt modelId="{B0F9A6AD-091C-C644-AAC0-4735C8AC1632}">
      <dgm:prSet phldrT="[Text]" custT="1"/>
      <dgm:spPr/>
      <dgm:t>
        <a:bodyPr/>
        <a:lstStyle/>
        <a:p>
          <a:r>
            <a:rPr lang="en-GB" sz="2400" dirty="0"/>
            <a:t>Supportive</a:t>
          </a:r>
        </a:p>
      </dgm:t>
    </dgm:pt>
    <dgm:pt modelId="{749E92FE-00D8-CF4D-9827-9701AAC00FF0}" type="parTrans" cxnId="{63C0197D-B0EC-0948-90C5-FB15853C5E94}">
      <dgm:prSet/>
      <dgm:spPr/>
      <dgm:t>
        <a:bodyPr/>
        <a:lstStyle/>
        <a:p>
          <a:endParaRPr lang="en-GB"/>
        </a:p>
      </dgm:t>
    </dgm:pt>
    <dgm:pt modelId="{49E15BEA-7FDF-5140-988B-7BD6AFF7292C}" type="sibTrans" cxnId="{63C0197D-B0EC-0948-90C5-FB15853C5E94}">
      <dgm:prSet/>
      <dgm:spPr/>
      <dgm:t>
        <a:bodyPr/>
        <a:lstStyle/>
        <a:p>
          <a:endParaRPr lang="en-GB"/>
        </a:p>
      </dgm:t>
    </dgm:pt>
    <dgm:pt modelId="{D07BB440-5069-2642-A24E-2AC20A830682}" type="pres">
      <dgm:prSet presAssocID="{D60D5533-04CC-7E48-B90B-B3B9E3CFF83D}" presName="compositeShape" presStyleCnt="0">
        <dgm:presLayoutVars>
          <dgm:chMax val="7"/>
          <dgm:dir/>
          <dgm:resizeHandles val="exact"/>
        </dgm:presLayoutVars>
      </dgm:prSet>
      <dgm:spPr/>
    </dgm:pt>
    <dgm:pt modelId="{5FA8A959-2346-D842-898F-7D8B4503B964}" type="pres">
      <dgm:prSet presAssocID="{D60D5533-04CC-7E48-B90B-B3B9E3CFF83D}" presName="wedge1" presStyleLbl="node1" presStyleIdx="0" presStyleCnt="3"/>
      <dgm:spPr/>
    </dgm:pt>
    <dgm:pt modelId="{52CCEC34-6A3D-BB4E-9FF5-78CD9A764C7E}" type="pres">
      <dgm:prSet presAssocID="{D60D5533-04CC-7E48-B90B-B3B9E3CFF83D}" presName="dummy1a" presStyleCnt="0"/>
      <dgm:spPr/>
    </dgm:pt>
    <dgm:pt modelId="{ED15A905-5965-354E-9DA7-1DB1B8450028}" type="pres">
      <dgm:prSet presAssocID="{D60D5533-04CC-7E48-B90B-B3B9E3CFF83D}" presName="dummy1b" presStyleCnt="0"/>
      <dgm:spPr/>
    </dgm:pt>
    <dgm:pt modelId="{0C73001E-2887-D54D-A836-4CB2DD58BBF2}" type="pres">
      <dgm:prSet presAssocID="{D60D5533-04CC-7E48-B90B-B3B9E3CFF83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038ED1B-1F1C-C844-90E8-D6205B4BC57A}" type="pres">
      <dgm:prSet presAssocID="{D60D5533-04CC-7E48-B90B-B3B9E3CFF83D}" presName="wedge2" presStyleLbl="node1" presStyleIdx="1" presStyleCnt="3"/>
      <dgm:spPr/>
    </dgm:pt>
    <dgm:pt modelId="{F41EB069-3278-A841-A6C6-D5E3DE23BB1D}" type="pres">
      <dgm:prSet presAssocID="{D60D5533-04CC-7E48-B90B-B3B9E3CFF83D}" presName="dummy2a" presStyleCnt="0"/>
      <dgm:spPr/>
    </dgm:pt>
    <dgm:pt modelId="{4469902E-9169-B14D-9E70-90E3706A87C0}" type="pres">
      <dgm:prSet presAssocID="{D60D5533-04CC-7E48-B90B-B3B9E3CFF83D}" presName="dummy2b" presStyleCnt="0"/>
      <dgm:spPr/>
    </dgm:pt>
    <dgm:pt modelId="{E2C05491-C2CA-1A45-9BFD-DCF96816DBF6}" type="pres">
      <dgm:prSet presAssocID="{D60D5533-04CC-7E48-B90B-B3B9E3CFF83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7449A2D-C6C3-5741-82F4-EB713D6AF388}" type="pres">
      <dgm:prSet presAssocID="{D60D5533-04CC-7E48-B90B-B3B9E3CFF83D}" presName="wedge3" presStyleLbl="node1" presStyleIdx="2" presStyleCnt="3"/>
      <dgm:spPr/>
    </dgm:pt>
    <dgm:pt modelId="{32EA9F77-049F-6C45-8305-863FF17F6B33}" type="pres">
      <dgm:prSet presAssocID="{D60D5533-04CC-7E48-B90B-B3B9E3CFF83D}" presName="dummy3a" presStyleCnt="0"/>
      <dgm:spPr/>
    </dgm:pt>
    <dgm:pt modelId="{FE3B7D88-D07D-5D49-BCDA-B66432073BE3}" type="pres">
      <dgm:prSet presAssocID="{D60D5533-04CC-7E48-B90B-B3B9E3CFF83D}" presName="dummy3b" presStyleCnt="0"/>
      <dgm:spPr/>
    </dgm:pt>
    <dgm:pt modelId="{AA02A4E3-636C-7D4D-A164-795F287C2938}" type="pres">
      <dgm:prSet presAssocID="{D60D5533-04CC-7E48-B90B-B3B9E3CFF83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8CFCB83F-9D0B-9241-A5BC-E371341C0EB8}" type="pres">
      <dgm:prSet presAssocID="{9E6A4E96-5FFE-D64B-BEF6-06D1E107641D}" presName="arrowWedge1" presStyleLbl="fgSibTrans2D1" presStyleIdx="0" presStyleCnt="3"/>
      <dgm:spPr/>
    </dgm:pt>
    <dgm:pt modelId="{24CCB569-12AE-E444-83C0-F180890FC697}" type="pres">
      <dgm:prSet presAssocID="{6525A82F-B779-8E44-81D2-3C95BFB418DC}" presName="arrowWedge2" presStyleLbl="fgSibTrans2D1" presStyleIdx="1" presStyleCnt="3"/>
      <dgm:spPr/>
    </dgm:pt>
    <dgm:pt modelId="{9CD65C49-384E-224F-8CD3-1FA29C514F63}" type="pres">
      <dgm:prSet presAssocID="{49E15BEA-7FDF-5140-988B-7BD6AFF7292C}" presName="arrowWedge3" presStyleLbl="fgSibTrans2D1" presStyleIdx="2" presStyleCnt="3"/>
      <dgm:spPr/>
    </dgm:pt>
  </dgm:ptLst>
  <dgm:cxnLst>
    <dgm:cxn modelId="{DD7C460F-6A97-2847-A2AF-9D250E8E47B4}" type="presOf" srcId="{5C005B58-C776-F94D-AAD4-B5B875938232}" destId="{5FA8A959-2346-D842-898F-7D8B4503B964}" srcOrd="0" destOrd="0" presId="urn:microsoft.com/office/officeart/2005/8/layout/cycle8"/>
    <dgm:cxn modelId="{BF349A5D-0352-C94E-BF37-7E50B28E570A}" srcId="{D60D5533-04CC-7E48-B90B-B3B9E3CFF83D}" destId="{18E855E6-0A8B-0843-86A1-EFB5FEB4D80B}" srcOrd="1" destOrd="0" parTransId="{88533F14-9F87-3344-A1CA-701C216E7AFD}" sibTransId="{6525A82F-B779-8E44-81D2-3C95BFB418DC}"/>
    <dgm:cxn modelId="{F9B48759-72BF-3F42-8F44-813C4D7CF23E}" type="presOf" srcId="{B0F9A6AD-091C-C644-AAC0-4735C8AC1632}" destId="{AA02A4E3-636C-7D4D-A164-795F287C2938}" srcOrd="1" destOrd="0" presId="urn:microsoft.com/office/officeart/2005/8/layout/cycle8"/>
    <dgm:cxn modelId="{63C0197D-B0EC-0948-90C5-FB15853C5E94}" srcId="{D60D5533-04CC-7E48-B90B-B3B9E3CFF83D}" destId="{B0F9A6AD-091C-C644-AAC0-4735C8AC1632}" srcOrd="2" destOrd="0" parTransId="{749E92FE-00D8-CF4D-9827-9701AAC00FF0}" sibTransId="{49E15BEA-7FDF-5140-988B-7BD6AFF7292C}"/>
    <dgm:cxn modelId="{3ADC458C-56F4-6444-A7EE-14D62817AC83}" type="presOf" srcId="{18E855E6-0A8B-0843-86A1-EFB5FEB4D80B}" destId="{4038ED1B-1F1C-C844-90E8-D6205B4BC57A}" srcOrd="0" destOrd="0" presId="urn:microsoft.com/office/officeart/2005/8/layout/cycle8"/>
    <dgm:cxn modelId="{9E89938E-AFA5-964C-8317-71FF8B62F254}" type="presOf" srcId="{18E855E6-0A8B-0843-86A1-EFB5FEB4D80B}" destId="{E2C05491-C2CA-1A45-9BFD-DCF96816DBF6}" srcOrd="1" destOrd="0" presId="urn:microsoft.com/office/officeart/2005/8/layout/cycle8"/>
    <dgm:cxn modelId="{71163AA2-C62A-7A4F-943E-C8BDA9CE64F7}" srcId="{D60D5533-04CC-7E48-B90B-B3B9E3CFF83D}" destId="{5C005B58-C776-F94D-AAD4-B5B875938232}" srcOrd="0" destOrd="0" parTransId="{8354413D-C0B7-AA40-A50B-6EB0A9181DEC}" sibTransId="{9E6A4E96-5FFE-D64B-BEF6-06D1E107641D}"/>
    <dgm:cxn modelId="{C2206DBA-AE71-E448-8DF4-C9C4D45DB9D2}" type="presOf" srcId="{B0F9A6AD-091C-C644-AAC0-4735C8AC1632}" destId="{B7449A2D-C6C3-5741-82F4-EB713D6AF388}" srcOrd="0" destOrd="0" presId="urn:microsoft.com/office/officeart/2005/8/layout/cycle8"/>
    <dgm:cxn modelId="{D2A9ABE2-5FC0-1B47-93A7-8A1842AB957C}" type="presOf" srcId="{D60D5533-04CC-7E48-B90B-B3B9E3CFF83D}" destId="{D07BB440-5069-2642-A24E-2AC20A830682}" srcOrd="0" destOrd="0" presId="urn:microsoft.com/office/officeart/2005/8/layout/cycle8"/>
    <dgm:cxn modelId="{5DA7F8F4-C76D-4949-970C-830EBCFB7728}" type="presOf" srcId="{5C005B58-C776-F94D-AAD4-B5B875938232}" destId="{0C73001E-2887-D54D-A836-4CB2DD58BBF2}" srcOrd="1" destOrd="0" presId="urn:microsoft.com/office/officeart/2005/8/layout/cycle8"/>
    <dgm:cxn modelId="{F5B5F2E4-84A8-314B-B726-9AAE26C87D0C}" type="presParOf" srcId="{D07BB440-5069-2642-A24E-2AC20A830682}" destId="{5FA8A959-2346-D842-898F-7D8B4503B964}" srcOrd="0" destOrd="0" presId="urn:microsoft.com/office/officeart/2005/8/layout/cycle8"/>
    <dgm:cxn modelId="{0D0ADD86-436F-F94F-8B6C-04E1114CE864}" type="presParOf" srcId="{D07BB440-5069-2642-A24E-2AC20A830682}" destId="{52CCEC34-6A3D-BB4E-9FF5-78CD9A764C7E}" srcOrd="1" destOrd="0" presId="urn:microsoft.com/office/officeart/2005/8/layout/cycle8"/>
    <dgm:cxn modelId="{285C185A-1881-474D-A8CD-3EBB31A24CC5}" type="presParOf" srcId="{D07BB440-5069-2642-A24E-2AC20A830682}" destId="{ED15A905-5965-354E-9DA7-1DB1B8450028}" srcOrd="2" destOrd="0" presId="urn:microsoft.com/office/officeart/2005/8/layout/cycle8"/>
    <dgm:cxn modelId="{7540421F-42F3-F14F-A12D-E0B7B96AE4B1}" type="presParOf" srcId="{D07BB440-5069-2642-A24E-2AC20A830682}" destId="{0C73001E-2887-D54D-A836-4CB2DD58BBF2}" srcOrd="3" destOrd="0" presId="urn:microsoft.com/office/officeart/2005/8/layout/cycle8"/>
    <dgm:cxn modelId="{B52FB03C-C9C7-C24D-A9A3-C87A57808356}" type="presParOf" srcId="{D07BB440-5069-2642-A24E-2AC20A830682}" destId="{4038ED1B-1F1C-C844-90E8-D6205B4BC57A}" srcOrd="4" destOrd="0" presId="urn:microsoft.com/office/officeart/2005/8/layout/cycle8"/>
    <dgm:cxn modelId="{BEEC8857-1A17-D747-A0B5-C11BC7C5549A}" type="presParOf" srcId="{D07BB440-5069-2642-A24E-2AC20A830682}" destId="{F41EB069-3278-A841-A6C6-D5E3DE23BB1D}" srcOrd="5" destOrd="0" presId="urn:microsoft.com/office/officeart/2005/8/layout/cycle8"/>
    <dgm:cxn modelId="{17DAA381-F32C-C348-926A-E3B6F6B6E4E4}" type="presParOf" srcId="{D07BB440-5069-2642-A24E-2AC20A830682}" destId="{4469902E-9169-B14D-9E70-90E3706A87C0}" srcOrd="6" destOrd="0" presId="urn:microsoft.com/office/officeart/2005/8/layout/cycle8"/>
    <dgm:cxn modelId="{42F4FA07-63EB-8940-9CE9-39A61FD28D16}" type="presParOf" srcId="{D07BB440-5069-2642-A24E-2AC20A830682}" destId="{E2C05491-C2CA-1A45-9BFD-DCF96816DBF6}" srcOrd="7" destOrd="0" presId="urn:microsoft.com/office/officeart/2005/8/layout/cycle8"/>
    <dgm:cxn modelId="{06B616CD-C50B-DF4F-872A-A7E70A0EB265}" type="presParOf" srcId="{D07BB440-5069-2642-A24E-2AC20A830682}" destId="{B7449A2D-C6C3-5741-82F4-EB713D6AF388}" srcOrd="8" destOrd="0" presId="urn:microsoft.com/office/officeart/2005/8/layout/cycle8"/>
    <dgm:cxn modelId="{8E36144E-615D-C24F-828A-198E9EF5E470}" type="presParOf" srcId="{D07BB440-5069-2642-A24E-2AC20A830682}" destId="{32EA9F77-049F-6C45-8305-863FF17F6B33}" srcOrd="9" destOrd="0" presId="urn:microsoft.com/office/officeart/2005/8/layout/cycle8"/>
    <dgm:cxn modelId="{4753710B-3E62-4244-83E2-3BC0BCFCAA2C}" type="presParOf" srcId="{D07BB440-5069-2642-A24E-2AC20A830682}" destId="{FE3B7D88-D07D-5D49-BCDA-B66432073BE3}" srcOrd="10" destOrd="0" presId="urn:microsoft.com/office/officeart/2005/8/layout/cycle8"/>
    <dgm:cxn modelId="{69FA87FB-5914-B545-978E-20ABCA3DA705}" type="presParOf" srcId="{D07BB440-5069-2642-A24E-2AC20A830682}" destId="{AA02A4E3-636C-7D4D-A164-795F287C2938}" srcOrd="11" destOrd="0" presId="urn:microsoft.com/office/officeart/2005/8/layout/cycle8"/>
    <dgm:cxn modelId="{CDC7CDE9-21CB-634B-B16B-B985090CF1D9}" type="presParOf" srcId="{D07BB440-5069-2642-A24E-2AC20A830682}" destId="{8CFCB83F-9D0B-9241-A5BC-E371341C0EB8}" srcOrd="12" destOrd="0" presId="urn:microsoft.com/office/officeart/2005/8/layout/cycle8"/>
    <dgm:cxn modelId="{4CEC51CB-450D-A94F-8F85-5E4543E04E7F}" type="presParOf" srcId="{D07BB440-5069-2642-A24E-2AC20A830682}" destId="{24CCB569-12AE-E444-83C0-F180890FC697}" srcOrd="13" destOrd="0" presId="urn:microsoft.com/office/officeart/2005/8/layout/cycle8"/>
    <dgm:cxn modelId="{5C356F09-E4C5-9A41-B60A-ACDB5CC22BB5}" type="presParOf" srcId="{D07BB440-5069-2642-A24E-2AC20A830682}" destId="{9CD65C49-384E-224F-8CD3-1FA29C514F6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51A13-55E8-3446-A1DA-80C1498E8F59}" type="doc">
      <dgm:prSet loTypeId="urn:microsoft.com/office/officeart/2005/8/layout/radial6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30D0F946-3740-F54A-91EE-461925E6E28F}">
      <dgm:prSet/>
      <dgm:spPr/>
      <dgm:t>
        <a:bodyPr/>
        <a:lstStyle/>
        <a:p>
          <a:pPr rtl="0"/>
          <a:r>
            <a:rPr lang="en-US" dirty="0"/>
            <a:t>EQA</a:t>
          </a:r>
        </a:p>
      </dgm:t>
    </dgm:pt>
    <dgm:pt modelId="{560C145F-749C-544B-B5FB-B00C9AB349D4}" type="parTrans" cxnId="{82522D56-DDC1-8544-B93A-E5795DD38BE7}">
      <dgm:prSet/>
      <dgm:spPr/>
      <dgm:t>
        <a:bodyPr/>
        <a:lstStyle/>
        <a:p>
          <a:endParaRPr lang="en-GB"/>
        </a:p>
      </dgm:t>
    </dgm:pt>
    <dgm:pt modelId="{27DE4A23-7FE0-6142-8FFF-E4EBBBDBAB12}" type="sibTrans" cxnId="{82522D56-DDC1-8544-B93A-E5795DD38BE7}">
      <dgm:prSet/>
      <dgm:spPr/>
      <dgm:t>
        <a:bodyPr/>
        <a:lstStyle/>
        <a:p>
          <a:endParaRPr lang="en-GB"/>
        </a:p>
      </dgm:t>
    </dgm:pt>
    <dgm:pt modelId="{7E118123-DD38-2B49-A2B2-6CD02760B4B3}">
      <dgm:prSet custT="1"/>
      <dgm:spPr/>
      <dgm:t>
        <a:bodyPr/>
        <a:lstStyle/>
        <a:p>
          <a:pPr rtl="0"/>
          <a:r>
            <a:rPr lang="en-GB" sz="3200" dirty="0"/>
            <a:t>Enhance quality education</a:t>
          </a:r>
        </a:p>
      </dgm:t>
    </dgm:pt>
    <dgm:pt modelId="{358F4934-9946-0745-9E55-D604CC7ECFF6}" type="parTrans" cxnId="{832292DB-3324-B34C-9AE4-55D8963D50C7}">
      <dgm:prSet/>
      <dgm:spPr/>
      <dgm:t>
        <a:bodyPr/>
        <a:lstStyle/>
        <a:p>
          <a:endParaRPr lang="en-GB"/>
        </a:p>
      </dgm:t>
    </dgm:pt>
    <dgm:pt modelId="{47E65471-7FFB-C44D-BD92-DF9FAF13226C}" type="sibTrans" cxnId="{832292DB-3324-B34C-9AE4-55D8963D50C7}">
      <dgm:prSet/>
      <dgm:spPr/>
      <dgm:t>
        <a:bodyPr/>
        <a:lstStyle/>
        <a:p>
          <a:endParaRPr lang="en-GB"/>
        </a:p>
      </dgm:t>
    </dgm:pt>
    <dgm:pt modelId="{F3DFD17F-F2C8-2646-B9A3-54646AEE5194}">
      <dgm:prSet/>
      <dgm:spPr/>
      <dgm:t>
        <a:bodyPr/>
        <a:lstStyle/>
        <a:p>
          <a:pPr rtl="0"/>
          <a:r>
            <a:rPr lang="en-GB" dirty="0"/>
            <a:t>Promote accountability</a:t>
          </a:r>
        </a:p>
      </dgm:t>
    </dgm:pt>
    <dgm:pt modelId="{647CDEE9-A502-774E-8CD4-3D4530F4FE99}" type="parTrans" cxnId="{E2654F98-7F39-5D4B-B0CC-9B6A028F799B}">
      <dgm:prSet/>
      <dgm:spPr/>
      <dgm:t>
        <a:bodyPr/>
        <a:lstStyle/>
        <a:p>
          <a:endParaRPr lang="en-GB"/>
        </a:p>
      </dgm:t>
    </dgm:pt>
    <dgm:pt modelId="{84384964-B1DA-C048-8F51-6639E4398B4C}" type="sibTrans" cxnId="{E2654F98-7F39-5D4B-B0CC-9B6A028F799B}">
      <dgm:prSet/>
      <dgm:spPr/>
      <dgm:t>
        <a:bodyPr/>
        <a:lstStyle/>
        <a:p>
          <a:endParaRPr lang="en-GB"/>
        </a:p>
      </dgm:t>
    </dgm:pt>
    <dgm:pt modelId="{28A98F1C-9041-9C4D-9955-3DD6EEF61EC2}">
      <dgm:prSet custT="1"/>
      <dgm:spPr/>
      <dgm:t>
        <a:bodyPr/>
        <a:lstStyle/>
        <a:p>
          <a:pPr rtl="0"/>
          <a:r>
            <a:rPr lang="en-GB" sz="3200" dirty="0"/>
            <a:t>Promote internationalisation</a:t>
          </a:r>
        </a:p>
      </dgm:t>
    </dgm:pt>
    <dgm:pt modelId="{0C755110-3C2D-0A4B-898E-899D559FC530}" type="parTrans" cxnId="{8F2D40FE-1D16-E245-AC88-25BCE630906F}">
      <dgm:prSet/>
      <dgm:spPr/>
      <dgm:t>
        <a:bodyPr/>
        <a:lstStyle/>
        <a:p>
          <a:endParaRPr lang="en-GB"/>
        </a:p>
      </dgm:t>
    </dgm:pt>
    <dgm:pt modelId="{4FE349C3-5C8A-4F4C-807A-AFFD56B6D126}" type="sibTrans" cxnId="{8F2D40FE-1D16-E245-AC88-25BCE630906F}">
      <dgm:prSet/>
      <dgm:spPr/>
      <dgm:t>
        <a:bodyPr/>
        <a:lstStyle/>
        <a:p>
          <a:endParaRPr lang="en-GB"/>
        </a:p>
      </dgm:t>
    </dgm:pt>
    <dgm:pt modelId="{9B2A9588-3A88-6B4B-8E73-909EA31B9DBF}">
      <dgm:prSet custT="1"/>
      <dgm:spPr/>
      <dgm:t>
        <a:bodyPr/>
        <a:lstStyle/>
        <a:p>
          <a:pPr rtl="0"/>
          <a:r>
            <a:rPr lang="en-GB" sz="3200" dirty="0"/>
            <a:t>Supporting Institution  Improvement</a:t>
          </a:r>
        </a:p>
      </dgm:t>
    </dgm:pt>
    <dgm:pt modelId="{7FEE7FD2-0A9D-C443-815D-D067B184F306}" type="parTrans" cxnId="{03A1520A-EB00-694B-B74F-B6027118881C}">
      <dgm:prSet/>
      <dgm:spPr/>
      <dgm:t>
        <a:bodyPr/>
        <a:lstStyle/>
        <a:p>
          <a:endParaRPr lang="en-GB"/>
        </a:p>
      </dgm:t>
    </dgm:pt>
    <dgm:pt modelId="{D0005217-7DAF-B149-A1C3-832C635CC839}" type="sibTrans" cxnId="{03A1520A-EB00-694B-B74F-B6027118881C}">
      <dgm:prSet/>
      <dgm:spPr/>
      <dgm:t>
        <a:bodyPr/>
        <a:lstStyle/>
        <a:p>
          <a:endParaRPr lang="en-GB"/>
        </a:p>
      </dgm:t>
    </dgm:pt>
    <dgm:pt modelId="{95B6A0EE-4C20-7547-945C-EE816B536986}" type="pres">
      <dgm:prSet presAssocID="{6F051A13-55E8-3446-A1DA-80C1498E8F5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070C5D-EBA6-054E-946E-324FCDABE648}" type="pres">
      <dgm:prSet presAssocID="{30D0F946-3740-F54A-91EE-461925E6E28F}" presName="centerShape" presStyleLbl="node0" presStyleIdx="0" presStyleCnt="1" custLinFactNeighborX="-1632" custLinFactNeighborY="0"/>
      <dgm:spPr/>
    </dgm:pt>
    <dgm:pt modelId="{7BC4681B-351D-2B45-85DD-AC4D5E97C18A}" type="pres">
      <dgm:prSet presAssocID="{7E118123-DD38-2B49-A2B2-6CD02760B4B3}" presName="node" presStyleLbl="node1" presStyleIdx="0" presStyleCnt="4" custScaleX="270931" custScaleY="125490">
        <dgm:presLayoutVars>
          <dgm:bulletEnabled val="1"/>
        </dgm:presLayoutVars>
      </dgm:prSet>
      <dgm:spPr/>
    </dgm:pt>
    <dgm:pt modelId="{BA868A64-C373-F647-8535-820FA5B8FE91}" type="pres">
      <dgm:prSet presAssocID="{7E118123-DD38-2B49-A2B2-6CD02760B4B3}" presName="dummy" presStyleCnt="0"/>
      <dgm:spPr/>
    </dgm:pt>
    <dgm:pt modelId="{7953F000-16FE-3B40-B8E0-2891A3FA10A0}" type="pres">
      <dgm:prSet presAssocID="{47E65471-7FFB-C44D-BD92-DF9FAF13226C}" presName="sibTrans" presStyleLbl="sibTrans2D1" presStyleIdx="0" presStyleCnt="4"/>
      <dgm:spPr/>
    </dgm:pt>
    <dgm:pt modelId="{92AE20DA-4FE9-984A-A160-5CC3EF29D9AB}" type="pres">
      <dgm:prSet presAssocID="{28A98F1C-9041-9C4D-9955-3DD6EEF61EC2}" presName="node" presStyleLbl="node1" presStyleIdx="1" presStyleCnt="4" custScaleX="234816" custScaleY="165633">
        <dgm:presLayoutVars>
          <dgm:bulletEnabled val="1"/>
        </dgm:presLayoutVars>
      </dgm:prSet>
      <dgm:spPr/>
    </dgm:pt>
    <dgm:pt modelId="{656A0F6F-1FD0-3843-8A11-6BECC1E18F7C}" type="pres">
      <dgm:prSet presAssocID="{28A98F1C-9041-9C4D-9955-3DD6EEF61EC2}" presName="dummy" presStyleCnt="0"/>
      <dgm:spPr/>
    </dgm:pt>
    <dgm:pt modelId="{775EA00D-FC37-954F-8EB1-F1660D740590}" type="pres">
      <dgm:prSet presAssocID="{4FE349C3-5C8A-4F4C-807A-AFFD56B6D126}" presName="sibTrans" presStyleLbl="sibTrans2D1" presStyleIdx="1" presStyleCnt="4"/>
      <dgm:spPr/>
    </dgm:pt>
    <dgm:pt modelId="{6AAA0F80-F73A-134F-AEB2-A0E5F029E40C}" type="pres">
      <dgm:prSet presAssocID="{9B2A9588-3A88-6B4B-8E73-909EA31B9DBF}" presName="node" presStyleLbl="node1" presStyleIdx="2" presStyleCnt="4" custScaleX="269478" custScaleY="138968">
        <dgm:presLayoutVars>
          <dgm:bulletEnabled val="1"/>
        </dgm:presLayoutVars>
      </dgm:prSet>
      <dgm:spPr/>
    </dgm:pt>
    <dgm:pt modelId="{160631E6-5D29-B646-94D0-EA793BE97197}" type="pres">
      <dgm:prSet presAssocID="{9B2A9588-3A88-6B4B-8E73-909EA31B9DBF}" presName="dummy" presStyleCnt="0"/>
      <dgm:spPr/>
    </dgm:pt>
    <dgm:pt modelId="{B4E95C68-C34B-2444-BBD6-70ECB7317C3E}" type="pres">
      <dgm:prSet presAssocID="{D0005217-7DAF-B149-A1C3-832C635CC839}" presName="sibTrans" presStyleLbl="sibTrans2D1" presStyleIdx="2" presStyleCnt="4"/>
      <dgm:spPr/>
    </dgm:pt>
    <dgm:pt modelId="{FD8AD1DD-F135-FD4E-B9B1-108FE69DBD11}" type="pres">
      <dgm:prSet presAssocID="{F3DFD17F-F2C8-2646-B9A3-54646AEE5194}" presName="node" presStyleLbl="node1" presStyleIdx="3" presStyleCnt="4" custScaleX="208559" custScaleY="110159">
        <dgm:presLayoutVars>
          <dgm:bulletEnabled val="1"/>
        </dgm:presLayoutVars>
      </dgm:prSet>
      <dgm:spPr/>
    </dgm:pt>
    <dgm:pt modelId="{93054175-EBAA-A244-9839-BB26E55D0975}" type="pres">
      <dgm:prSet presAssocID="{F3DFD17F-F2C8-2646-B9A3-54646AEE5194}" presName="dummy" presStyleCnt="0"/>
      <dgm:spPr/>
    </dgm:pt>
    <dgm:pt modelId="{B3F14CB9-F960-484A-8936-FF3F023CD6D8}" type="pres">
      <dgm:prSet presAssocID="{84384964-B1DA-C048-8F51-6639E4398B4C}" presName="sibTrans" presStyleLbl="sibTrans2D1" presStyleIdx="3" presStyleCnt="4"/>
      <dgm:spPr/>
    </dgm:pt>
  </dgm:ptLst>
  <dgm:cxnLst>
    <dgm:cxn modelId="{F91B7C00-5F73-754B-A760-948ECFE4B779}" type="presOf" srcId="{F3DFD17F-F2C8-2646-B9A3-54646AEE5194}" destId="{FD8AD1DD-F135-FD4E-B9B1-108FE69DBD11}" srcOrd="0" destOrd="0" presId="urn:microsoft.com/office/officeart/2005/8/layout/radial6"/>
    <dgm:cxn modelId="{03A1520A-EB00-694B-B74F-B6027118881C}" srcId="{30D0F946-3740-F54A-91EE-461925E6E28F}" destId="{9B2A9588-3A88-6B4B-8E73-909EA31B9DBF}" srcOrd="2" destOrd="0" parTransId="{7FEE7FD2-0A9D-C443-815D-D067B184F306}" sibTransId="{D0005217-7DAF-B149-A1C3-832C635CC839}"/>
    <dgm:cxn modelId="{3FC98C18-9C2B-7249-863B-1A0C046EBFA5}" type="presOf" srcId="{30D0F946-3740-F54A-91EE-461925E6E28F}" destId="{E5070C5D-EBA6-054E-946E-324FCDABE648}" srcOrd="0" destOrd="0" presId="urn:microsoft.com/office/officeart/2005/8/layout/radial6"/>
    <dgm:cxn modelId="{0645691D-7218-3546-89F2-FD40C1C1849A}" type="presOf" srcId="{28A98F1C-9041-9C4D-9955-3DD6EEF61EC2}" destId="{92AE20DA-4FE9-984A-A160-5CC3EF29D9AB}" srcOrd="0" destOrd="0" presId="urn:microsoft.com/office/officeart/2005/8/layout/radial6"/>
    <dgm:cxn modelId="{5C2F9A2F-2397-9E40-A87A-933D3786E3DC}" type="presOf" srcId="{9B2A9588-3A88-6B4B-8E73-909EA31B9DBF}" destId="{6AAA0F80-F73A-134F-AEB2-A0E5F029E40C}" srcOrd="0" destOrd="0" presId="urn:microsoft.com/office/officeart/2005/8/layout/radial6"/>
    <dgm:cxn modelId="{8AFBF337-9A99-0547-A864-9490D5A7DB64}" type="presOf" srcId="{7E118123-DD38-2B49-A2B2-6CD02760B4B3}" destId="{7BC4681B-351D-2B45-85DD-AC4D5E97C18A}" srcOrd="0" destOrd="0" presId="urn:microsoft.com/office/officeart/2005/8/layout/radial6"/>
    <dgm:cxn modelId="{304BA74D-2919-CE4C-AAA0-7A614E143A1B}" type="presOf" srcId="{4FE349C3-5C8A-4F4C-807A-AFFD56B6D126}" destId="{775EA00D-FC37-954F-8EB1-F1660D740590}" srcOrd="0" destOrd="0" presId="urn:microsoft.com/office/officeart/2005/8/layout/radial6"/>
    <dgm:cxn modelId="{4B497075-6926-054E-8F20-456111B13C3B}" type="presOf" srcId="{84384964-B1DA-C048-8F51-6639E4398B4C}" destId="{B3F14CB9-F960-484A-8936-FF3F023CD6D8}" srcOrd="0" destOrd="0" presId="urn:microsoft.com/office/officeart/2005/8/layout/radial6"/>
    <dgm:cxn modelId="{82522D56-DDC1-8544-B93A-E5795DD38BE7}" srcId="{6F051A13-55E8-3446-A1DA-80C1498E8F59}" destId="{30D0F946-3740-F54A-91EE-461925E6E28F}" srcOrd="0" destOrd="0" parTransId="{560C145F-749C-544B-B5FB-B00C9AB349D4}" sibTransId="{27DE4A23-7FE0-6142-8FFF-E4EBBBDBAB12}"/>
    <dgm:cxn modelId="{E2654F98-7F39-5D4B-B0CC-9B6A028F799B}" srcId="{30D0F946-3740-F54A-91EE-461925E6E28F}" destId="{F3DFD17F-F2C8-2646-B9A3-54646AEE5194}" srcOrd="3" destOrd="0" parTransId="{647CDEE9-A502-774E-8CD4-3D4530F4FE99}" sibTransId="{84384964-B1DA-C048-8F51-6639E4398B4C}"/>
    <dgm:cxn modelId="{FE8271C3-F327-6640-9F7A-6214EB6E6C1E}" type="presOf" srcId="{47E65471-7FFB-C44D-BD92-DF9FAF13226C}" destId="{7953F000-16FE-3B40-B8E0-2891A3FA10A0}" srcOrd="0" destOrd="0" presId="urn:microsoft.com/office/officeart/2005/8/layout/radial6"/>
    <dgm:cxn modelId="{832292DB-3324-B34C-9AE4-55D8963D50C7}" srcId="{30D0F946-3740-F54A-91EE-461925E6E28F}" destId="{7E118123-DD38-2B49-A2B2-6CD02760B4B3}" srcOrd="0" destOrd="0" parTransId="{358F4934-9946-0745-9E55-D604CC7ECFF6}" sibTransId="{47E65471-7FFB-C44D-BD92-DF9FAF13226C}"/>
    <dgm:cxn modelId="{1BDA9AE4-F535-E343-883A-825AF9FC5B11}" type="presOf" srcId="{6F051A13-55E8-3446-A1DA-80C1498E8F59}" destId="{95B6A0EE-4C20-7547-945C-EE816B536986}" srcOrd="0" destOrd="0" presId="urn:microsoft.com/office/officeart/2005/8/layout/radial6"/>
    <dgm:cxn modelId="{6DAF6FF6-1641-2144-956A-370E231CCEAC}" type="presOf" srcId="{D0005217-7DAF-B149-A1C3-832C635CC839}" destId="{B4E95C68-C34B-2444-BBD6-70ECB7317C3E}" srcOrd="0" destOrd="0" presId="urn:microsoft.com/office/officeart/2005/8/layout/radial6"/>
    <dgm:cxn modelId="{8F2D40FE-1D16-E245-AC88-25BCE630906F}" srcId="{30D0F946-3740-F54A-91EE-461925E6E28F}" destId="{28A98F1C-9041-9C4D-9955-3DD6EEF61EC2}" srcOrd="1" destOrd="0" parTransId="{0C755110-3C2D-0A4B-898E-899D559FC530}" sibTransId="{4FE349C3-5C8A-4F4C-807A-AFFD56B6D126}"/>
    <dgm:cxn modelId="{C370FBCE-297D-1546-89DA-11A5FB329F18}" type="presParOf" srcId="{95B6A0EE-4C20-7547-945C-EE816B536986}" destId="{E5070C5D-EBA6-054E-946E-324FCDABE648}" srcOrd="0" destOrd="0" presId="urn:microsoft.com/office/officeart/2005/8/layout/radial6"/>
    <dgm:cxn modelId="{5CACFE83-FC26-F44F-A7CF-5A0E982B750F}" type="presParOf" srcId="{95B6A0EE-4C20-7547-945C-EE816B536986}" destId="{7BC4681B-351D-2B45-85DD-AC4D5E97C18A}" srcOrd="1" destOrd="0" presId="urn:microsoft.com/office/officeart/2005/8/layout/radial6"/>
    <dgm:cxn modelId="{F14FD819-B928-304D-BFAE-F1D2F33DF636}" type="presParOf" srcId="{95B6A0EE-4C20-7547-945C-EE816B536986}" destId="{BA868A64-C373-F647-8535-820FA5B8FE91}" srcOrd="2" destOrd="0" presId="urn:microsoft.com/office/officeart/2005/8/layout/radial6"/>
    <dgm:cxn modelId="{1AA3811C-C41C-1B49-892B-7B095EC9E09E}" type="presParOf" srcId="{95B6A0EE-4C20-7547-945C-EE816B536986}" destId="{7953F000-16FE-3B40-B8E0-2891A3FA10A0}" srcOrd="3" destOrd="0" presId="urn:microsoft.com/office/officeart/2005/8/layout/radial6"/>
    <dgm:cxn modelId="{35D0EF65-DF13-EC4D-8D5D-DA25E1F8CCE4}" type="presParOf" srcId="{95B6A0EE-4C20-7547-945C-EE816B536986}" destId="{92AE20DA-4FE9-984A-A160-5CC3EF29D9AB}" srcOrd="4" destOrd="0" presId="urn:microsoft.com/office/officeart/2005/8/layout/radial6"/>
    <dgm:cxn modelId="{4E0DAFA3-B9C8-F148-A3CD-5B7DF4AA7F65}" type="presParOf" srcId="{95B6A0EE-4C20-7547-945C-EE816B536986}" destId="{656A0F6F-1FD0-3843-8A11-6BECC1E18F7C}" srcOrd="5" destOrd="0" presId="urn:microsoft.com/office/officeart/2005/8/layout/radial6"/>
    <dgm:cxn modelId="{A701437E-C655-8840-9B28-54E626F07C9F}" type="presParOf" srcId="{95B6A0EE-4C20-7547-945C-EE816B536986}" destId="{775EA00D-FC37-954F-8EB1-F1660D740590}" srcOrd="6" destOrd="0" presId="urn:microsoft.com/office/officeart/2005/8/layout/radial6"/>
    <dgm:cxn modelId="{51AEB8DB-FA7F-1840-8876-017D5F2AC074}" type="presParOf" srcId="{95B6A0EE-4C20-7547-945C-EE816B536986}" destId="{6AAA0F80-F73A-134F-AEB2-A0E5F029E40C}" srcOrd="7" destOrd="0" presId="urn:microsoft.com/office/officeart/2005/8/layout/radial6"/>
    <dgm:cxn modelId="{8DFFBA91-995A-1846-9D6B-1CB8E487386D}" type="presParOf" srcId="{95B6A0EE-4C20-7547-945C-EE816B536986}" destId="{160631E6-5D29-B646-94D0-EA793BE97197}" srcOrd="8" destOrd="0" presId="urn:microsoft.com/office/officeart/2005/8/layout/radial6"/>
    <dgm:cxn modelId="{B25BB786-E570-FD43-8D59-DE999BDC7592}" type="presParOf" srcId="{95B6A0EE-4C20-7547-945C-EE816B536986}" destId="{B4E95C68-C34B-2444-BBD6-70ECB7317C3E}" srcOrd="9" destOrd="0" presId="urn:microsoft.com/office/officeart/2005/8/layout/radial6"/>
    <dgm:cxn modelId="{FD6C50F4-C4E3-664A-AC80-21E7202E8EC0}" type="presParOf" srcId="{95B6A0EE-4C20-7547-945C-EE816B536986}" destId="{FD8AD1DD-F135-FD4E-B9B1-108FE69DBD11}" srcOrd="10" destOrd="0" presId="urn:microsoft.com/office/officeart/2005/8/layout/radial6"/>
    <dgm:cxn modelId="{7341A362-797A-BE41-8CCC-B4FE2CF8CA66}" type="presParOf" srcId="{95B6A0EE-4C20-7547-945C-EE816B536986}" destId="{93054175-EBAA-A244-9839-BB26E55D0975}" srcOrd="11" destOrd="0" presId="urn:microsoft.com/office/officeart/2005/8/layout/radial6"/>
    <dgm:cxn modelId="{DAF74F6B-EFA6-334E-9016-96996A8FABA9}" type="presParOf" srcId="{95B6A0EE-4C20-7547-945C-EE816B536986}" destId="{B3F14CB9-F960-484A-8936-FF3F023CD6D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8A959-2346-D842-898F-7D8B4503B964}">
      <dsp:nvSpPr>
        <dsp:cNvPr id="0" name=""/>
        <dsp:cNvSpPr/>
      </dsp:nvSpPr>
      <dsp:spPr>
        <a:xfrm>
          <a:off x="1563058" y="313357"/>
          <a:ext cx="4049542" cy="4049542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Regulatory</a:t>
          </a:r>
        </a:p>
      </dsp:txBody>
      <dsp:txXfrm>
        <a:off x="3697263" y="1171474"/>
        <a:ext cx="1446265" cy="1205221"/>
      </dsp:txXfrm>
    </dsp:sp>
    <dsp:sp modelId="{4038ED1B-1F1C-C844-90E8-D6205B4BC57A}">
      <dsp:nvSpPr>
        <dsp:cNvPr id="0" name=""/>
        <dsp:cNvSpPr/>
      </dsp:nvSpPr>
      <dsp:spPr>
        <a:xfrm>
          <a:off x="1479656" y="457983"/>
          <a:ext cx="4049542" cy="4049542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Advisory</a:t>
          </a:r>
        </a:p>
      </dsp:txBody>
      <dsp:txXfrm>
        <a:off x="2443833" y="3085365"/>
        <a:ext cx="2169397" cy="1060594"/>
      </dsp:txXfrm>
    </dsp:sp>
    <dsp:sp modelId="{B7449A2D-C6C3-5741-82F4-EB713D6AF388}">
      <dsp:nvSpPr>
        <dsp:cNvPr id="0" name=""/>
        <dsp:cNvSpPr/>
      </dsp:nvSpPr>
      <dsp:spPr>
        <a:xfrm>
          <a:off x="1396255" y="313357"/>
          <a:ext cx="4049542" cy="4049542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Supportive</a:t>
          </a:r>
        </a:p>
      </dsp:txBody>
      <dsp:txXfrm>
        <a:off x="1865327" y="1171474"/>
        <a:ext cx="1446265" cy="1205221"/>
      </dsp:txXfrm>
    </dsp:sp>
    <dsp:sp modelId="{8CFCB83F-9D0B-9241-A5BC-E371341C0EB8}">
      <dsp:nvSpPr>
        <dsp:cNvPr id="0" name=""/>
        <dsp:cNvSpPr/>
      </dsp:nvSpPr>
      <dsp:spPr>
        <a:xfrm>
          <a:off x="1312706" y="62671"/>
          <a:ext cx="4550914" cy="455091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CCB569-12AE-E444-83C0-F180890FC697}">
      <dsp:nvSpPr>
        <dsp:cNvPr id="0" name=""/>
        <dsp:cNvSpPr/>
      </dsp:nvSpPr>
      <dsp:spPr>
        <a:xfrm>
          <a:off x="1228970" y="207041"/>
          <a:ext cx="4550914" cy="455091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D65C49-384E-224F-8CD3-1FA29C514F63}">
      <dsp:nvSpPr>
        <dsp:cNvPr id="0" name=""/>
        <dsp:cNvSpPr/>
      </dsp:nvSpPr>
      <dsp:spPr>
        <a:xfrm>
          <a:off x="1145235" y="62671"/>
          <a:ext cx="4550914" cy="455091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14CB9-F960-484A-8936-FF3F023CD6D8}">
      <dsp:nvSpPr>
        <dsp:cNvPr id="0" name=""/>
        <dsp:cNvSpPr/>
      </dsp:nvSpPr>
      <dsp:spPr>
        <a:xfrm>
          <a:off x="1313160" y="531494"/>
          <a:ext cx="3825511" cy="3825511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E95C68-C34B-2444-BBD6-70ECB7317C3E}">
      <dsp:nvSpPr>
        <dsp:cNvPr id="0" name=""/>
        <dsp:cNvSpPr/>
      </dsp:nvSpPr>
      <dsp:spPr>
        <a:xfrm>
          <a:off x="1313160" y="531494"/>
          <a:ext cx="3825511" cy="3825511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5EA00D-FC37-954F-8EB1-F1660D740590}">
      <dsp:nvSpPr>
        <dsp:cNvPr id="0" name=""/>
        <dsp:cNvSpPr/>
      </dsp:nvSpPr>
      <dsp:spPr>
        <a:xfrm>
          <a:off x="1313160" y="531494"/>
          <a:ext cx="3825511" cy="3825511"/>
        </a:xfrm>
        <a:prstGeom prst="blockArc">
          <a:avLst>
            <a:gd name="adj1" fmla="val 0"/>
            <a:gd name="adj2" fmla="val 5400000"/>
            <a:gd name="adj3" fmla="val 4637"/>
          </a:avLst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53F000-16FE-3B40-B8E0-2891A3FA10A0}">
      <dsp:nvSpPr>
        <dsp:cNvPr id="0" name=""/>
        <dsp:cNvSpPr/>
      </dsp:nvSpPr>
      <dsp:spPr>
        <a:xfrm>
          <a:off x="1313160" y="531494"/>
          <a:ext cx="3825511" cy="3825511"/>
        </a:xfrm>
        <a:prstGeom prst="blockArc">
          <a:avLst>
            <a:gd name="adj1" fmla="val 16200000"/>
            <a:gd name="adj2" fmla="val 0"/>
            <a:gd name="adj3" fmla="val 463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070C5D-EBA6-054E-946E-324FCDABE648}">
      <dsp:nvSpPr>
        <dsp:cNvPr id="0" name=""/>
        <dsp:cNvSpPr/>
      </dsp:nvSpPr>
      <dsp:spPr>
        <a:xfrm>
          <a:off x="2284951" y="1564270"/>
          <a:ext cx="1759959" cy="175995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EQA</a:t>
          </a:r>
        </a:p>
      </dsp:txBody>
      <dsp:txXfrm>
        <a:off x="2542691" y="1822010"/>
        <a:ext cx="1244479" cy="1244479"/>
      </dsp:txXfrm>
    </dsp:sp>
    <dsp:sp modelId="{7BC4681B-351D-2B45-85DD-AC4D5E97C18A}">
      <dsp:nvSpPr>
        <dsp:cNvPr id="0" name=""/>
        <dsp:cNvSpPr/>
      </dsp:nvSpPr>
      <dsp:spPr>
        <a:xfrm>
          <a:off x="1557019" y="-197154"/>
          <a:ext cx="3337792" cy="154600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Enhance quality education</a:t>
          </a:r>
        </a:p>
      </dsp:txBody>
      <dsp:txXfrm>
        <a:off x="2045827" y="29252"/>
        <a:ext cx="2360176" cy="1093188"/>
      </dsp:txXfrm>
    </dsp:sp>
    <dsp:sp modelId="{92AE20DA-4FE9-984A-A160-5CC3EF29D9AB}">
      <dsp:nvSpPr>
        <dsp:cNvPr id="0" name=""/>
        <dsp:cNvSpPr/>
      </dsp:nvSpPr>
      <dsp:spPr>
        <a:xfrm>
          <a:off x="3647887" y="1423974"/>
          <a:ext cx="2892865" cy="2040551"/>
        </a:xfrm>
        <a:prstGeom prst="ellipse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Promote internationalisation</a:t>
          </a:r>
        </a:p>
      </dsp:txBody>
      <dsp:txXfrm>
        <a:off x="4071537" y="1722806"/>
        <a:ext cx="2045565" cy="1442887"/>
      </dsp:txXfrm>
    </dsp:sp>
    <dsp:sp modelId="{6AAA0F80-F73A-134F-AEB2-A0E5F029E40C}">
      <dsp:nvSpPr>
        <dsp:cNvPr id="0" name=""/>
        <dsp:cNvSpPr/>
      </dsp:nvSpPr>
      <dsp:spPr>
        <a:xfrm>
          <a:off x="1565969" y="3456631"/>
          <a:ext cx="3319891" cy="1712045"/>
        </a:xfrm>
        <a:prstGeom prst="ellipse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Supporting Institution  Improvement</a:t>
          </a:r>
        </a:p>
      </dsp:txBody>
      <dsp:txXfrm>
        <a:off x="2052156" y="3707354"/>
        <a:ext cx="2347517" cy="1210599"/>
      </dsp:txXfrm>
    </dsp:sp>
    <dsp:sp modelId="{FD8AD1DD-F135-FD4E-B9B1-108FE69DBD11}">
      <dsp:nvSpPr>
        <dsp:cNvPr id="0" name=""/>
        <dsp:cNvSpPr/>
      </dsp:nvSpPr>
      <dsp:spPr>
        <a:xfrm>
          <a:off x="72817" y="1765686"/>
          <a:ext cx="2569387" cy="1357127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Promote accountability</a:t>
          </a:r>
        </a:p>
      </dsp:txBody>
      <dsp:txXfrm>
        <a:off x="449095" y="1964433"/>
        <a:ext cx="1816831" cy="959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B3D0B-AA46-3F4E-8D0B-4EA4977D0255}" type="datetimeFigureOut">
              <a:rPr lang="en-US" smtClean="0"/>
              <a:t>1/27/2025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AE9B4-B746-D84F-A8CF-8FA12C470EB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712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PEER LEARNING SESSION 1: MISSION OF PARTICIPATING AGENCIES/AUTHORITIES AND OF THEIR EQA ACTIVITIES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Monday, 27 January 2025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09" y="162788"/>
            <a:ext cx="11274182" cy="641722"/>
          </a:xfrm>
        </p:spPr>
        <p:txBody>
          <a:bodyPr/>
          <a:lstStyle/>
          <a:p>
            <a:r>
              <a:rPr lang="en-GB" sz="3200" dirty="0"/>
              <a:t>GENERAL INTRODUCTION TO THE COMMISSION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977" y="817568"/>
            <a:ext cx="6932303" cy="5705577"/>
          </a:xfrm>
        </p:spPr>
        <p:txBody>
          <a:bodyPr>
            <a:normAutofit fontScale="92500"/>
          </a:bodyPr>
          <a:lstStyle/>
          <a:p>
            <a:pPr algn="just"/>
            <a:r>
              <a:rPr lang="en-GB" sz="2400" b="1" dirty="0">
                <a:solidFill>
                  <a:srgbClr val="0070C0"/>
                </a:solidFill>
              </a:rPr>
              <a:t>Tanzania Commission for Universities (TCU) </a:t>
            </a:r>
            <a:r>
              <a:rPr lang="en-GB" sz="2400" dirty="0">
                <a:solidFill>
                  <a:srgbClr val="0070C0"/>
                </a:solidFill>
              </a:rPr>
              <a:t>is a Government Agency in Tanzania that was established in 2005 as a body Corporate under the </a:t>
            </a:r>
            <a:r>
              <a:rPr lang="en-GB" sz="2400" b="1" dirty="0">
                <a:solidFill>
                  <a:srgbClr val="0070C0"/>
                </a:solidFill>
              </a:rPr>
              <a:t>Universities Act Cap. 346</a:t>
            </a:r>
            <a:r>
              <a:rPr lang="en-GB" sz="2400" dirty="0">
                <a:solidFill>
                  <a:srgbClr val="0070C0"/>
                </a:solidFill>
              </a:rPr>
              <a:t> of the Laws of Tanzania.</a:t>
            </a:r>
            <a:endParaRPr lang="en-GB" sz="24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GB" sz="2400" dirty="0">
                <a:solidFill>
                  <a:srgbClr val="0070C0"/>
                </a:solidFill>
              </a:rPr>
              <a:t>TCU has a total of </a:t>
            </a:r>
            <a:r>
              <a:rPr lang="en-GB" sz="2400" b="1" dirty="0">
                <a:solidFill>
                  <a:srgbClr val="0070C0"/>
                </a:solidFill>
              </a:rPr>
              <a:t>64 </a:t>
            </a:r>
            <a:r>
              <a:rPr lang="en-GB" sz="2400" dirty="0">
                <a:solidFill>
                  <a:srgbClr val="0070C0"/>
                </a:solidFill>
              </a:rPr>
              <a:t>staff. </a:t>
            </a:r>
          </a:p>
          <a:p>
            <a:pPr>
              <a:lnSpc>
                <a:spcPct val="110000"/>
              </a:lnSpc>
            </a:pPr>
            <a:r>
              <a:rPr lang="en-GB" sz="2400" dirty="0">
                <a:solidFill>
                  <a:srgbClr val="0070C0"/>
                </a:solidFill>
              </a:rPr>
              <a:t>The Executive Secretary is the Head of the Commission, assisted by three Directorates, two responsible for core functions and one on administrative functions. The core directorates have a total of</a:t>
            </a:r>
            <a:r>
              <a:rPr lang="en-GB" sz="2400" b="1" dirty="0">
                <a:solidFill>
                  <a:srgbClr val="0070C0"/>
                </a:solidFill>
              </a:rPr>
              <a:t> 4 </a:t>
            </a:r>
            <a:r>
              <a:rPr lang="en-GB" sz="2400" dirty="0">
                <a:solidFill>
                  <a:srgbClr val="0070C0"/>
                </a:solidFill>
              </a:rPr>
              <a:t>sections;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000" b="1" dirty="0">
                <a:solidFill>
                  <a:schemeClr val="accent2"/>
                </a:solidFill>
              </a:rPr>
              <a:t>Institutional Accreditation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000" b="1" dirty="0">
                <a:solidFill>
                  <a:schemeClr val="accent2"/>
                </a:solidFill>
              </a:rPr>
              <a:t>Programmes and Awards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000" b="1" dirty="0">
                <a:solidFill>
                  <a:schemeClr val="accent2"/>
                </a:solidFill>
              </a:rPr>
              <a:t>Admission Coordination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000" b="1" dirty="0">
                <a:solidFill>
                  <a:schemeClr val="accent2"/>
                </a:solidFill>
              </a:rPr>
              <a:t>Data Management</a:t>
            </a:r>
          </a:p>
          <a:p>
            <a:pPr algn="just"/>
            <a:endParaRPr lang="en-GB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63921616"/>
              </p:ext>
            </p:extLst>
          </p:nvPr>
        </p:nvGraphicFramePr>
        <p:xfrm>
          <a:off x="6222045" y="2127949"/>
          <a:ext cx="7008856" cy="4820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7193280" y="804510"/>
            <a:ext cx="48393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>
                <a:latin typeface="Montserrat" pitchFamily="2" charset="0"/>
              </a:rPr>
              <a:t>Sections 5(1) of the Universities Act Cap. 346 gives TCU mandates to carry out various functions that are summarised as:</a:t>
            </a:r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4601"/>
            <a:ext cx="10515600" cy="593799"/>
          </a:xfrm>
        </p:spPr>
        <p:txBody>
          <a:bodyPr/>
          <a:lstStyle/>
          <a:p>
            <a:r>
              <a:rPr lang="en-GB" dirty="0"/>
              <a:t>MISSION OF THE COMMISSION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3382"/>
            <a:ext cx="11491874" cy="48119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CA" b="1" dirty="0">
                <a:solidFill>
                  <a:srgbClr val="0070C0"/>
                </a:solidFill>
                <a:ea typeface="+mj-ea"/>
                <a:cs typeface="+mj-cs"/>
              </a:rPr>
              <a:t>Vision</a:t>
            </a:r>
          </a:p>
          <a:p>
            <a:pPr marL="742950" lvl="2" indent="-342900" algn="just">
              <a:spcBef>
                <a:spcPts val="1200"/>
              </a:spcBef>
              <a:buFont typeface="Wingdings 2" panose="05020102010507070707" pitchFamily="18" charset="2"/>
              <a:buChar char=""/>
              <a:defRPr/>
            </a:pPr>
            <a:r>
              <a:rPr lang="en-CA" sz="2800" dirty="0">
                <a:solidFill>
                  <a:srgbClr val="0070C0"/>
                </a:solidFill>
                <a:ea typeface="+mj-ea"/>
                <a:cs typeface="+mj-cs"/>
              </a:rPr>
              <a:t>To become a world-class higher education regulatory agency that promotes, sustains and safeguards the systemic growth and excellence of university education in Tanzania</a:t>
            </a:r>
          </a:p>
          <a:p>
            <a:pPr marL="742950" lvl="2" indent="-342900" algn="just">
              <a:buFont typeface="Wingdings 2" panose="05020102010507070707" pitchFamily="18" charset="2"/>
              <a:buChar char=""/>
              <a:defRPr/>
            </a:pPr>
            <a:endParaRPr lang="en-CA" sz="3200" dirty="0">
              <a:latin typeface="Calisto MT" panose="02040603050505030304" pitchFamily="18" charset="0"/>
            </a:endParaRPr>
          </a:p>
          <a:p>
            <a:pPr marL="0" lvl="1" algn="just">
              <a:defRPr/>
            </a:pPr>
            <a:r>
              <a:rPr lang="en-CA" sz="2800" b="1" dirty="0">
                <a:solidFill>
                  <a:srgbClr val="0070C0"/>
                </a:solidFill>
                <a:ea typeface="+mj-ea"/>
                <a:cs typeface="+mj-cs"/>
              </a:rPr>
              <a:t>Mission</a:t>
            </a:r>
          </a:p>
          <a:p>
            <a:pPr marL="742950" lvl="2" indent="-342900"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CA" sz="2800" dirty="0">
                <a:solidFill>
                  <a:srgbClr val="0070C0"/>
                </a:solidFill>
                <a:ea typeface="+mj-ea"/>
                <a:cs typeface="+mj-cs"/>
              </a:rPr>
              <a:t>To promote access, equity and harmonised quality university education systems so as to produce globally competitive quality outputs for national socio-economic development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880" y="203199"/>
            <a:ext cx="10515600" cy="465613"/>
          </a:xfrm>
        </p:spPr>
        <p:txBody>
          <a:bodyPr/>
          <a:lstStyle/>
          <a:p>
            <a:r>
              <a:rPr lang="en-GB" dirty="0"/>
              <a:t>GOAL OF EXTERNAL QA ACTIVITIES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814475"/>
              </p:ext>
            </p:extLst>
          </p:nvPr>
        </p:nvGraphicFramePr>
        <p:xfrm>
          <a:off x="5770175" y="943238"/>
          <a:ext cx="6613571" cy="4971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 txBox="1">
            <a:spLocks/>
          </p:cNvSpPr>
          <p:nvPr/>
        </p:nvSpPr>
        <p:spPr>
          <a:xfrm>
            <a:off x="0" y="2011836"/>
            <a:ext cx="5860148" cy="46206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GB" sz="2400" b="0" dirty="0">
                <a:solidFill>
                  <a:srgbClr val="0070C0"/>
                </a:solidFill>
              </a:rPr>
              <a:t>setting standards, accredit and register all universities;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GB" sz="2400" b="0" dirty="0">
                <a:solidFill>
                  <a:srgbClr val="0070C0"/>
                </a:solidFill>
              </a:rPr>
              <a:t>conducting Audits on QA mechanisms of universities;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GB" sz="2400" b="0" dirty="0">
                <a:solidFill>
                  <a:srgbClr val="0070C0"/>
                </a:solidFill>
              </a:rPr>
              <a:t>admission criteria;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GB" sz="2400" b="0" dirty="0">
                <a:solidFill>
                  <a:srgbClr val="0070C0"/>
                </a:solidFill>
              </a:rPr>
              <a:t>promotion criteria, designations and titles of academic and senior administrative staff; and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GB" sz="2400" b="0" dirty="0">
                <a:solidFill>
                  <a:srgbClr val="0070C0"/>
                </a:solidFill>
              </a:rPr>
              <a:t>establish and maintain a qualifications framework for universities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B1C7EE-F2F7-3800-8DF6-B9CA5C462058}"/>
              </a:ext>
            </a:extLst>
          </p:cNvPr>
          <p:cNvSpPr txBox="1"/>
          <p:nvPr/>
        </p:nvSpPr>
        <p:spPr>
          <a:xfrm>
            <a:off x="191815" y="800000"/>
            <a:ext cx="7000240" cy="1095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GB" sz="2400" dirty="0">
                <a:latin typeface="Montserrat" pitchFamily="2" charset="0"/>
                <a:ea typeface="+mj-ea"/>
                <a:cs typeface="+mj-cs"/>
              </a:rPr>
              <a:t>Goals of the EQA are drawn from the functions of the institutions especially on regulating the proper functioning of Universities, through:</a:t>
            </a:r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More information on the website: </a:t>
            </a:r>
          </a:p>
          <a:p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Breitbild</PresentationFormat>
  <Paragraphs>36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Calisto MT</vt:lpstr>
      <vt:lpstr>Montserrat</vt:lpstr>
      <vt:lpstr>Wingdings</vt:lpstr>
      <vt:lpstr>Wingdings 2</vt:lpstr>
      <vt:lpstr>Tema de Office</vt:lpstr>
      <vt:lpstr>PowerPoint-Präsentation</vt:lpstr>
      <vt:lpstr>GENERAL INTRODUCTION TO THE COMMISSION</vt:lpstr>
      <vt:lpstr>MISSION OF THE COMMISSION</vt:lpstr>
      <vt:lpstr>GOAL OF EXTERNAL QA ACTIVITIES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53</cp:revision>
  <dcterms:created xsi:type="dcterms:W3CDTF">2023-06-29T15:28:25Z</dcterms:created>
  <dcterms:modified xsi:type="dcterms:W3CDTF">2025-01-27T07:05:05Z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