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65" r:id="rId3"/>
    <p:sldId id="259" r:id="rId4"/>
    <p:sldId id="261"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08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4099"/>
    <a:srgbClr val="F9B233"/>
    <a:srgbClr val="E94E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12" d="100"/>
          <a:sy n="112" d="100"/>
        </p:scale>
        <p:origin x="552" y="96"/>
      </p:cViewPr>
      <p:guideLst>
        <p:guide orient="horz" pos="2160"/>
        <p:guide pos="3840"/>
        <p:guide pos="7083"/>
      </p:guideLst>
    </p:cSldViewPr>
  </p:slideViewPr>
  <p:notesTextViewPr>
    <p:cViewPr>
      <p:scale>
        <a:sx n="3" d="2"/>
        <a:sy n="3" d="2"/>
      </p:scale>
      <p:origin x="0" y="0"/>
    </p:cViewPr>
  </p:notesTextViewPr>
  <p:notesViewPr>
    <p:cSldViewPr snapToGrid="0" showGuides="1">
      <p:cViewPr varScale="1">
        <p:scale>
          <a:sx n="78" d="100"/>
          <a:sy n="78" d="100"/>
        </p:scale>
        <p:origin x="396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BB33DE51-9DC4-AB7A-11EA-338D4AE381E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439A80E9-C80B-81ED-8335-64C80495637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31F69D-3298-4C1E-84EE-C22B79EBDD0E}" type="datetimeFigureOut">
              <a:rPr lang="en-GB" smtClean="0"/>
              <a:t>27/01/2025</a:t>
            </a:fld>
            <a:endParaRPr lang="en-GB"/>
          </a:p>
        </p:txBody>
      </p:sp>
      <p:sp>
        <p:nvSpPr>
          <p:cNvPr id="4" name="Marcador de pie de página 3">
            <a:extLst>
              <a:ext uri="{FF2B5EF4-FFF2-40B4-BE49-F238E27FC236}">
                <a16:creationId xmlns:a16="http://schemas.microsoft.com/office/drawing/2014/main" id="{32FCB65F-667C-6545-ED12-28E2C99AAA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04051948-E31F-EF3C-3803-F559CEE2705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CCEFA4-2941-4541-9134-1A9FAE397620}" type="slidenum">
              <a:rPr lang="en-GB" smtClean="0"/>
              <a:t>‹Nr.›</a:t>
            </a:fld>
            <a:endParaRPr lang="en-GB"/>
          </a:p>
        </p:txBody>
      </p:sp>
    </p:spTree>
    <p:extLst>
      <p:ext uri="{BB962C8B-B14F-4D97-AF65-F5344CB8AC3E}">
        <p14:creationId xmlns:p14="http://schemas.microsoft.com/office/powerpoint/2010/main" val="358533069"/>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g"/><Relationship Id="rId11" Type="http://schemas.openxmlformats.org/officeDocument/2006/relationships/image" Target="../media/image10.sv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4" name="Imagen 3" descr="Icono&#10;&#10;Descripción generada automáticamente">
            <a:extLst>
              <a:ext uri="{FF2B5EF4-FFF2-40B4-BE49-F238E27FC236}">
                <a16:creationId xmlns:a16="http://schemas.microsoft.com/office/drawing/2014/main" id="{B6766C1C-620F-0438-5DA0-01798F29A9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06" y="0"/>
            <a:ext cx="9675294" cy="6858000"/>
          </a:xfrm>
          <a:prstGeom prst="rect">
            <a:avLst/>
          </a:prstGeom>
        </p:spPr>
      </p:pic>
      <p:pic>
        <p:nvPicPr>
          <p:cNvPr id="7" name="Imagen 6" descr="Un dibujo de una cara feliz&#10;&#10;Descripción generada automáticamente con confianza baja">
            <a:extLst>
              <a:ext uri="{FF2B5EF4-FFF2-40B4-BE49-F238E27FC236}">
                <a16:creationId xmlns:a16="http://schemas.microsoft.com/office/drawing/2014/main" id="{9C4B20E7-3EB4-BF29-E35A-8545C2234FC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4856" y="2382717"/>
            <a:ext cx="6090377" cy="1900197"/>
          </a:xfrm>
          <a:prstGeom prst="rect">
            <a:avLst/>
          </a:prstGeom>
        </p:spPr>
      </p:pic>
      <p:pic>
        <p:nvPicPr>
          <p:cNvPr id="8" name="Picture 24" descr="A picture containing drawing, food&#10;&#10;Description automatically generated">
            <a:extLst>
              <a:ext uri="{FF2B5EF4-FFF2-40B4-BE49-F238E27FC236}">
                <a16:creationId xmlns:a16="http://schemas.microsoft.com/office/drawing/2014/main" id="{4369BB79-969D-B53A-A716-664A204848E7}"/>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55732"/>
          <a:stretch/>
        </p:blipFill>
        <p:spPr>
          <a:xfrm>
            <a:off x="9240986" y="349670"/>
            <a:ext cx="2642535" cy="1280419"/>
          </a:xfrm>
          <a:prstGeom prst="rect">
            <a:avLst/>
          </a:prstGeom>
        </p:spPr>
      </p:pic>
      <p:pic>
        <p:nvPicPr>
          <p:cNvPr id="9" name="Picture 8" descr="A picture containing shirt, drawing&#10;&#10;Description automatically generated">
            <a:extLst>
              <a:ext uri="{FF2B5EF4-FFF2-40B4-BE49-F238E27FC236}">
                <a16:creationId xmlns:a16="http://schemas.microsoft.com/office/drawing/2014/main" id="{9F2F25DA-9FB2-E31D-1E15-83CC0DDFE4C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271964" y="5760644"/>
            <a:ext cx="1570758" cy="915588"/>
          </a:xfrm>
          <a:prstGeom prst="rect">
            <a:avLst/>
          </a:prstGeom>
        </p:spPr>
      </p:pic>
      <p:pic>
        <p:nvPicPr>
          <p:cNvPr id="11" name="Picture 32" descr="A picture containing drawing, food, plate&#10;&#10;Description automatically generated">
            <a:extLst>
              <a:ext uri="{FF2B5EF4-FFF2-40B4-BE49-F238E27FC236}">
                <a16:creationId xmlns:a16="http://schemas.microsoft.com/office/drawing/2014/main" id="{148A4F17-445A-66CB-1B61-6E579F31C924}"/>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562253" y="5818922"/>
            <a:ext cx="1167274" cy="771043"/>
          </a:xfrm>
          <a:prstGeom prst="rect">
            <a:avLst/>
          </a:prstGeom>
        </p:spPr>
      </p:pic>
      <p:pic>
        <p:nvPicPr>
          <p:cNvPr id="12" name="Imagen 11">
            <a:extLst>
              <a:ext uri="{FF2B5EF4-FFF2-40B4-BE49-F238E27FC236}">
                <a16:creationId xmlns:a16="http://schemas.microsoft.com/office/drawing/2014/main" id="{209FB97B-097D-3136-82FD-95E63E3EBE3E}"/>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4683641" y="5779714"/>
            <a:ext cx="1820266" cy="849458"/>
          </a:xfrm>
          <a:prstGeom prst="rect">
            <a:avLst/>
          </a:prstGeom>
        </p:spPr>
      </p:pic>
      <p:pic>
        <p:nvPicPr>
          <p:cNvPr id="2" name="Imagen 1" descr="Logotipo&#10;&#10;Descripción generada automáticamente con confianza baja">
            <a:extLst>
              <a:ext uri="{FF2B5EF4-FFF2-40B4-BE49-F238E27FC236}">
                <a16:creationId xmlns:a16="http://schemas.microsoft.com/office/drawing/2014/main" id="{3B270AD6-B9A5-973D-AEF8-78AB10B73CCF}"/>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602427" y="192369"/>
            <a:ext cx="1996809" cy="1199447"/>
          </a:xfrm>
          <a:prstGeom prst="rect">
            <a:avLst/>
          </a:prstGeom>
        </p:spPr>
      </p:pic>
      <p:pic>
        <p:nvPicPr>
          <p:cNvPr id="5" name="Picture 4">
            <a:extLst>
              <a:ext uri="{FF2B5EF4-FFF2-40B4-BE49-F238E27FC236}">
                <a16:creationId xmlns:a16="http://schemas.microsoft.com/office/drawing/2014/main" id="{B08CB15B-07CC-17A7-63D1-E7DEDF348B79}"/>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8652467" y="580030"/>
            <a:ext cx="1022827" cy="1076302"/>
          </a:xfrm>
          <a:prstGeom prst="rect">
            <a:avLst/>
          </a:prstGeom>
        </p:spPr>
      </p:pic>
      <p:pic>
        <p:nvPicPr>
          <p:cNvPr id="6" name="Graphic 5">
            <a:extLst>
              <a:ext uri="{FF2B5EF4-FFF2-40B4-BE49-F238E27FC236}">
                <a16:creationId xmlns:a16="http://schemas.microsoft.com/office/drawing/2014/main" id="{B50717E4-5765-1DD1-9818-C80D5BC9FB97}"/>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7842722" y="5860630"/>
            <a:ext cx="2419350" cy="647700"/>
          </a:xfrm>
          <a:prstGeom prst="rect">
            <a:avLst/>
          </a:prstGeom>
        </p:spPr>
      </p:pic>
    </p:spTree>
    <p:extLst>
      <p:ext uri="{BB962C8B-B14F-4D97-AF65-F5344CB8AC3E}">
        <p14:creationId xmlns:p14="http://schemas.microsoft.com/office/powerpoint/2010/main" val="16808546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52A757-3B4B-0846-53F0-B9B1710DE3E0}"/>
              </a:ext>
            </a:extLst>
          </p:cNvPr>
          <p:cNvSpPr>
            <a:spLocks noGrp="1"/>
          </p:cNvSpPr>
          <p:nvPr>
            <p:ph type="title"/>
          </p:nvPr>
        </p:nvSpPr>
        <p:spPr>
          <a:xfrm>
            <a:off x="838200" y="273750"/>
            <a:ext cx="10515600" cy="1325563"/>
          </a:xfrm>
        </p:spPr>
        <p:txBody>
          <a:bodyPr>
            <a:noAutofit/>
          </a:bodyPr>
          <a:lstStyle>
            <a:lvl1pPr>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pPr lvl="0" algn="l" defTabSz="914400" rtl="0" eaLnBrk="1" latinLnBrk="0" hangingPunct="1">
              <a:lnSpc>
                <a:spcPct val="90000"/>
              </a:lnSpc>
              <a:spcBef>
                <a:spcPct val="0"/>
              </a:spcBef>
              <a:buNone/>
            </a:pPr>
            <a:r>
              <a:rPr lang="es-ES" dirty="0"/>
              <a:t>Haga clic para modificar el estilo de título del patrón</a:t>
            </a:r>
            <a:endParaRPr lang="en-GB" dirty="0"/>
          </a:p>
        </p:txBody>
      </p:sp>
      <p:sp>
        <p:nvSpPr>
          <p:cNvPr id="3" name="Marcador de fecha 2">
            <a:extLst>
              <a:ext uri="{FF2B5EF4-FFF2-40B4-BE49-F238E27FC236}">
                <a16:creationId xmlns:a16="http://schemas.microsoft.com/office/drawing/2014/main" id="{C4657319-E5BD-B863-AE64-0140A49ABCB0}"/>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4" name="Marcador de pie de página 3">
            <a:extLst>
              <a:ext uri="{FF2B5EF4-FFF2-40B4-BE49-F238E27FC236}">
                <a16:creationId xmlns:a16="http://schemas.microsoft.com/office/drawing/2014/main" id="{50936CDA-AF2A-C796-7125-58C71F7FA2F1}"/>
              </a:ext>
            </a:extLst>
          </p:cNvPr>
          <p:cNvSpPr>
            <a:spLocks noGrp="1"/>
          </p:cNvSpPr>
          <p:nvPr>
            <p:ph type="ftr" sz="quarter" idx="11"/>
          </p:nvPr>
        </p:nvSpPr>
        <p:spPr/>
        <p:txBody>
          <a:bodyPr/>
          <a:lstStyle/>
          <a:p>
            <a:endParaRPr lang="en-GB"/>
          </a:p>
        </p:txBody>
      </p:sp>
      <p:sp>
        <p:nvSpPr>
          <p:cNvPr id="5" name="Marcador de número de diapositiva 4">
            <a:extLst>
              <a:ext uri="{FF2B5EF4-FFF2-40B4-BE49-F238E27FC236}">
                <a16:creationId xmlns:a16="http://schemas.microsoft.com/office/drawing/2014/main" id="{EF27F4AA-140A-971A-1607-731B7F8D4523}"/>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7" name="Imagen 6" descr="Un dibujo de una cara feliz&#10;&#10;Descripción generada automáticamente con confianza baja">
            <a:extLst>
              <a:ext uri="{FF2B5EF4-FFF2-40B4-BE49-F238E27FC236}">
                <a16:creationId xmlns:a16="http://schemas.microsoft.com/office/drawing/2014/main" id="{D96F3049-B165-F825-BBEE-84FC440AD2F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560365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1EBEA32-89F6-40D1-ABB3-AA1C346A4286}"/>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3" name="Marcador de pie de página 2">
            <a:extLst>
              <a:ext uri="{FF2B5EF4-FFF2-40B4-BE49-F238E27FC236}">
                <a16:creationId xmlns:a16="http://schemas.microsoft.com/office/drawing/2014/main" id="{E58F8F6D-B828-C384-3967-BC3A21C278B4}"/>
              </a:ext>
            </a:extLst>
          </p:cNvPr>
          <p:cNvSpPr>
            <a:spLocks noGrp="1"/>
          </p:cNvSpPr>
          <p:nvPr>
            <p:ph type="ftr" sz="quarter" idx="11"/>
          </p:nvPr>
        </p:nvSpPr>
        <p:spPr/>
        <p:txBody>
          <a:bodyPr/>
          <a:lstStyle/>
          <a:p>
            <a:endParaRPr lang="en-GB"/>
          </a:p>
        </p:txBody>
      </p:sp>
      <p:sp>
        <p:nvSpPr>
          <p:cNvPr id="4" name="Marcador de número de diapositiva 3">
            <a:extLst>
              <a:ext uri="{FF2B5EF4-FFF2-40B4-BE49-F238E27FC236}">
                <a16:creationId xmlns:a16="http://schemas.microsoft.com/office/drawing/2014/main" id="{F6637291-3F2D-7D3F-0CA6-6901343C4D3C}"/>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5" name="Imagen 4" descr="Un dibujo de una cara feliz&#10;&#10;Descripción generada automáticamente con confianza baja">
            <a:extLst>
              <a:ext uri="{FF2B5EF4-FFF2-40B4-BE49-F238E27FC236}">
                <a16:creationId xmlns:a16="http://schemas.microsoft.com/office/drawing/2014/main" id="{781EF7A8-8562-707B-834E-B5383648C9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175591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5811F8-E31C-CDA9-27AE-0E1FA0B29283}"/>
              </a:ext>
            </a:extLst>
          </p:cNvPr>
          <p:cNvSpPr>
            <a:spLocks noGrp="1"/>
          </p:cNvSpPr>
          <p:nvPr>
            <p:ph type="title"/>
          </p:nvPr>
        </p:nvSpPr>
        <p:spPr>
          <a:xfrm>
            <a:off x="839788" y="457200"/>
            <a:ext cx="3932237" cy="1600200"/>
          </a:xfrm>
        </p:spPr>
        <p:txBody>
          <a:bodyPr anchor="b">
            <a:noAutofit/>
          </a:bodyPr>
          <a:lstStyle>
            <a:lvl1pPr algn="l" defTabSz="914400" rtl="0" eaLnBrk="1" latinLnBrk="0" hangingPunct="1">
              <a:lnSpc>
                <a:spcPct val="90000"/>
              </a:lnSpc>
              <a:spcBef>
                <a:spcPct val="0"/>
              </a:spcBef>
              <a:buNone/>
              <a:defRPr lang="en-GB" sz="28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0020BDD5-5FAD-395B-5354-9503ED456B11}"/>
              </a:ext>
            </a:extLst>
          </p:cNvPr>
          <p:cNvSpPr>
            <a:spLocks noGrp="1"/>
          </p:cNvSpPr>
          <p:nvPr>
            <p:ph idx="1"/>
          </p:nvPr>
        </p:nvSpPr>
        <p:spPr>
          <a:xfrm>
            <a:off x="5183188" y="987425"/>
            <a:ext cx="6172200" cy="4873625"/>
          </a:xfrm>
        </p:spPr>
        <p:txBody>
          <a:bodyPr/>
          <a:lstStyle>
            <a:lvl1pPr>
              <a:buClr>
                <a:srgbClr val="F9B233"/>
              </a:buClr>
              <a:defRPr sz="3200"/>
            </a:lvl1pPr>
            <a:lvl2pPr>
              <a:buClr>
                <a:srgbClr val="F9B233"/>
              </a:buClr>
              <a:defRPr sz="2800"/>
            </a:lvl2pPr>
            <a:lvl3pPr>
              <a:buClr>
                <a:srgbClr val="F9B233"/>
              </a:buClr>
              <a:defRPr sz="2400"/>
            </a:lvl3pPr>
            <a:lvl4pPr>
              <a:buClr>
                <a:srgbClr val="F9B233"/>
              </a:buClr>
              <a:defRPr sz="2000"/>
            </a:lvl4pPr>
            <a:lvl5pPr>
              <a:buClr>
                <a:srgbClr val="F9B233"/>
              </a:buCl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texto 3">
            <a:extLst>
              <a:ext uri="{FF2B5EF4-FFF2-40B4-BE49-F238E27FC236}">
                <a16:creationId xmlns:a16="http://schemas.microsoft.com/office/drawing/2014/main" id="{767DC1AB-2C21-7E23-CA43-975BD61878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103F5C8-E681-F08A-F2EA-B251258243F0}"/>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6" name="Marcador de pie de página 5">
            <a:extLst>
              <a:ext uri="{FF2B5EF4-FFF2-40B4-BE49-F238E27FC236}">
                <a16:creationId xmlns:a16="http://schemas.microsoft.com/office/drawing/2014/main" id="{BB84F894-377F-B0CB-C4FB-413D8C8D0D8F}"/>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3C3A7764-509B-6E0D-BF2F-C24002671976}"/>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8" name="Imagen 7" descr="Un dibujo de una cara feliz&#10;&#10;Descripción generada automáticamente con confianza baja">
            <a:extLst>
              <a:ext uri="{FF2B5EF4-FFF2-40B4-BE49-F238E27FC236}">
                <a16:creationId xmlns:a16="http://schemas.microsoft.com/office/drawing/2014/main" id="{139B00AB-4ABD-563F-E7FF-1C7167F571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280417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0D51F5-F6F6-A65B-EB46-6F14C5DEB93A}"/>
              </a:ext>
            </a:extLst>
          </p:cNvPr>
          <p:cNvSpPr>
            <a:spLocks noGrp="1"/>
          </p:cNvSpPr>
          <p:nvPr>
            <p:ph type="title"/>
          </p:nvPr>
        </p:nvSpPr>
        <p:spPr>
          <a:xfrm>
            <a:off x="839788" y="457200"/>
            <a:ext cx="3932237" cy="1600200"/>
          </a:xfrm>
        </p:spPr>
        <p:txBody>
          <a:bodyPr anchor="b">
            <a:normAutofit/>
          </a:bodyPr>
          <a:lstStyle>
            <a:lvl1pPr>
              <a:defRPr sz="2800">
                <a:gradFill>
                  <a:gsLst>
                    <a:gs pos="0">
                      <a:srgbClr val="E94E1B"/>
                    </a:gs>
                    <a:gs pos="100000">
                      <a:srgbClr val="F9B233"/>
                    </a:gs>
                  </a:gsLst>
                  <a:lin ang="1200000" scaled="0"/>
                </a:gradFill>
              </a:defRPr>
            </a:lvl1pPr>
          </a:lstStyle>
          <a:p>
            <a:r>
              <a:rPr lang="es-ES" dirty="0"/>
              <a:t>Haga clic para modificar el estilo de título del patrón</a:t>
            </a:r>
            <a:endParaRPr lang="en-GB" dirty="0"/>
          </a:p>
        </p:txBody>
      </p:sp>
      <p:sp>
        <p:nvSpPr>
          <p:cNvPr id="3" name="Marcador de posición de imagen 2">
            <a:extLst>
              <a:ext uri="{FF2B5EF4-FFF2-40B4-BE49-F238E27FC236}">
                <a16:creationId xmlns:a16="http://schemas.microsoft.com/office/drawing/2014/main" id="{2810A763-4722-2D2F-C612-6E4F63CBCB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texto 3">
            <a:extLst>
              <a:ext uri="{FF2B5EF4-FFF2-40B4-BE49-F238E27FC236}">
                <a16:creationId xmlns:a16="http://schemas.microsoft.com/office/drawing/2014/main" id="{F4A42D30-F5F0-16AD-4266-79816E8687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09DE773-2AF7-8B14-1DD0-6E8F54C76E50}"/>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6" name="Marcador de pie de página 5">
            <a:extLst>
              <a:ext uri="{FF2B5EF4-FFF2-40B4-BE49-F238E27FC236}">
                <a16:creationId xmlns:a16="http://schemas.microsoft.com/office/drawing/2014/main" id="{15903CF5-0E9F-F5E0-253D-1520D4910055}"/>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F824E106-9D1B-F982-3881-D3656275CED9}"/>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8" name="Imagen 7" descr="Un dibujo de una cara feliz&#10;&#10;Descripción generada automáticamente con confianza baja">
            <a:extLst>
              <a:ext uri="{FF2B5EF4-FFF2-40B4-BE49-F238E27FC236}">
                <a16:creationId xmlns:a16="http://schemas.microsoft.com/office/drawing/2014/main" id="{15600959-2B8B-870F-A288-2DED488DF7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450314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1EBEA32-89F6-40D1-ABB3-AA1C346A4286}"/>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3" name="Marcador de pie de página 2">
            <a:extLst>
              <a:ext uri="{FF2B5EF4-FFF2-40B4-BE49-F238E27FC236}">
                <a16:creationId xmlns:a16="http://schemas.microsoft.com/office/drawing/2014/main" id="{E58F8F6D-B828-C384-3967-BC3A21C278B4}"/>
              </a:ext>
            </a:extLst>
          </p:cNvPr>
          <p:cNvSpPr>
            <a:spLocks noGrp="1"/>
          </p:cNvSpPr>
          <p:nvPr>
            <p:ph type="ftr" sz="quarter" idx="11"/>
          </p:nvPr>
        </p:nvSpPr>
        <p:spPr/>
        <p:txBody>
          <a:bodyPr/>
          <a:lstStyle/>
          <a:p>
            <a:endParaRPr lang="en-GB"/>
          </a:p>
        </p:txBody>
      </p:sp>
      <p:sp>
        <p:nvSpPr>
          <p:cNvPr id="4" name="Marcador de número de diapositiva 3">
            <a:extLst>
              <a:ext uri="{FF2B5EF4-FFF2-40B4-BE49-F238E27FC236}">
                <a16:creationId xmlns:a16="http://schemas.microsoft.com/office/drawing/2014/main" id="{F6637291-3F2D-7D3F-0CA6-6901343C4D3C}"/>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5" name="Imagen 4" descr="Un dibujo de una cara feliz&#10;&#10;Descripción generada automáticamente con confianza baja">
            <a:extLst>
              <a:ext uri="{FF2B5EF4-FFF2-40B4-BE49-F238E27FC236}">
                <a16:creationId xmlns:a16="http://schemas.microsoft.com/office/drawing/2014/main" id="{781EF7A8-8562-707B-834E-B5383648C9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7434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8" name="Imagen 7" descr="Imagen que contiene luz, reloj&#10;&#10;Descripción generada automáticamente">
            <a:extLst>
              <a:ext uri="{FF2B5EF4-FFF2-40B4-BE49-F238E27FC236}">
                <a16:creationId xmlns:a16="http://schemas.microsoft.com/office/drawing/2014/main" id="{EC58E8B7-C146-C828-825F-BE969795E7E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FBD92E87-F3B1-A4F9-D594-B9562763812A}"/>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DDBD0D51-A228-E65F-5F18-9536D76ABAE2}"/>
              </a:ext>
            </a:extLst>
          </p:cNvPr>
          <p:cNvSpPr>
            <a:spLocks noGrp="1"/>
          </p:cNvSpPr>
          <p:nvPr>
            <p:ph idx="1"/>
          </p:nvPr>
        </p:nvSpPr>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4F03E578-76D7-B4BE-F94A-CC9FF0D87135}"/>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5" name="Marcador de pie de página 4">
            <a:extLst>
              <a:ext uri="{FF2B5EF4-FFF2-40B4-BE49-F238E27FC236}">
                <a16:creationId xmlns:a16="http://schemas.microsoft.com/office/drawing/2014/main" id="{3C10252D-BBFB-1C9A-D4E4-AC5F5A19C4B2}"/>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342F7EF7-EDDE-AAE2-0D14-E48434DE727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0" name="Imagen 9" descr="Un dibujo de una cara feliz&#10;&#10;Descripción generada automáticamente con confianza baja">
            <a:extLst>
              <a:ext uri="{FF2B5EF4-FFF2-40B4-BE49-F238E27FC236}">
                <a16:creationId xmlns:a16="http://schemas.microsoft.com/office/drawing/2014/main" id="{3AEF2DBA-32C8-ECAC-FD03-499D148BC8F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7675557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D92E87-F3B1-A4F9-D594-B9562763812A}"/>
              </a:ext>
            </a:extLst>
          </p:cNvPr>
          <p:cNvSpPr>
            <a:spLocks noGrp="1"/>
          </p:cNvSpPr>
          <p:nvPr>
            <p:ph type="title"/>
          </p:nvPr>
        </p:nvSpPr>
        <p:spPr>
          <a:xfrm>
            <a:off x="838200" y="500062"/>
            <a:ext cx="10515600" cy="1325563"/>
          </a:xfrm>
        </p:spPr>
        <p:txBody>
          <a:bodyPr>
            <a:noAutofit/>
          </a:bodyPr>
          <a:lstStyle>
            <a:lvl1pPr algn="l" defTabSz="914400" rtl="0" eaLnBrk="1" latinLnBrk="0" hangingPunct="1">
              <a:lnSpc>
                <a:spcPct val="90000"/>
              </a:lnSpc>
              <a:spcBef>
                <a:spcPct val="0"/>
              </a:spcBef>
              <a:buNone/>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DDBD0D51-A228-E65F-5F18-9536D76ABAE2}"/>
              </a:ext>
            </a:extLst>
          </p:cNvPr>
          <p:cNvSpPr>
            <a:spLocks noGrp="1"/>
          </p:cNvSpPr>
          <p:nvPr>
            <p:ph idx="1"/>
          </p:nvPr>
        </p:nvSpPr>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4F03E578-76D7-B4BE-F94A-CC9FF0D87135}"/>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5" name="Marcador de pie de página 4">
            <a:extLst>
              <a:ext uri="{FF2B5EF4-FFF2-40B4-BE49-F238E27FC236}">
                <a16:creationId xmlns:a16="http://schemas.microsoft.com/office/drawing/2014/main" id="{3C10252D-BBFB-1C9A-D4E4-AC5F5A19C4B2}"/>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342F7EF7-EDDE-AAE2-0D14-E48434DE727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0" name="Imagen 9" descr="Un dibujo de una cara feliz&#10;&#10;Descripción generada automáticamente con confianza baja">
            <a:extLst>
              <a:ext uri="{FF2B5EF4-FFF2-40B4-BE49-F238E27FC236}">
                <a16:creationId xmlns:a16="http://schemas.microsoft.com/office/drawing/2014/main" id="{3AEF2DBA-32C8-ECAC-FD03-499D148BC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75439765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Imagen 7" descr="Imagen que contiene luz, reloj&#10;&#10;Descripción generada automáticamente">
            <a:extLst>
              <a:ext uri="{FF2B5EF4-FFF2-40B4-BE49-F238E27FC236}">
                <a16:creationId xmlns:a16="http://schemas.microsoft.com/office/drawing/2014/main" id="{B218AD49-FBD9-F897-B725-70CB8D84EC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1648" r="-1"/>
          <a:stretch/>
        </p:blipFill>
        <p:spPr>
          <a:xfrm>
            <a:off x="0" y="0"/>
            <a:ext cx="12192000" cy="6858000"/>
          </a:xfrm>
          <a:prstGeom prst="rect">
            <a:avLst/>
          </a:prstGeom>
        </p:spPr>
      </p:pic>
      <p:sp>
        <p:nvSpPr>
          <p:cNvPr id="2" name="Título 1">
            <a:extLst>
              <a:ext uri="{FF2B5EF4-FFF2-40B4-BE49-F238E27FC236}">
                <a16:creationId xmlns:a16="http://schemas.microsoft.com/office/drawing/2014/main" id="{1C2D04F6-31C1-7448-92CD-B03EF294F71D}"/>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E9EC3938-D9D3-D7B5-FA5B-3389621B9C1E}"/>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4" name="Marcador de fecha 3">
            <a:extLst>
              <a:ext uri="{FF2B5EF4-FFF2-40B4-BE49-F238E27FC236}">
                <a16:creationId xmlns:a16="http://schemas.microsoft.com/office/drawing/2014/main" id="{D31A9525-6BF0-B26F-9CD4-5A7C24399A7C}"/>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5" name="Marcador de pie de página 4">
            <a:extLst>
              <a:ext uri="{FF2B5EF4-FFF2-40B4-BE49-F238E27FC236}">
                <a16:creationId xmlns:a16="http://schemas.microsoft.com/office/drawing/2014/main" id="{9BEF75B0-3AE3-A43F-46E3-D9488C0559B0}"/>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46D02F52-0BC1-0CCC-D13F-CF6991B94AEF}"/>
              </a:ext>
            </a:extLst>
          </p:cNvPr>
          <p:cNvSpPr>
            <a:spLocks noGrp="1"/>
          </p:cNvSpPr>
          <p:nvPr>
            <p:ph type="sldNum" sz="quarter" idx="12"/>
          </p:nvPr>
        </p:nvSpPr>
        <p:spPr/>
        <p:txBody>
          <a:bodyPr/>
          <a:lstStyle/>
          <a:p>
            <a:fld id="{D3A92039-7BCC-4D02-A517-162A6F375201}" type="slidenum">
              <a:rPr lang="en-GB" smtClean="0"/>
              <a:t>‹Nr.›</a:t>
            </a:fld>
            <a:endParaRPr lang="en-GB"/>
          </a:p>
        </p:txBody>
      </p:sp>
    </p:spTree>
    <p:extLst>
      <p:ext uri="{BB962C8B-B14F-4D97-AF65-F5344CB8AC3E}">
        <p14:creationId xmlns:p14="http://schemas.microsoft.com/office/powerpoint/2010/main" val="201236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Imagen 9" descr="Imagen que contiene luz, reloj&#10;&#10;Descripción generada automáticamente">
            <a:extLst>
              <a:ext uri="{FF2B5EF4-FFF2-40B4-BE49-F238E27FC236}">
                <a16:creationId xmlns:a16="http://schemas.microsoft.com/office/drawing/2014/main" id="{9931BEB8-C89E-35D8-CE43-A782EC66DCF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ABD9D42A-E613-F023-5623-99E0F54DBAB1}"/>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66CD5838-F6B6-16F9-4B58-67C5C4AA2282}"/>
              </a:ext>
            </a:extLst>
          </p:cNvPr>
          <p:cNvSpPr>
            <a:spLocks noGrp="1"/>
          </p:cNvSpPr>
          <p:nvPr>
            <p:ph sz="half" idx="1"/>
          </p:nvPr>
        </p:nvSpPr>
        <p:spPr>
          <a:xfrm>
            <a:off x="838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contenido 3">
            <a:extLst>
              <a:ext uri="{FF2B5EF4-FFF2-40B4-BE49-F238E27FC236}">
                <a16:creationId xmlns:a16="http://schemas.microsoft.com/office/drawing/2014/main" id="{63C1E6F3-E25B-E239-F9B0-A09246156860}"/>
              </a:ext>
            </a:extLst>
          </p:cNvPr>
          <p:cNvSpPr>
            <a:spLocks noGrp="1"/>
          </p:cNvSpPr>
          <p:nvPr>
            <p:ph sz="half" idx="2"/>
          </p:nvPr>
        </p:nvSpPr>
        <p:spPr>
          <a:xfrm>
            <a:off x="6172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5" name="Marcador de fecha 4">
            <a:extLst>
              <a:ext uri="{FF2B5EF4-FFF2-40B4-BE49-F238E27FC236}">
                <a16:creationId xmlns:a16="http://schemas.microsoft.com/office/drawing/2014/main" id="{11C06696-1F7F-264F-1493-1C08C6A1F7DF}"/>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6" name="Marcador de pie de página 5">
            <a:extLst>
              <a:ext uri="{FF2B5EF4-FFF2-40B4-BE49-F238E27FC236}">
                <a16:creationId xmlns:a16="http://schemas.microsoft.com/office/drawing/2014/main" id="{FCB5DF13-DD4A-43A7-2CE8-20A51EB9791B}"/>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7A524410-88F6-4001-5CC9-38EFD991F9D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E771320F-8A12-7288-FCD4-994CFECD6CA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510609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9D42A-E613-F023-5623-99E0F54DBAB1}"/>
              </a:ext>
            </a:extLst>
          </p:cNvPr>
          <p:cNvSpPr>
            <a:spLocks noGrp="1"/>
          </p:cNvSpPr>
          <p:nvPr>
            <p:ph type="title"/>
          </p:nvPr>
        </p:nvSpPr>
        <p:spPr>
          <a:xfrm>
            <a:off x="838200" y="500062"/>
            <a:ext cx="10515600" cy="1325563"/>
          </a:xfrm>
        </p:spPr>
        <p:txBody>
          <a:bodyPr vert="horz" lIns="91440" tIns="45720" rIns="91440" bIns="45720" rtlCol="0" anchor="ctr">
            <a:noAutofit/>
          </a:bodyPr>
          <a:lstStyle>
            <a:lvl1pPr>
              <a:defRPr lang="en-GB" sz="3600" dirty="0">
                <a:gradFill>
                  <a:gsLst>
                    <a:gs pos="0">
                      <a:srgbClr val="E94E1B"/>
                    </a:gs>
                    <a:gs pos="100000">
                      <a:srgbClr val="F9B233"/>
                    </a:gs>
                  </a:gsLst>
                  <a:lin ang="1200000" scaled="0"/>
                </a:gradFill>
              </a:defRPr>
            </a:lvl1pPr>
          </a:lstStyle>
          <a:p>
            <a:pPr lvl="0"/>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66CD5838-F6B6-16F9-4B58-67C5C4AA2282}"/>
              </a:ext>
            </a:extLst>
          </p:cNvPr>
          <p:cNvSpPr>
            <a:spLocks noGrp="1"/>
          </p:cNvSpPr>
          <p:nvPr>
            <p:ph sz="half" idx="1"/>
          </p:nvPr>
        </p:nvSpPr>
        <p:spPr>
          <a:xfrm>
            <a:off x="838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contenido 3">
            <a:extLst>
              <a:ext uri="{FF2B5EF4-FFF2-40B4-BE49-F238E27FC236}">
                <a16:creationId xmlns:a16="http://schemas.microsoft.com/office/drawing/2014/main" id="{63C1E6F3-E25B-E239-F9B0-A09246156860}"/>
              </a:ext>
            </a:extLst>
          </p:cNvPr>
          <p:cNvSpPr>
            <a:spLocks noGrp="1"/>
          </p:cNvSpPr>
          <p:nvPr>
            <p:ph sz="half" idx="2"/>
          </p:nvPr>
        </p:nvSpPr>
        <p:spPr>
          <a:xfrm>
            <a:off x="6172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5" name="Marcador de fecha 4">
            <a:extLst>
              <a:ext uri="{FF2B5EF4-FFF2-40B4-BE49-F238E27FC236}">
                <a16:creationId xmlns:a16="http://schemas.microsoft.com/office/drawing/2014/main" id="{11C06696-1F7F-264F-1493-1C08C6A1F7DF}"/>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6" name="Marcador de pie de página 5">
            <a:extLst>
              <a:ext uri="{FF2B5EF4-FFF2-40B4-BE49-F238E27FC236}">
                <a16:creationId xmlns:a16="http://schemas.microsoft.com/office/drawing/2014/main" id="{FCB5DF13-DD4A-43A7-2CE8-20A51EB9791B}"/>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7A524410-88F6-4001-5CC9-38EFD991F9D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E771320F-8A12-7288-FCD4-994CFECD6C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49205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Imagen que contiene luz, reloj&#10;&#10;Descripción generada automáticamente">
            <a:extLst>
              <a:ext uri="{FF2B5EF4-FFF2-40B4-BE49-F238E27FC236}">
                <a16:creationId xmlns:a16="http://schemas.microsoft.com/office/drawing/2014/main" id="{1D652AFF-A5E5-4357-D98D-A1FBB6F61C9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1A717BE9-5558-8CE9-3C93-ADDE23354E4B}"/>
              </a:ext>
            </a:extLst>
          </p:cNvPr>
          <p:cNvSpPr>
            <a:spLocks noGrp="1"/>
          </p:cNvSpPr>
          <p:nvPr>
            <p:ph type="title"/>
          </p:nvPr>
        </p:nvSpPr>
        <p:spPr>
          <a:xfrm>
            <a:off x="838200" y="168276"/>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91D950C0-8436-7A46-89C9-E96803FB31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0981399-12D0-5CDD-9A5F-BB387592F46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a:extLst>
              <a:ext uri="{FF2B5EF4-FFF2-40B4-BE49-F238E27FC236}">
                <a16:creationId xmlns:a16="http://schemas.microsoft.com/office/drawing/2014/main" id="{B4B83124-123C-7EA0-C5CA-132B1C6EA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1CC4D7A-1CB0-4A21-296E-2771C07C8C9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a:extLst>
              <a:ext uri="{FF2B5EF4-FFF2-40B4-BE49-F238E27FC236}">
                <a16:creationId xmlns:a16="http://schemas.microsoft.com/office/drawing/2014/main" id="{723F1A8E-3AFF-FC3A-0A17-02E376F75A14}"/>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8" name="Marcador de pie de página 7">
            <a:extLst>
              <a:ext uri="{FF2B5EF4-FFF2-40B4-BE49-F238E27FC236}">
                <a16:creationId xmlns:a16="http://schemas.microsoft.com/office/drawing/2014/main" id="{EF534DAE-0A4D-D60A-82F8-DB54043F7DD2}"/>
              </a:ext>
            </a:extLst>
          </p:cNvPr>
          <p:cNvSpPr>
            <a:spLocks noGrp="1"/>
          </p:cNvSpPr>
          <p:nvPr>
            <p:ph type="ftr" sz="quarter" idx="11"/>
          </p:nvPr>
        </p:nvSpPr>
        <p:spPr/>
        <p:txBody>
          <a:bodyPr/>
          <a:lstStyle/>
          <a:p>
            <a:endParaRPr lang="en-GB"/>
          </a:p>
        </p:txBody>
      </p:sp>
      <p:sp>
        <p:nvSpPr>
          <p:cNvPr id="9" name="Marcador de número de diapositiva 8">
            <a:extLst>
              <a:ext uri="{FF2B5EF4-FFF2-40B4-BE49-F238E27FC236}">
                <a16:creationId xmlns:a16="http://schemas.microsoft.com/office/drawing/2014/main" id="{3C887F39-002B-A5EF-2734-146C0D3837A1}"/>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6785B7D2-6E9B-066F-4134-25D7F112EF4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28802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717BE9-5558-8CE9-3C93-ADDE23354E4B}"/>
              </a:ext>
            </a:extLst>
          </p:cNvPr>
          <p:cNvSpPr>
            <a:spLocks noGrp="1"/>
          </p:cNvSpPr>
          <p:nvPr>
            <p:ph type="title"/>
          </p:nvPr>
        </p:nvSpPr>
        <p:spPr>
          <a:xfrm>
            <a:off x="838200" y="318388"/>
            <a:ext cx="10515600" cy="1325563"/>
          </a:xfrm>
        </p:spPr>
        <p:txBody>
          <a:bodyPr>
            <a:noAutofit/>
          </a:bodyPr>
          <a:lstStyle>
            <a:lvl1pPr>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pPr lvl="0" algn="l" defTabSz="914400" rtl="0" eaLnBrk="1" latinLnBrk="0" hangingPunct="1">
              <a:lnSpc>
                <a:spcPct val="90000"/>
              </a:lnSpc>
              <a:spcBef>
                <a:spcPct val="0"/>
              </a:spcBef>
              <a:buNone/>
            </a:pPr>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91D950C0-8436-7A46-89C9-E96803FB31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0981399-12D0-5CDD-9A5F-BB387592F46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a:extLst>
              <a:ext uri="{FF2B5EF4-FFF2-40B4-BE49-F238E27FC236}">
                <a16:creationId xmlns:a16="http://schemas.microsoft.com/office/drawing/2014/main" id="{B4B83124-123C-7EA0-C5CA-132B1C6EA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1CC4D7A-1CB0-4A21-296E-2771C07C8C9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a:extLst>
              <a:ext uri="{FF2B5EF4-FFF2-40B4-BE49-F238E27FC236}">
                <a16:creationId xmlns:a16="http://schemas.microsoft.com/office/drawing/2014/main" id="{723F1A8E-3AFF-FC3A-0A17-02E376F75A14}"/>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8" name="Marcador de pie de página 7">
            <a:extLst>
              <a:ext uri="{FF2B5EF4-FFF2-40B4-BE49-F238E27FC236}">
                <a16:creationId xmlns:a16="http://schemas.microsoft.com/office/drawing/2014/main" id="{EF534DAE-0A4D-D60A-82F8-DB54043F7DD2}"/>
              </a:ext>
            </a:extLst>
          </p:cNvPr>
          <p:cNvSpPr>
            <a:spLocks noGrp="1"/>
          </p:cNvSpPr>
          <p:nvPr>
            <p:ph type="ftr" sz="quarter" idx="11"/>
          </p:nvPr>
        </p:nvSpPr>
        <p:spPr/>
        <p:txBody>
          <a:bodyPr/>
          <a:lstStyle/>
          <a:p>
            <a:endParaRPr lang="en-GB"/>
          </a:p>
        </p:txBody>
      </p:sp>
      <p:sp>
        <p:nvSpPr>
          <p:cNvPr id="9" name="Marcador de número de diapositiva 8">
            <a:extLst>
              <a:ext uri="{FF2B5EF4-FFF2-40B4-BE49-F238E27FC236}">
                <a16:creationId xmlns:a16="http://schemas.microsoft.com/office/drawing/2014/main" id="{3C887F39-002B-A5EF-2734-146C0D3837A1}"/>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6785B7D2-6E9B-066F-4134-25D7F112EF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910621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Imagen que contiene luz, reloj&#10;&#10;Descripción generada automáticamente">
            <a:extLst>
              <a:ext uri="{FF2B5EF4-FFF2-40B4-BE49-F238E27FC236}">
                <a16:creationId xmlns:a16="http://schemas.microsoft.com/office/drawing/2014/main" id="{A89426AA-1285-02EA-946C-B57E494C1BA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E552A757-3B4B-0846-53F0-B9B1710DE3E0}"/>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fecha 2">
            <a:extLst>
              <a:ext uri="{FF2B5EF4-FFF2-40B4-BE49-F238E27FC236}">
                <a16:creationId xmlns:a16="http://schemas.microsoft.com/office/drawing/2014/main" id="{C4657319-E5BD-B863-AE64-0140A49ABCB0}"/>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4" name="Marcador de pie de página 3">
            <a:extLst>
              <a:ext uri="{FF2B5EF4-FFF2-40B4-BE49-F238E27FC236}">
                <a16:creationId xmlns:a16="http://schemas.microsoft.com/office/drawing/2014/main" id="{50936CDA-AF2A-C796-7125-58C71F7FA2F1}"/>
              </a:ext>
            </a:extLst>
          </p:cNvPr>
          <p:cNvSpPr>
            <a:spLocks noGrp="1"/>
          </p:cNvSpPr>
          <p:nvPr>
            <p:ph type="ftr" sz="quarter" idx="11"/>
          </p:nvPr>
        </p:nvSpPr>
        <p:spPr/>
        <p:txBody>
          <a:bodyPr/>
          <a:lstStyle/>
          <a:p>
            <a:endParaRPr lang="en-GB"/>
          </a:p>
        </p:txBody>
      </p:sp>
      <p:sp>
        <p:nvSpPr>
          <p:cNvPr id="5" name="Marcador de número de diapositiva 4">
            <a:extLst>
              <a:ext uri="{FF2B5EF4-FFF2-40B4-BE49-F238E27FC236}">
                <a16:creationId xmlns:a16="http://schemas.microsoft.com/office/drawing/2014/main" id="{EF27F4AA-140A-971A-1607-731B7F8D4523}"/>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7" name="Imagen 6" descr="Un dibujo de una cara feliz&#10;&#10;Descripción generada automáticamente con confianza baja">
            <a:extLst>
              <a:ext uri="{FF2B5EF4-FFF2-40B4-BE49-F238E27FC236}">
                <a16:creationId xmlns:a16="http://schemas.microsoft.com/office/drawing/2014/main" id="{D96F3049-B165-F825-BBEE-84FC440AD2F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689537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32A7AFB-2C06-51BE-1D8C-CE2419E9EB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A16174A3-880E-87B5-B52E-342F75982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0F6BA74B-509B-61B1-49FC-389897FC61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84D97-110F-436D-8052-5194FC30C3C0}" type="datetimeFigureOut">
              <a:rPr lang="en-GB" smtClean="0"/>
              <a:t>27/01/2025</a:t>
            </a:fld>
            <a:endParaRPr lang="en-GB"/>
          </a:p>
        </p:txBody>
      </p:sp>
      <p:sp>
        <p:nvSpPr>
          <p:cNvPr id="5" name="Marcador de pie de página 4">
            <a:extLst>
              <a:ext uri="{FF2B5EF4-FFF2-40B4-BE49-F238E27FC236}">
                <a16:creationId xmlns:a16="http://schemas.microsoft.com/office/drawing/2014/main" id="{19FBDB73-0FA7-FF30-9D47-279702892B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número de diapositiva 5">
            <a:extLst>
              <a:ext uri="{FF2B5EF4-FFF2-40B4-BE49-F238E27FC236}">
                <a16:creationId xmlns:a16="http://schemas.microsoft.com/office/drawing/2014/main" id="{9D4B8DE4-BB5E-18E8-DA6C-FB9AB9BB71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92039-7BCC-4D02-A517-162A6F375201}" type="slidenum">
              <a:rPr lang="en-GB" smtClean="0"/>
              <a:t>‹Nr.›</a:t>
            </a:fld>
            <a:endParaRPr lang="en-GB"/>
          </a:p>
        </p:txBody>
      </p:sp>
    </p:spTree>
    <p:extLst>
      <p:ext uri="{BB962C8B-B14F-4D97-AF65-F5344CB8AC3E}">
        <p14:creationId xmlns:p14="http://schemas.microsoft.com/office/powerpoint/2010/main" val="2690480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62" r:id="rId6"/>
    <p:sldLayoutId id="2147483653" r:id="rId7"/>
    <p:sldLayoutId id="2147483663" r:id="rId8"/>
    <p:sldLayoutId id="2147483654" r:id="rId9"/>
    <p:sldLayoutId id="2147483664" r:id="rId10"/>
    <p:sldLayoutId id="2147483655" r:id="rId11"/>
    <p:sldLayoutId id="2147483656" r:id="rId12"/>
    <p:sldLayoutId id="2147483657" r:id="rId13"/>
    <p:sldLayoutId id="2147483661" r:id="rId14"/>
  </p:sldLayoutIdLst>
  <p:txStyles>
    <p:titleStyle>
      <a:lvl1pPr algn="l" defTabSz="914400" rtl="0" eaLnBrk="1" latinLnBrk="0" hangingPunct="1">
        <a:lnSpc>
          <a:spcPct val="90000"/>
        </a:lnSpc>
        <a:spcBef>
          <a:spcPct val="0"/>
        </a:spcBef>
        <a:buNone/>
        <a:defRPr sz="4400" b="1" kern="1200">
          <a:solidFill>
            <a:schemeClr val="tx1"/>
          </a:solidFill>
          <a:latin typeface="Montserrat"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C7809D-E99F-6BAF-D581-5981FAE0C8C3}"/>
              </a:ext>
            </a:extLst>
          </p:cNvPr>
          <p:cNvSpPr txBox="1">
            <a:spLocks/>
          </p:cNvSpPr>
          <p:nvPr/>
        </p:nvSpPr>
        <p:spPr>
          <a:xfrm>
            <a:off x="309281" y="4184557"/>
            <a:ext cx="3644155" cy="2162455"/>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Montserrat" pitchFamily="2" charset="0"/>
                <a:ea typeface="+mj-ea"/>
                <a:cs typeface="+mj-cs"/>
              </a:defRPr>
            </a:lvl1pPr>
          </a:lstStyle>
          <a:p>
            <a:r>
              <a:rPr lang="en-GB" sz="1800" dirty="0">
                <a:solidFill>
                  <a:schemeClr val="bg1"/>
                </a:solidFill>
              </a:rPr>
              <a:t>PEER LEARNING SESSION 1: MISSION OF PARTICIPATING AGENCIES/AUTHORITIES AND OF THEIR EQA ACTIVITIES</a:t>
            </a:r>
          </a:p>
          <a:p>
            <a:endParaRPr lang="en-GB" sz="1800" dirty="0">
              <a:solidFill>
                <a:schemeClr val="bg1"/>
              </a:solidFill>
            </a:endParaRPr>
          </a:p>
          <a:p>
            <a:r>
              <a:rPr lang="en-GB" sz="1800" dirty="0">
                <a:solidFill>
                  <a:schemeClr val="bg1"/>
                </a:solidFill>
              </a:rPr>
              <a:t>Monday, 27 January 2025</a:t>
            </a:r>
          </a:p>
        </p:txBody>
      </p:sp>
    </p:spTree>
    <p:extLst>
      <p:ext uri="{BB962C8B-B14F-4D97-AF65-F5344CB8AC3E}">
        <p14:creationId xmlns:p14="http://schemas.microsoft.com/office/powerpoint/2010/main" val="2658285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21A07B-70AD-6C3C-3C45-F2356C7F15F6}"/>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350A725B-D6FE-1EE5-8EE5-0377E33C8689}"/>
              </a:ext>
            </a:extLst>
          </p:cNvPr>
          <p:cNvSpPr>
            <a:spLocks noGrp="1"/>
          </p:cNvSpPr>
          <p:nvPr>
            <p:ph type="title"/>
          </p:nvPr>
        </p:nvSpPr>
        <p:spPr>
          <a:xfrm>
            <a:off x="838200" y="500062"/>
            <a:ext cx="10515600" cy="551071"/>
          </a:xfrm>
        </p:spPr>
        <p:txBody>
          <a:bodyPr/>
          <a:lstStyle/>
          <a:p>
            <a:r>
              <a:rPr lang="en-GB" dirty="0"/>
              <a:t>GENERAL INTRODUCTION TO THE AGENCY</a:t>
            </a:r>
          </a:p>
        </p:txBody>
      </p:sp>
      <p:sp>
        <p:nvSpPr>
          <p:cNvPr id="3" name="Marcador de contenido 2">
            <a:extLst>
              <a:ext uri="{FF2B5EF4-FFF2-40B4-BE49-F238E27FC236}">
                <a16:creationId xmlns:a16="http://schemas.microsoft.com/office/drawing/2014/main" id="{D5253048-8091-103B-42AF-4C65903DAC43}"/>
              </a:ext>
            </a:extLst>
          </p:cNvPr>
          <p:cNvSpPr>
            <a:spLocks noGrp="1"/>
          </p:cNvSpPr>
          <p:nvPr>
            <p:ph idx="1"/>
          </p:nvPr>
        </p:nvSpPr>
        <p:spPr>
          <a:xfrm>
            <a:off x="838200" y="1418602"/>
            <a:ext cx="10515600" cy="4758361"/>
          </a:xfrm>
        </p:spPr>
        <p:txBody>
          <a:bodyPr>
            <a:normAutofit/>
          </a:bodyPr>
          <a:lstStyle/>
          <a:p>
            <a:r>
              <a:rPr lang="en-GB" sz="2400" dirty="0"/>
              <a:t>The agency: National Council for Higher Education</a:t>
            </a:r>
          </a:p>
          <a:p>
            <a:r>
              <a:rPr lang="en-GB" sz="2400" dirty="0"/>
              <a:t>Founded in 2001</a:t>
            </a:r>
          </a:p>
          <a:p>
            <a:r>
              <a:rPr lang="en-GB" sz="2400" dirty="0"/>
              <a:t>ED, Directorates, Departments and units</a:t>
            </a:r>
          </a:p>
          <a:p>
            <a:r>
              <a:rPr lang="en-GB" sz="2400" dirty="0"/>
              <a:t>59 Employees</a:t>
            </a:r>
          </a:p>
          <a:p>
            <a:r>
              <a:rPr lang="en-GB" sz="2400" dirty="0"/>
              <a:t>Activities: Licensing and accrediting institutions and the programmes they offer, develop and monitor their implementation of minimum standards in Higher Education, to determine academic equivalences of all qualifications, advising the government on policies and other matters relating to higher education among others.</a:t>
            </a:r>
          </a:p>
          <a:p>
            <a:endParaRPr lang="en-GB" sz="2400" dirty="0"/>
          </a:p>
          <a:p>
            <a:endParaRPr lang="en-GB" sz="2400" dirty="0"/>
          </a:p>
        </p:txBody>
      </p:sp>
    </p:spTree>
    <p:extLst>
      <p:ext uri="{BB962C8B-B14F-4D97-AF65-F5344CB8AC3E}">
        <p14:creationId xmlns:p14="http://schemas.microsoft.com/office/powerpoint/2010/main" val="1467248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6FCC02-943E-2E99-6339-22655346B9D8}"/>
              </a:ext>
            </a:extLst>
          </p:cNvPr>
          <p:cNvSpPr>
            <a:spLocks noGrp="1"/>
          </p:cNvSpPr>
          <p:nvPr>
            <p:ph type="title"/>
          </p:nvPr>
        </p:nvSpPr>
        <p:spPr>
          <a:xfrm>
            <a:off x="838200" y="500063"/>
            <a:ext cx="10515600" cy="593799"/>
          </a:xfrm>
        </p:spPr>
        <p:txBody>
          <a:bodyPr/>
          <a:lstStyle/>
          <a:p>
            <a:r>
              <a:rPr lang="en-GB" dirty="0"/>
              <a:t>MISSION OF THE AGENCY/AUTHORITY</a:t>
            </a:r>
          </a:p>
        </p:txBody>
      </p:sp>
      <p:sp>
        <p:nvSpPr>
          <p:cNvPr id="3" name="Marcador de contenido 2">
            <a:extLst>
              <a:ext uri="{FF2B5EF4-FFF2-40B4-BE49-F238E27FC236}">
                <a16:creationId xmlns:a16="http://schemas.microsoft.com/office/drawing/2014/main" id="{D8FAECF0-0C39-8312-9FA7-30540FA4C88B}"/>
              </a:ext>
            </a:extLst>
          </p:cNvPr>
          <p:cNvSpPr>
            <a:spLocks noGrp="1"/>
          </p:cNvSpPr>
          <p:nvPr>
            <p:ph idx="1"/>
          </p:nvPr>
        </p:nvSpPr>
        <p:spPr>
          <a:xfrm>
            <a:off x="838200" y="1281869"/>
            <a:ext cx="10515600" cy="4895094"/>
          </a:xfrm>
        </p:spPr>
        <p:txBody>
          <a:bodyPr/>
          <a:lstStyle/>
          <a:p>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To regulate Higher Education through setting standards to ensure provision of relevant quality Higher Education in Uganda </a:t>
            </a:r>
          </a:p>
          <a:p>
            <a:endParaRPr lang="en-GB" dirty="0"/>
          </a:p>
        </p:txBody>
      </p:sp>
    </p:spTree>
    <p:extLst>
      <p:ext uri="{BB962C8B-B14F-4D97-AF65-F5344CB8AC3E}">
        <p14:creationId xmlns:p14="http://schemas.microsoft.com/office/powerpoint/2010/main" val="1229606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E12D0F-A9B4-03A6-B2BB-33024B9B90A8}"/>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A7892FA-E8EF-DC77-BFD5-BB6035D416B9}"/>
              </a:ext>
            </a:extLst>
          </p:cNvPr>
          <p:cNvSpPr>
            <a:spLocks noGrp="1"/>
          </p:cNvSpPr>
          <p:nvPr>
            <p:ph type="title"/>
          </p:nvPr>
        </p:nvSpPr>
        <p:spPr>
          <a:xfrm>
            <a:off x="838200" y="500062"/>
            <a:ext cx="10515600" cy="465613"/>
          </a:xfrm>
        </p:spPr>
        <p:txBody>
          <a:bodyPr/>
          <a:lstStyle/>
          <a:p>
            <a:r>
              <a:rPr lang="en-GB" dirty="0"/>
              <a:t>GOAL OF EXTERNAL QA ACTIVITIES</a:t>
            </a:r>
          </a:p>
        </p:txBody>
      </p:sp>
      <p:sp>
        <p:nvSpPr>
          <p:cNvPr id="3" name="Marcador de contenido 2">
            <a:extLst>
              <a:ext uri="{FF2B5EF4-FFF2-40B4-BE49-F238E27FC236}">
                <a16:creationId xmlns:a16="http://schemas.microsoft.com/office/drawing/2014/main" id="{664CD987-B08F-E3AC-0199-47B55FB1A18E}"/>
              </a:ext>
            </a:extLst>
          </p:cNvPr>
          <p:cNvSpPr>
            <a:spLocks noGrp="1"/>
          </p:cNvSpPr>
          <p:nvPr>
            <p:ph idx="1"/>
          </p:nvPr>
        </p:nvSpPr>
        <p:spPr>
          <a:xfrm>
            <a:off x="838200" y="1273323"/>
            <a:ext cx="10515600" cy="4903640"/>
          </a:xfrm>
        </p:spPr>
        <p:txBody>
          <a:bodyPr/>
          <a:lstStyle/>
          <a:p>
            <a:pPr>
              <a:lnSpc>
                <a:spcPct val="115000"/>
              </a:lnSpc>
              <a:spcAft>
                <a:spcPts val="10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To promote and ensure quality in the provision of higher education in Uganda. </a:t>
            </a:r>
          </a:p>
          <a:p>
            <a:pPr>
              <a:lnSpc>
                <a:spcPct val="115000"/>
              </a:lnSpc>
              <a:spcAft>
                <a:spcPts val="10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This is achieved by setting and monitoring the implementation of minimum standards</a:t>
            </a:r>
          </a:p>
          <a:p>
            <a:pPr>
              <a:lnSpc>
                <a:spcPct val="115000"/>
              </a:lnSpc>
              <a:spcAft>
                <a:spcPts val="10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HEIs are required to comply with the said set standards.</a:t>
            </a:r>
          </a:p>
          <a:p>
            <a:endParaRPr lang="en-GB" dirty="0"/>
          </a:p>
        </p:txBody>
      </p:sp>
    </p:spTree>
    <p:extLst>
      <p:ext uri="{BB962C8B-B14F-4D97-AF65-F5344CB8AC3E}">
        <p14:creationId xmlns:p14="http://schemas.microsoft.com/office/powerpoint/2010/main" val="387539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descr="Icono&#10;&#10;Descripción generada automáticamente">
            <a:extLst>
              <a:ext uri="{FF2B5EF4-FFF2-40B4-BE49-F238E27FC236}">
                <a16:creationId xmlns:a16="http://schemas.microsoft.com/office/drawing/2014/main" id="{4D83C7D1-C367-CEBE-7CA5-ED6B907E33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675294" cy="6858000"/>
          </a:xfrm>
          <a:prstGeom prst="rect">
            <a:avLst/>
          </a:prstGeom>
        </p:spPr>
      </p:pic>
      <p:sp>
        <p:nvSpPr>
          <p:cNvPr id="3" name="Título 1">
            <a:extLst>
              <a:ext uri="{FF2B5EF4-FFF2-40B4-BE49-F238E27FC236}">
                <a16:creationId xmlns:a16="http://schemas.microsoft.com/office/drawing/2014/main" id="{EA573DAC-7D93-BA74-83AE-5CC4AF1153A3}"/>
              </a:ext>
            </a:extLst>
          </p:cNvPr>
          <p:cNvSpPr txBox="1">
            <a:spLocks/>
          </p:cNvSpPr>
          <p:nvPr/>
        </p:nvSpPr>
        <p:spPr>
          <a:xfrm>
            <a:off x="2634916" y="576263"/>
            <a:ext cx="10515600" cy="2852737"/>
          </a:xfrm>
          <a:prstGeom prst="rect">
            <a:avLst/>
          </a:prstGeom>
        </p:spPr>
        <p:txBody>
          <a:bodyPr anchor="ctr">
            <a:normAutofit/>
          </a:bodyPr>
          <a:lstStyle>
            <a:lvl1pPr algn="ctr" defTabSz="914400" rtl="0" eaLnBrk="1" latinLnBrk="0" hangingPunct="1">
              <a:lnSpc>
                <a:spcPct val="90000"/>
              </a:lnSpc>
              <a:spcBef>
                <a:spcPct val="0"/>
              </a:spcBef>
              <a:buNone/>
              <a:defRPr lang="en-GB" sz="66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THANK YOU!</a:t>
            </a:r>
          </a:p>
        </p:txBody>
      </p:sp>
      <p:sp>
        <p:nvSpPr>
          <p:cNvPr id="2" name="Título 1">
            <a:extLst>
              <a:ext uri="{FF2B5EF4-FFF2-40B4-BE49-F238E27FC236}">
                <a16:creationId xmlns:a16="http://schemas.microsoft.com/office/drawing/2014/main" id="{7EDE08BD-C3D2-4F4D-418A-D5A81FD362AB}"/>
              </a:ext>
            </a:extLst>
          </p:cNvPr>
          <p:cNvSpPr txBox="1">
            <a:spLocks/>
          </p:cNvSpPr>
          <p:nvPr/>
        </p:nvSpPr>
        <p:spPr>
          <a:xfrm>
            <a:off x="2634916" y="2799748"/>
            <a:ext cx="10515600" cy="2852737"/>
          </a:xfrm>
          <a:prstGeom prst="rect">
            <a:avLst/>
          </a:prstGeom>
        </p:spPr>
        <p:txBody>
          <a:bodyPr anchor="ctr">
            <a:normAutofit/>
          </a:bodyPr>
          <a:lstStyle>
            <a:lvl1pPr algn="ctr" defTabSz="914400" rtl="0" eaLnBrk="1" latinLnBrk="0" hangingPunct="1">
              <a:lnSpc>
                <a:spcPct val="90000"/>
              </a:lnSpc>
              <a:spcBef>
                <a:spcPct val="0"/>
              </a:spcBef>
              <a:buNone/>
              <a:defRPr lang="en-GB" sz="6600" b="1" kern="1200" dirty="0">
                <a:gradFill>
                  <a:gsLst>
                    <a:gs pos="0">
                      <a:srgbClr val="E94E1B"/>
                    </a:gs>
                    <a:gs pos="100000">
                      <a:srgbClr val="F9B233"/>
                    </a:gs>
                  </a:gsLst>
                  <a:lin ang="1200000" scaled="0"/>
                </a:gradFill>
                <a:latin typeface="Montserrat" pitchFamily="2" charset="0"/>
                <a:ea typeface="+mj-ea"/>
                <a:cs typeface="+mj-cs"/>
              </a:defRPr>
            </a:lvl1pPr>
          </a:lstStyle>
          <a:p>
            <a:r>
              <a:rPr lang="es-ES" sz="2000" b="0" dirty="0"/>
              <a:t>More information on the website: </a:t>
            </a:r>
          </a:p>
          <a:p>
            <a:endParaRPr lang="es-ES" sz="2000" b="0" dirty="0"/>
          </a:p>
        </p:txBody>
      </p:sp>
    </p:spTree>
    <p:extLst>
      <p:ext uri="{BB962C8B-B14F-4D97-AF65-F5344CB8AC3E}">
        <p14:creationId xmlns:p14="http://schemas.microsoft.com/office/powerpoint/2010/main" val="25523190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167</Words>
  <Application>Microsoft Office PowerPoint</Application>
  <PresentationFormat>Breitbild</PresentationFormat>
  <Paragraphs>17</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Montserrat</vt:lpstr>
      <vt:lpstr>Tema de Office</vt:lpstr>
      <vt:lpstr>PowerPoint-Präsentation</vt:lpstr>
      <vt:lpstr>GENERAL INTRODUCTION TO THE AGENCY</vt:lpstr>
      <vt:lpstr>MISSION OF THE AGENCY/AUTHORITY</vt:lpstr>
      <vt:lpstr>GOAL OF EXTERNAL QA ACTIVITIES</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Eloi Espósito</dc:creator>
  <cp:lastModifiedBy>Sarah Lang</cp:lastModifiedBy>
  <cp:revision>37</cp:revision>
  <dcterms:created xsi:type="dcterms:W3CDTF">2023-06-29T15:28:25Z</dcterms:created>
  <dcterms:modified xsi:type="dcterms:W3CDTF">2025-01-27T12:28:29Z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2023-09-18T13:10:43Z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3be26fec-ea62-4695-b32a-b1ddfa0da754</vt:lpwstr>
  </property>
  <property fmtid="{D5CDD505-2E9C-101B-9397-08002B2CF9AE}" pid="8" name="MSIP_Label_6bd9ddd1-4d20-43f6-abfa-fc3c07406f94_ContentBits">
    <vt:lpwstr>0</vt:lpwstr>
  </property>
</Properties>
</file>