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63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4099"/>
    <a:srgbClr val="F9B233"/>
    <a:srgbClr val="E94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52" y="96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1F69D-3298-4C1E-84EE-C22B79EBDD0E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17/02/2025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e.presidence.bj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C7809D-E99F-6BAF-D581-5981FAE0C8C3}"/>
              </a:ext>
            </a:extLst>
          </p:cNvPr>
          <p:cNvSpPr txBox="1">
            <a:spLocks/>
          </p:cNvSpPr>
          <p:nvPr/>
        </p:nvSpPr>
        <p:spPr>
          <a:xfrm>
            <a:off x="309281" y="4184557"/>
            <a:ext cx="3644155" cy="2162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</a:rPr>
              <a:t>ACTIVITÉ D’APPRENTISSAGE PAR LES PAIRS : MISSION DES AGENCES / AUTORITÉS PARTICIPANTES ET DE LEURS ACTIVITÉS D’AQ EXTERNE</a:t>
            </a:r>
          </a:p>
          <a:p>
            <a:endParaRPr lang="en-GB" sz="1800" dirty="0">
              <a:solidFill>
                <a:schemeClr val="bg1"/>
              </a:solidFill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Lundi 17 Février 2025</a:t>
            </a:r>
          </a:p>
        </p:txBody>
      </p:sp>
    </p:spTree>
    <p:extLst>
      <p:ext uri="{BB962C8B-B14F-4D97-AF65-F5344CB8AC3E}">
        <p14:creationId xmlns:p14="http://schemas.microsoft.com/office/powerpoint/2010/main" val="265828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53514-18B8-716D-7350-057E25573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FA672-F519-5D33-255E-B0BFA80E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2228"/>
          </a:xfrm>
        </p:spPr>
        <p:txBody>
          <a:bodyPr/>
          <a:lstStyle/>
          <a:p>
            <a:r>
              <a:rPr lang="en-GB" dirty="0"/>
              <a:t>PRÉSENTATION DE LA DCE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9B758D-2321-97E0-AB3A-668E86E26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1869"/>
            <a:ext cx="10515600" cy="4895094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Gouvernement béninois a adopté une stratégie de promotion et de développement de l’enseignement supérieur, de la recherche et de l’innovation.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Dans ce cadre un organe national de contrôle a été mis en place en 2023: la </a:t>
            </a:r>
            <a:r>
              <a:rPr lang="fr-F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Délégation au Contrôle et à l’Ethique dans l’Enseignement supérieur (DCE)</a:t>
            </a: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DCE est composée de 7 personnalités de nationalité béninoise ou étrangère, en activité ou à la retraite, de grande notoriété administrative ou universitaire, reconnues et respectés dont: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 désignés par le Président de la République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3 désignés par le Ministre chargé de l’enseignement supérieur, à savoir 2 enseignants et un spécialiste du télé-enseignement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secrétariat administratif de 7 personnes assure la gestion administrative et financière de l’institution.</a:t>
            </a:r>
          </a:p>
          <a:p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15924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FCC02-943E-2E99-6339-22655346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3286"/>
            <a:ext cx="10515600" cy="1871529"/>
          </a:xfrm>
        </p:spPr>
        <p:txBody>
          <a:bodyPr/>
          <a:lstStyle/>
          <a:p>
            <a:r>
              <a:rPr lang="en-GB" dirty="0"/>
              <a:t>MISSION DE LA DCE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AECF0-0C39-8312-9FA7-30540FA4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774"/>
            <a:ext cx="10515600" cy="5006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La DCE a pour mission de veiller à la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qualité de l’enseignement et de la recherche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ainsi qu’au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par les personnels enseignants et les chercheurs, 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des obligations professionnelles et de la déontologie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liée à leur statut dans les établissements d’enseignement supérieur et les centres de recherche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2960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12D0F-A9B4-03A6-B2BB-33024B9B9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892FA-E8EF-DC77-BFD5-BB6035D4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9120"/>
            <a:ext cx="10515600" cy="2594746"/>
          </a:xfrm>
        </p:spPr>
        <p:txBody>
          <a:bodyPr/>
          <a:lstStyle/>
          <a:p>
            <a:r>
              <a:rPr lang="en-GB" dirty="0"/>
              <a:t>BUT DES ACTIVITÉS D’AQ EXTERNE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4CD987-B08F-E3AC-0199-47B55FB1A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61534"/>
            <a:ext cx="10502153" cy="5118755"/>
          </a:xfrm>
        </p:spPr>
        <p:txBody>
          <a:bodyPr>
            <a:normAutofit fontScale="62500" lnSpcReduction="20000"/>
          </a:bodyPr>
          <a:lstStyle/>
          <a:p>
            <a:pPr algn="just">
              <a:buFontTx/>
              <a:buChar char="-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Assurer le contrôle et évaluer des personnels enseignants et chercheurs</a:t>
            </a:r>
          </a:p>
          <a:p>
            <a:pPr algn="just">
              <a:buFontTx/>
              <a:buChar char="-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Contrôler le respect de l’éthique et de la déontologie par les personnels enseignants</a:t>
            </a:r>
          </a:p>
          <a:p>
            <a:pPr algn="just">
              <a:buFontTx/>
              <a:buChar char="-"/>
            </a:pP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En outre, la DCE:</a:t>
            </a:r>
          </a:p>
          <a:p>
            <a:pPr algn="just">
              <a:buFontTx/>
              <a:buChar char="-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Supervise la conception et la gestion du Fichier national des Aspirants à l’Enseignement supérieur, en abrégé « FNAES »</a:t>
            </a:r>
          </a:p>
          <a:p>
            <a:pPr algn="just">
              <a:buFontTx/>
              <a:buChar char="-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Met en place et actualise un répertoire d’Universités étrangères de grande réputation et d’enseignants ou chercheurs de grande notoriété pour des missions d’AQ</a:t>
            </a:r>
          </a:p>
          <a:p>
            <a:pPr algn="just">
              <a:buFontTx/>
              <a:buChar char="-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Assure la promotion du télé-enseignement</a:t>
            </a:r>
          </a:p>
          <a:p>
            <a:pPr algn="just">
              <a:buFontTx/>
              <a:buChar char="-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Assure une veille sur la gouvernance des établissements d’enseignement supérieur et alerte en cas de besoin les autorités compétentes</a:t>
            </a:r>
          </a:p>
          <a:p>
            <a:pPr algn="just">
              <a:buFontTx/>
              <a:buChar char="-"/>
            </a:pP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Participe au processus de recrutement des personnels enseignants pour les universités publiques du Bénin</a:t>
            </a:r>
          </a:p>
          <a:p>
            <a:pPr marL="0" indent="0" algn="just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75399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4D83C7D1-C367-CEBE-7CA5-ED6B907E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5294" cy="6858000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EA573DAC-7D93-BA74-83AE-5CC4AF1153A3}"/>
              </a:ext>
            </a:extLst>
          </p:cNvPr>
          <p:cNvSpPr txBox="1">
            <a:spLocks/>
          </p:cNvSpPr>
          <p:nvPr/>
        </p:nvSpPr>
        <p:spPr>
          <a:xfrm>
            <a:off x="2634916" y="576263"/>
            <a:ext cx="10515600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MERCI !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DE08BD-C3D2-4F4D-418A-D5A81FD362AB}"/>
              </a:ext>
            </a:extLst>
          </p:cNvPr>
          <p:cNvSpPr txBox="1">
            <a:spLocks/>
          </p:cNvSpPr>
          <p:nvPr/>
        </p:nvSpPr>
        <p:spPr>
          <a:xfrm>
            <a:off x="3928744" y="1889877"/>
            <a:ext cx="7927942" cy="28527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6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sz="2000" b="0" dirty="0"/>
              <a:t>Plus d’informations sur la DCE à </a:t>
            </a:r>
            <a:r>
              <a:rPr lang="es-ES" sz="2000" b="0" dirty="0">
                <a:hlinkClick r:id="rId3"/>
              </a:rPr>
              <a:t>www.dce.presidence.bj</a:t>
            </a:r>
            <a:endParaRPr lang="es-ES" sz="2000" b="0" dirty="0"/>
          </a:p>
          <a:p>
            <a:endParaRPr lang="es-ES" sz="2000" b="0" dirty="0"/>
          </a:p>
          <a:p>
            <a:endParaRPr lang="es-ES" sz="2000" b="0" dirty="0"/>
          </a:p>
        </p:txBody>
      </p:sp>
      <p:pic>
        <p:nvPicPr>
          <p:cNvPr id="1026" name="Picture 2" descr="Accueil">
            <a:extLst>
              <a:ext uri="{FF2B5EF4-FFF2-40B4-BE49-F238E27FC236}">
                <a16:creationId xmlns:a16="http://schemas.microsoft.com/office/drawing/2014/main" id="{2E473497-9BE2-BFFB-D0C1-EE607D32C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07" y="3742441"/>
            <a:ext cx="5390683" cy="117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19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</Words>
  <Application>Microsoft Office PowerPoint</Application>
  <PresentationFormat>Breitbild</PresentationFormat>
  <Paragraphs>24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Wingdings</vt:lpstr>
      <vt:lpstr>Tema de Office</vt:lpstr>
      <vt:lpstr>PowerPoint-Präsentation</vt:lpstr>
      <vt:lpstr>PRÉSENTATION DE LA DCE</vt:lpstr>
      <vt:lpstr>MISSION DE LA DCE</vt:lpstr>
      <vt:lpstr>BUT DES ACTIVITÉS D’AQ EXTERNE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Sarah Lang</cp:lastModifiedBy>
  <cp:revision>38</cp:revision>
  <dcterms:created xsi:type="dcterms:W3CDTF">2023-06-29T15:28:25Z</dcterms:created>
  <dcterms:modified xsi:type="dcterms:W3CDTF">2025-02-17T07:33:01Z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</Properties>
</file>