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63" r:id="rId3"/>
    <p:sldId id="259" r:id="rId4"/>
    <p:sldId id="261" r:id="rId5"/>
    <p:sldId id="260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0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4099"/>
    <a:srgbClr val="F9B233"/>
    <a:srgbClr val="E94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552" y="96"/>
      </p:cViewPr>
      <p:guideLst>
        <p:guide orient="horz" pos="2160"/>
        <p:guide pos="3840"/>
        <p:guide pos="708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396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jpeg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jpeg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8319F9-7D59-43CC-8C84-08DF573DBA57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42194CC3-E4C4-4FBC-BCAE-F849DD43B397}">
      <dgm:prSet custT="1"/>
      <dgm:spPr>
        <a:xfrm>
          <a:off x="0" y="99272"/>
          <a:ext cx="8238582" cy="804960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fr-FR" sz="1600" dirty="0">
              <a:latin typeface="Century Schoolbook"/>
              <a:ea typeface="+mn-ea"/>
              <a:cs typeface="+mn-cs"/>
            </a:rPr>
            <a:t>Sa création prévue par la loi 01-00  relative à l’organisation de l’enseignement supérieur, du 19 mai 2000</a:t>
          </a:r>
          <a:r>
            <a:rPr lang="fr-FR" sz="1600" i="1" dirty="0">
              <a:latin typeface="Century Schoolbook"/>
              <a:ea typeface="+mn-ea"/>
              <a:cs typeface="+mn-cs"/>
            </a:rPr>
            <a:t>;</a:t>
          </a:r>
          <a:endParaRPr lang="fr-FR" sz="1600" dirty="0">
            <a:latin typeface="Century Schoolbook"/>
            <a:ea typeface="+mn-ea"/>
            <a:cs typeface="+mn-cs"/>
          </a:endParaRPr>
        </a:p>
      </dgm:t>
    </dgm:pt>
    <dgm:pt modelId="{8B13F780-0CF0-4D80-9996-8DC7836D30D5}" type="parTrans" cxnId="{766C7BA6-1CCC-4612-A709-9F63C4FB02E4}">
      <dgm:prSet/>
      <dgm:spPr/>
      <dgm:t>
        <a:bodyPr/>
        <a:lstStyle/>
        <a:p>
          <a:endParaRPr lang="fr-FR" sz="1600"/>
        </a:p>
      </dgm:t>
    </dgm:pt>
    <dgm:pt modelId="{9DC13A6A-127F-415C-B4DD-6AC64F10860D}" type="sibTrans" cxnId="{766C7BA6-1CCC-4612-A709-9F63C4FB02E4}">
      <dgm:prSet/>
      <dgm:spPr/>
      <dgm:t>
        <a:bodyPr/>
        <a:lstStyle/>
        <a:p>
          <a:endParaRPr lang="fr-FR" sz="1600"/>
        </a:p>
      </dgm:t>
    </dgm:pt>
    <dgm:pt modelId="{2EFDE8DD-BB5C-4185-B705-3F8D77DA4CC5}">
      <dgm:prSet custT="1"/>
      <dgm:spPr>
        <a:xfrm>
          <a:off x="0" y="942967"/>
          <a:ext cx="8238582" cy="804960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fr-FR" sz="1600" dirty="0">
              <a:latin typeface="Century Schoolbook"/>
              <a:ea typeface="+mn-ea"/>
              <a:cs typeface="+mn-cs"/>
            </a:rPr>
            <a:t>Crée par la loi n° 80-12, promulguée par Dahir du 31 juillet 2014</a:t>
          </a:r>
          <a:br>
            <a:rPr lang="fr-FR" sz="1600" dirty="0">
              <a:latin typeface="Century Schoolbook"/>
              <a:ea typeface="+mn-ea"/>
              <a:cs typeface="+mn-cs"/>
            </a:rPr>
          </a:br>
          <a:r>
            <a:rPr lang="fr-FR" sz="1600" i="1" dirty="0">
              <a:latin typeface="Century Schoolbook"/>
              <a:ea typeface="+mn-ea"/>
              <a:cs typeface="+mn-cs"/>
            </a:rPr>
            <a:t> ( B.O.  Nº 6284 du 21 Août 2014); </a:t>
          </a:r>
          <a:endParaRPr lang="fr-FR" sz="1600" dirty="0">
            <a:latin typeface="Century Schoolbook"/>
            <a:ea typeface="+mn-ea"/>
            <a:cs typeface="+mn-cs"/>
          </a:endParaRPr>
        </a:p>
      </dgm:t>
    </dgm:pt>
    <dgm:pt modelId="{2A12215E-43F3-4D4E-9D06-6D6A65218CAE}" type="parTrans" cxnId="{8F4E1AC3-C23A-45C8-B83A-162D1737049B}">
      <dgm:prSet/>
      <dgm:spPr/>
      <dgm:t>
        <a:bodyPr/>
        <a:lstStyle/>
        <a:p>
          <a:endParaRPr lang="fr-FR" sz="1600"/>
        </a:p>
      </dgm:t>
    </dgm:pt>
    <dgm:pt modelId="{E9E5B5D1-FE80-41C6-B783-34B351C79438}" type="sibTrans" cxnId="{8F4E1AC3-C23A-45C8-B83A-162D1737049B}">
      <dgm:prSet/>
      <dgm:spPr/>
      <dgm:t>
        <a:bodyPr/>
        <a:lstStyle/>
        <a:p>
          <a:endParaRPr lang="fr-FR" sz="1600"/>
        </a:p>
      </dgm:t>
    </dgm:pt>
    <dgm:pt modelId="{517C1252-4951-46EF-B6DF-774BD88B5A49}">
      <dgm:prSet custT="1"/>
      <dgm:spPr>
        <a:xfrm>
          <a:off x="0" y="1871767"/>
          <a:ext cx="8238582" cy="804960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fr-FR" sz="1600" dirty="0">
              <a:latin typeface="Century Schoolbook"/>
              <a:ea typeface="+mn-ea"/>
              <a:cs typeface="+mn-cs"/>
            </a:rPr>
            <a:t>Etablissement Public: dotée de la personnalité morale et de l’autonomie financière;</a:t>
          </a:r>
        </a:p>
      </dgm:t>
    </dgm:pt>
    <dgm:pt modelId="{B15274F8-1FB8-44BA-B108-AE83D92E6749}" type="parTrans" cxnId="{9E38197A-D389-4CEF-A5BE-3BD1A81B8FB8}">
      <dgm:prSet/>
      <dgm:spPr/>
      <dgm:t>
        <a:bodyPr/>
        <a:lstStyle/>
        <a:p>
          <a:endParaRPr lang="fr-FR" sz="1600"/>
        </a:p>
      </dgm:t>
    </dgm:pt>
    <dgm:pt modelId="{BEC6EC98-9E44-4F8E-ABDD-EA528D25F06F}" type="sibTrans" cxnId="{9E38197A-D389-4CEF-A5BE-3BD1A81B8FB8}">
      <dgm:prSet/>
      <dgm:spPr/>
      <dgm:t>
        <a:bodyPr/>
        <a:lstStyle/>
        <a:p>
          <a:endParaRPr lang="fr-FR" sz="1600"/>
        </a:p>
      </dgm:t>
    </dgm:pt>
    <dgm:pt modelId="{3520120B-4AB9-4C65-A772-7805EA4CB3CC}">
      <dgm:prSet custT="1"/>
      <dgm:spPr>
        <a:xfrm>
          <a:off x="0" y="1871767"/>
          <a:ext cx="8238582" cy="804960"/>
        </a:xfrm>
      </dgm:spPr>
      <dgm:t>
        <a:bodyPr/>
        <a:lstStyle/>
        <a:p>
          <a:pPr>
            <a:buNone/>
          </a:pPr>
          <a:r>
            <a:rPr lang="fr-MA" sz="1600" kern="1200" dirty="0">
              <a:solidFill>
                <a:prstClr val="white"/>
              </a:solidFill>
              <a:latin typeface="Century Schoolbook"/>
              <a:ea typeface="+mn-ea"/>
              <a:cs typeface="+mn-cs"/>
            </a:rPr>
            <a:t>Sous la tutelle du </a:t>
          </a:r>
          <a:r>
            <a:rPr lang="fr-FR" sz="1600" kern="1200" dirty="0">
              <a:solidFill>
                <a:prstClr val="white"/>
              </a:solidFill>
              <a:latin typeface="Century Schoolbook"/>
              <a:ea typeface="+mn-ea"/>
              <a:cs typeface="+mn-cs"/>
            </a:rPr>
            <a:t>Ministère de l'Enseignement Supérieur, de la Recherche Scientifique et de l'Innovation.</a:t>
          </a:r>
        </a:p>
      </dgm:t>
    </dgm:pt>
    <dgm:pt modelId="{066693EE-9164-4B0C-8DDC-DDB1F7CA0A34}" type="parTrans" cxnId="{3B363B93-4C4C-456A-90A5-55192BF10023}">
      <dgm:prSet/>
      <dgm:spPr/>
      <dgm:t>
        <a:bodyPr/>
        <a:lstStyle/>
        <a:p>
          <a:endParaRPr lang="fr-FR"/>
        </a:p>
      </dgm:t>
    </dgm:pt>
    <dgm:pt modelId="{4F9288E9-AB6F-423F-9F3D-6FAE82DBEC96}" type="sibTrans" cxnId="{3B363B93-4C4C-456A-90A5-55192BF10023}">
      <dgm:prSet/>
      <dgm:spPr/>
      <dgm:t>
        <a:bodyPr/>
        <a:lstStyle/>
        <a:p>
          <a:endParaRPr lang="fr-FR"/>
        </a:p>
      </dgm:t>
    </dgm:pt>
    <dgm:pt modelId="{64E40469-12B7-41D9-AEFD-6241E36802FE}" type="pres">
      <dgm:prSet presAssocID="{218319F9-7D59-43CC-8C84-08DF573DBA57}" presName="linear" presStyleCnt="0">
        <dgm:presLayoutVars>
          <dgm:animLvl val="lvl"/>
          <dgm:resizeHandles val="exact"/>
        </dgm:presLayoutVars>
      </dgm:prSet>
      <dgm:spPr/>
    </dgm:pt>
    <dgm:pt modelId="{8A86D104-67E7-47BD-BBE5-8E8F07E31EF9}" type="pres">
      <dgm:prSet presAssocID="{42194CC3-E4C4-4FBC-BCAE-F849DD43B397}" presName="parentText" presStyleLbl="node1" presStyleIdx="0" presStyleCnt="4" custLinFactNeighborX="-574" custLinFactNeighborY="68722">
        <dgm:presLayoutVars>
          <dgm:chMax val="0"/>
          <dgm:bulletEnabled val="1"/>
        </dgm:presLayoutVars>
      </dgm:prSet>
      <dgm:spPr/>
    </dgm:pt>
    <dgm:pt modelId="{99E9C5D2-6A97-4C2B-93CD-DB78B1DC321E}" type="pres">
      <dgm:prSet presAssocID="{9DC13A6A-127F-415C-B4DD-6AC64F10860D}" presName="spacer" presStyleCnt="0"/>
      <dgm:spPr/>
    </dgm:pt>
    <dgm:pt modelId="{9E0C909C-DA04-48BF-A334-1BB86123E110}" type="pres">
      <dgm:prSet presAssocID="{2EFDE8DD-BB5C-4185-B705-3F8D77DA4CC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05AF4B2-715E-4E81-8DC4-B5FE2D2DAB1C}" type="pres">
      <dgm:prSet presAssocID="{E9E5B5D1-FE80-41C6-B783-34B351C79438}" presName="spacer" presStyleCnt="0"/>
      <dgm:spPr/>
    </dgm:pt>
    <dgm:pt modelId="{30B74DDB-077F-4ED8-A4D7-B6212B7E8B4E}" type="pres">
      <dgm:prSet presAssocID="{517C1252-4951-46EF-B6DF-774BD88B5A4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999AC85-25B1-4F92-B808-43EBD935B199}" type="pres">
      <dgm:prSet presAssocID="{BEC6EC98-9E44-4F8E-ABDD-EA528D25F06F}" presName="spacer" presStyleCnt="0"/>
      <dgm:spPr/>
    </dgm:pt>
    <dgm:pt modelId="{63891DCD-FDFE-4C31-9AA4-A349283F48AD}" type="pres">
      <dgm:prSet presAssocID="{3520120B-4AB9-4C65-A772-7805EA4CB3CC}" presName="parentText" presStyleLbl="node1" presStyleIdx="3" presStyleCnt="4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</dgm:ptLst>
  <dgm:cxnLst>
    <dgm:cxn modelId="{0CB9C304-0CF3-4C7B-A0C0-801EA7E61816}" type="presOf" srcId="{2EFDE8DD-BB5C-4185-B705-3F8D77DA4CC5}" destId="{9E0C909C-DA04-48BF-A334-1BB86123E110}" srcOrd="0" destOrd="0" presId="urn:microsoft.com/office/officeart/2005/8/layout/vList2"/>
    <dgm:cxn modelId="{4B78C012-A690-413A-87DD-9EE67DA09DA8}" type="presOf" srcId="{42194CC3-E4C4-4FBC-BCAE-F849DD43B397}" destId="{8A86D104-67E7-47BD-BBE5-8E8F07E31EF9}" srcOrd="0" destOrd="0" presId="urn:microsoft.com/office/officeart/2005/8/layout/vList2"/>
    <dgm:cxn modelId="{3E9A2923-0933-4DC2-9F95-AD173EF4BF56}" type="presOf" srcId="{517C1252-4951-46EF-B6DF-774BD88B5A49}" destId="{30B74DDB-077F-4ED8-A4D7-B6212B7E8B4E}" srcOrd="0" destOrd="0" presId="urn:microsoft.com/office/officeart/2005/8/layout/vList2"/>
    <dgm:cxn modelId="{9E38197A-D389-4CEF-A5BE-3BD1A81B8FB8}" srcId="{218319F9-7D59-43CC-8C84-08DF573DBA57}" destId="{517C1252-4951-46EF-B6DF-774BD88B5A49}" srcOrd="2" destOrd="0" parTransId="{B15274F8-1FB8-44BA-B108-AE83D92E6749}" sibTransId="{BEC6EC98-9E44-4F8E-ABDD-EA528D25F06F}"/>
    <dgm:cxn modelId="{FA5A8F7A-E6FB-4627-A362-4FE29FC6B5FA}" type="presOf" srcId="{3520120B-4AB9-4C65-A772-7805EA4CB3CC}" destId="{63891DCD-FDFE-4C31-9AA4-A349283F48AD}" srcOrd="0" destOrd="0" presId="urn:microsoft.com/office/officeart/2005/8/layout/vList2"/>
    <dgm:cxn modelId="{3B363B93-4C4C-456A-90A5-55192BF10023}" srcId="{218319F9-7D59-43CC-8C84-08DF573DBA57}" destId="{3520120B-4AB9-4C65-A772-7805EA4CB3CC}" srcOrd="3" destOrd="0" parTransId="{066693EE-9164-4B0C-8DDC-DDB1F7CA0A34}" sibTransId="{4F9288E9-AB6F-423F-9F3D-6FAE82DBEC96}"/>
    <dgm:cxn modelId="{766C7BA6-1CCC-4612-A709-9F63C4FB02E4}" srcId="{218319F9-7D59-43CC-8C84-08DF573DBA57}" destId="{42194CC3-E4C4-4FBC-BCAE-F849DD43B397}" srcOrd="0" destOrd="0" parTransId="{8B13F780-0CF0-4D80-9996-8DC7836D30D5}" sibTransId="{9DC13A6A-127F-415C-B4DD-6AC64F10860D}"/>
    <dgm:cxn modelId="{16635CBB-B4E5-4730-84C2-4B235F98EF18}" type="presOf" srcId="{218319F9-7D59-43CC-8C84-08DF573DBA57}" destId="{64E40469-12B7-41D9-AEFD-6241E36802FE}" srcOrd="0" destOrd="0" presId="urn:microsoft.com/office/officeart/2005/8/layout/vList2"/>
    <dgm:cxn modelId="{8F4E1AC3-C23A-45C8-B83A-162D1737049B}" srcId="{218319F9-7D59-43CC-8C84-08DF573DBA57}" destId="{2EFDE8DD-BB5C-4185-B705-3F8D77DA4CC5}" srcOrd="1" destOrd="0" parTransId="{2A12215E-43F3-4D4E-9D06-6D6A65218CAE}" sibTransId="{E9E5B5D1-FE80-41C6-B783-34B351C79438}"/>
    <dgm:cxn modelId="{580BE289-BEA1-46A2-ACC5-25E674276D87}" type="presParOf" srcId="{64E40469-12B7-41D9-AEFD-6241E36802FE}" destId="{8A86D104-67E7-47BD-BBE5-8E8F07E31EF9}" srcOrd="0" destOrd="0" presId="urn:microsoft.com/office/officeart/2005/8/layout/vList2"/>
    <dgm:cxn modelId="{955C97AB-3998-4F8A-8F35-D96855B5BF2B}" type="presParOf" srcId="{64E40469-12B7-41D9-AEFD-6241E36802FE}" destId="{99E9C5D2-6A97-4C2B-93CD-DB78B1DC321E}" srcOrd="1" destOrd="0" presId="urn:microsoft.com/office/officeart/2005/8/layout/vList2"/>
    <dgm:cxn modelId="{6DE66F9D-5010-4EA4-BFE5-1111739024EB}" type="presParOf" srcId="{64E40469-12B7-41D9-AEFD-6241E36802FE}" destId="{9E0C909C-DA04-48BF-A334-1BB86123E110}" srcOrd="2" destOrd="0" presId="urn:microsoft.com/office/officeart/2005/8/layout/vList2"/>
    <dgm:cxn modelId="{FB31224E-31A5-42A9-85EA-9A94CF256108}" type="presParOf" srcId="{64E40469-12B7-41D9-AEFD-6241E36802FE}" destId="{605AF4B2-715E-4E81-8DC4-B5FE2D2DAB1C}" srcOrd="3" destOrd="0" presId="urn:microsoft.com/office/officeart/2005/8/layout/vList2"/>
    <dgm:cxn modelId="{076140FD-1A9B-4CE0-8C57-BC2BBC62C498}" type="presParOf" srcId="{64E40469-12B7-41D9-AEFD-6241E36802FE}" destId="{30B74DDB-077F-4ED8-A4D7-B6212B7E8B4E}" srcOrd="4" destOrd="0" presId="urn:microsoft.com/office/officeart/2005/8/layout/vList2"/>
    <dgm:cxn modelId="{5DC29148-80C2-4664-8264-CBBC9402730F}" type="presParOf" srcId="{64E40469-12B7-41D9-AEFD-6241E36802FE}" destId="{C999AC85-25B1-4F92-B808-43EBD935B199}" srcOrd="5" destOrd="0" presId="urn:microsoft.com/office/officeart/2005/8/layout/vList2"/>
    <dgm:cxn modelId="{4C95F158-90A8-4EA1-B000-25A4441E8F17}" type="presParOf" srcId="{64E40469-12B7-41D9-AEFD-6241E36802FE}" destId="{63891DCD-FDFE-4C31-9AA4-A349283F48A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264BA4-2502-4E1E-8E5C-254CD602975F}" type="doc">
      <dgm:prSet loTypeId="urn:microsoft.com/office/officeart/2005/8/layout/vList3#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FE038719-DBF8-4910-93C3-DC21BD2EC045}">
      <dgm:prSet custT="1"/>
      <dgm:spPr/>
      <dgm:t>
        <a:bodyPr/>
        <a:lstStyle/>
        <a:p>
          <a:pPr algn="l"/>
          <a:r>
            <a:rPr lang="fr-FR" sz="1600" b="0" dirty="0">
              <a:latin typeface="+mn-lt"/>
            </a:rPr>
            <a:t>L’évaluation des établissements d’enseignement supérieur public et privé et les établissements de recherche</a:t>
          </a:r>
        </a:p>
      </dgm:t>
    </dgm:pt>
    <dgm:pt modelId="{B6E39F27-895B-483A-A3FB-DA780F1CAF23}" type="parTrans" cxnId="{3064FE28-0ED3-4AC3-90A2-599030957411}">
      <dgm:prSet/>
      <dgm:spPr/>
      <dgm:t>
        <a:bodyPr/>
        <a:lstStyle/>
        <a:p>
          <a:endParaRPr lang="fr-FR" sz="1600">
            <a:latin typeface="+mn-lt"/>
          </a:endParaRPr>
        </a:p>
      </dgm:t>
    </dgm:pt>
    <dgm:pt modelId="{2701A87A-A82F-4697-9AEE-47D554227467}" type="sibTrans" cxnId="{3064FE28-0ED3-4AC3-90A2-599030957411}">
      <dgm:prSet/>
      <dgm:spPr/>
      <dgm:t>
        <a:bodyPr/>
        <a:lstStyle/>
        <a:p>
          <a:endParaRPr lang="fr-FR" sz="1600">
            <a:latin typeface="+mn-lt"/>
          </a:endParaRPr>
        </a:p>
      </dgm:t>
    </dgm:pt>
    <dgm:pt modelId="{5EB24B96-0C05-4C20-840C-100CA93B6E94}">
      <dgm:prSet custT="1"/>
      <dgm:spPr/>
      <dgm:t>
        <a:bodyPr/>
        <a:lstStyle/>
        <a:p>
          <a:pPr algn="l"/>
          <a:r>
            <a:rPr lang="fr-FR" sz="1600" dirty="0">
              <a:latin typeface="+mn-lt"/>
            </a:rPr>
            <a:t>L’examen et l’évaluation des filières de formation en vue de l’obtention ou du renouvellement de l’accréditation</a:t>
          </a:r>
        </a:p>
      </dgm:t>
    </dgm:pt>
    <dgm:pt modelId="{1AF88ED5-73E4-45BB-A373-780F5D3B12FD}" type="parTrans" cxnId="{6D05F653-41EF-4C4C-9A7F-DCA48F067FFA}">
      <dgm:prSet/>
      <dgm:spPr/>
      <dgm:t>
        <a:bodyPr/>
        <a:lstStyle/>
        <a:p>
          <a:endParaRPr lang="fr-FR" sz="1600">
            <a:latin typeface="+mn-lt"/>
          </a:endParaRPr>
        </a:p>
      </dgm:t>
    </dgm:pt>
    <dgm:pt modelId="{D6AD564E-DB75-48FD-83EF-B7E351986892}" type="sibTrans" cxnId="{6D05F653-41EF-4C4C-9A7F-DCA48F067FFA}">
      <dgm:prSet/>
      <dgm:spPr/>
      <dgm:t>
        <a:bodyPr/>
        <a:lstStyle/>
        <a:p>
          <a:endParaRPr lang="fr-FR" sz="1600">
            <a:latin typeface="+mn-lt"/>
          </a:endParaRPr>
        </a:p>
      </dgm:t>
    </dgm:pt>
    <dgm:pt modelId="{A0F23038-0B74-4229-BB4B-2244CFA40068}">
      <dgm:prSet custT="1"/>
      <dgm:spPr/>
      <dgm:t>
        <a:bodyPr/>
        <a:lstStyle/>
        <a:p>
          <a:pPr algn="l"/>
          <a:r>
            <a:rPr lang="fr-FR" sz="1600" dirty="0">
              <a:latin typeface="+mn-lt"/>
            </a:rPr>
            <a:t>L’évaluation des activités des centres d’études doctorales (CEDOC)</a:t>
          </a:r>
        </a:p>
      </dgm:t>
    </dgm:pt>
    <dgm:pt modelId="{CB7615B5-3268-46E7-A1E5-9B841CB770F5}" type="parTrans" cxnId="{35BA1377-AA4E-4092-9603-25EC34A07883}">
      <dgm:prSet/>
      <dgm:spPr/>
      <dgm:t>
        <a:bodyPr/>
        <a:lstStyle/>
        <a:p>
          <a:endParaRPr lang="fr-FR" sz="1600">
            <a:latin typeface="+mn-lt"/>
          </a:endParaRPr>
        </a:p>
      </dgm:t>
    </dgm:pt>
    <dgm:pt modelId="{A8F4FE59-FCC1-42C1-8334-516D00D2D67E}" type="sibTrans" cxnId="{35BA1377-AA4E-4092-9603-25EC34A07883}">
      <dgm:prSet/>
      <dgm:spPr/>
      <dgm:t>
        <a:bodyPr/>
        <a:lstStyle/>
        <a:p>
          <a:endParaRPr lang="fr-FR" sz="1600">
            <a:latin typeface="+mn-lt"/>
          </a:endParaRPr>
        </a:p>
      </dgm:t>
    </dgm:pt>
    <dgm:pt modelId="{CC88F406-A1B9-4D67-8FDB-EF2B7D55CE15}">
      <dgm:prSet custT="1"/>
      <dgm:spPr/>
      <dgm:t>
        <a:bodyPr/>
        <a:lstStyle/>
        <a:p>
          <a:pPr algn="l"/>
          <a:r>
            <a:rPr lang="fr-FR" sz="1600" dirty="0">
              <a:latin typeface="+mn-lt"/>
            </a:rPr>
            <a:t>L’évaluation des programmes et des projets de coopération universitaire dans le domaine de la formation et de la recherche scientifique</a:t>
          </a:r>
        </a:p>
      </dgm:t>
    </dgm:pt>
    <dgm:pt modelId="{6B9129A4-BD72-40F4-A459-6ED10395D175}" type="parTrans" cxnId="{11A1D413-DF45-4347-91BE-3FA3675B0A30}">
      <dgm:prSet/>
      <dgm:spPr/>
      <dgm:t>
        <a:bodyPr/>
        <a:lstStyle/>
        <a:p>
          <a:endParaRPr lang="fr-FR" sz="1600">
            <a:latin typeface="+mn-lt"/>
          </a:endParaRPr>
        </a:p>
      </dgm:t>
    </dgm:pt>
    <dgm:pt modelId="{25BF782D-A61D-416A-A03D-28CC2AD1FD6F}" type="sibTrans" cxnId="{11A1D413-DF45-4347-91BE-3FA3675B0A30}">
      <dgm:prSet/>
      <dgm:spPr/>
      <dgm:t>
        <a:bodyPr/>
        <a:lstStyle/>
        <a:p>
          <a:endParaRPr lang="fr-FR" sz="1600">
            <a:latin typeface="+mn-lt"/>
          </a:endParaRPr>
        </a:p>
      </dgm:t>
    </dgm:pt>
    <dgm:pt modelId="{97127B27-72F7-4CD1-B0F7-45D9D63F205D}">
      <dgm:prSet custT="1"/>
      <dgm:spPr/>
      <dgm:t>
        <a:bodyPr/>
        <a:lstStyle/>
        <a:p>
          <a:pPr algn="l"/>
          <a:r>
            <a:rPr lang="fr-FR" sz="1600" dirty="0">
              <a:latin typeface="+mn-lt"/>
            </a:rPr>
            <a:t>Etudes et évaluation des dossiers des équivalences</a:t>
          </a:r>
        </a:p>
      </dgm:t>
    </dgm:pt>
    <dgm:pt modelId="{157F0C75-0D78-4BA7-B3A0-F1B591ED367F}" type="parTrans" cxnId="{2B78B9BB-B60C-438F-A4FB-390F8F5943C8}">
      <dgm:prSet/>
      <dgm:spPr/>
      <dgm:t>
        <a:bodyPr/>
        <a:lstStyle/>
        <a:p>
          <a:endParaRPr lang="fr-FR" sz="1600">
            <a:latin typeface="+mn-lt"/>
          </a:endParaRPr>
        </a:p>
      </dgm:t>
    </dgm:pt>
    <dgm:pt modelId="{8846112A-10FD-40A4-A5F9-F9FA9A3860AF}" type="sibTrans" cxnId="{2B78B9BB-B60C-438F-A4FB-390F8F5943C8}">
      <dgm:prSet/>
      <dgm:spPr/>
      <dgm:t>
        <a:bodyPr/>
        <a:lstStyle/>
        <a:p>
          <a:endParaRPr lang="fr-FR" sz="1600">
            <a:latin typeface="+mn-lt"/>
          </a:endParaRPr>
        </a:p>
      </dgm:t>
    </dgm:pt>
    <dgm:pt modelId="{069F6894-CDB2-49E0-AA44-038068A6B467}">
      <dgm:prSet custT="1"/>
      <dgm:spPr/>
      <dgm:t>
        <a:bodyPr/>
        <a:lstStyle/>
        <a:p>
          <a:pPr algn="l"/>
          <a:r>
            <a:rPr lang="fr-FR" sz="1600" kern="1200">
              <a:latin typeface="+mn-lt"/>
              <a:ea typeface="+mn-ea"/>
              <a:cs typeface="+mn-cs"/>
            </a:rPr>
            <a:t>L’évaluation de la recherche scientifique et l’efficacité de ses structures</a:t>
          </a:r>
          <a:endParaRPr lang="fr-FR" sz="1600" kern="1200" dirty="0">
            <a:latin typeface="+mn-lt"/>
            <a:ea typeface="+mn-ea"/>
            <a:cs typeface="+mn-cs"/>
          </a:endParaRPr>
        </a:p>
      </dgm:t>
    </dgm:pt>
    <dgm:pt modelId="{049DD442-46C2-4320-A321-D545BACA71C1}" type="parTrans" cxnId="{C677CD4F-44F8-4BB6-BC88-BAF4E0364085}">
      <dgm:prSet/>
      <dgm:spPr/>
      <dgm:t>
        <a:bodyPr/>
        <a:lstStyle/>
        <a:p>
          <a:endParaRPr lang="fr-FR" sz="1600">
            <a:latin typeface="+mn-lt"/>
          </a:endParaRPr>
        </a:p>
      </dgm:t>
    </dgm:pt>
    <dgm:pt modelId="{39B9B36F-BD9F-47C0-90A2-287D852809AE}" type="sibTrans" cxnId="{C677CD4F-44F8-4BB6-BC88-BAF4E0364085}">
      <dgm:prSet/>
      <dgm:spPr/>
      <dgm:t>
        <a:bodyPr/>
        <a:lstStyle/>
        <a:p>
          <a:endParaRPr lang="fr-FR" sz="1600">
            <a:latin typeface="+mn-lt"/>
          </a:endParaRPr>
        </a:p>
      </dgm:t>
    </dgm:pt>
    <dgm:pt modelId="{F3F5C248-BA35-4BAF-8531-BAC59D9B854C}" type="pres">
      <dgm:prSet presAssocID="{F7264BA4-2502-4E1E-8E5C-254CD602975F}" presName="linearFlow" presStyleCnt="0">
        <dgm:presLayoutVars>
          <dgm:dir/>
          <dgm:resizeHandles val="exact"/>
        </dgm:presLayoutVars>
      </dgm:prSet>
      <dgm:spPr/>
    </dgm:pt>
    <dgm:pt modelId="{95B43159-73FC-4663-83F5-BBA391C8C369}" type="pres">
      <dgm:prSet presAssocID="{FE038719-DBF8-4910-93C3-DC21BD2EC045}" presName="composite" presStyleCnt="0"/>
      <dgm:spPr/>
    </dgm:pt>
    <dgm:pt modelId="{0B6CD6E8-F4FF-48BC-85C5-C4BD3B3C8E93}" type="pres">
      <dgm:prSet presAssocID="{FE038719-DBF8-4910-93C3-DC21BD2EC045}" presName="imgShp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0B61A06D-7BFA-4001-917A-EED35D9FACAB}" type="pres">
      <dgm:prSet presAssocID="{FE038719-DBF8-4910-93C3-DC21BD2EC045}" presName="txShp" presStyleLbl="node1" presStyleIdx="0" presStyleCnt="6">
        <dgm:presLayoutVars>
          <dgm:bulletEnabled val="1"/>
        </dgm:presLayoutVars>
      </dgm:prSet>
      <dgm:spPr/>
    </dgm:pt>
    <dgm:pt modelId="{AD496ADF-A469-4496-94D7-37EEA87DFCA1}" type="pres">
      <dgm:prSet presAssocID="{2701A87A-A82F-4697-9AEE-47D554227467}" presName="spacing" presStyleCnt="0"/>
      <dgm:spPr/>
    </dgm:pt>
    <dgm:pt modelId="{83A65BF6-6DAE-46D4-AB2A-D2ED5CB5F002}" type="pres">
      <dgm:prSet presAssocID="{5EB24B96-0C05-4C20-840C-100CA93B6E94}" presName="composite" presStyleCnt="0"/>
      <dgm:spPr/>
    </dgm:pt>
    <dgm:pt modelId="{4E0F1F6D-1ADA-4F28-ABF7-A24F1994032A}" type="pres">
      <dgm:prSet presAssocID="{5EB24B96-0C05-4C20-840C-100CA93B6E94}" presName="imgShp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63FF146-65A5-4EED-A3D2-FA6AA7C213AB}" type="pres">
      <dgm:prSet presAssocID="{5EB24B96-0C05-4C20-840C-100CA93B6E94}" presName="txShp" presStyleLbl="node1" presStyleIdx="1" presStyleCnt="6">
        <dgm:presLayoutVars>
          <dgm:bulletEnabled val="1"/>
        </dgm:presLayoutVars>
      </dgm:prSet>
      <dgm:spPr/>
    </dgm:pt>
    <dgm:pt modelId="{50D06C80-C6A5-4405-B947-EB549D907814}" type="pres">
      <dgm:prSet presAssocID="{D6AD564E-DB75-48FD-83EF-B7E351986892}" presName="spacing" presStyleCnt="0"/>
      <dgm:spPr/>
    </dgm:pt>
    <dgm:pt modelId="{047A57F9-A363-4B11-9721-B8B4EFD67C8A}" type="pres">
      <dgm:prSet presAssocID="{A0F23038-0B74-4229-BB4B-2244CFA40068}" presName="composite" presStyleCnt="0"/>
      <dgm:spPr/>
    </dgm:pt>
    <dgm:pt modelId="{626C9586-AB0C-46A8-92F2-8C0FEF1872BE}" type="pres">
      <dgm:prSet presAssocID="{A0F23038-0B74-4229-BB4B-2244CFA40068}" presName="imgShp" presStyleLbl="fgImgPlace1" presStyleIdx="2" presStyleCnt="6" custLinFactNeighborX="-361" custLinFactNeighborY="-1076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27372FD-36A7-4DC4-A3CC-6660498728A4}" type="pres">
      <dgm:prSet presAssocID="{A0F23038-0B74-4229-BB4B-2244CFA40068}" presName="txShp" presStyleLbl="node1" presStyleIdx="2" presStyleCnt="6">
        <dgm:presLayoutVars>
          <dgm:bulletEnabled val="1"/>
        </dgm:presLayoutVars>
      </dgm:prSet>
      <dgm:spPr/>
    </dgm:pt>
    <dgm:pt modelId="{636A8A63-2CD6-485A-8ACC-DC8799DB0021}" type="pres">
      <dgm:prSet presAssocID="{A8F4FE59-FCC1-42C1-8334-516D00D2D67E}" presName="spacing" presStyleCnt="0"/>
      <dgm:spPr/>
    </dgm:pt>
    <dgm:pt modelId="{0A138C6C-5D3C-41F8-9D2C-EE8009E88069}" type="pres">
      <dgm:prSet presAssocID="{069F6894-CDB2-49E0-AA44-038068A6B467}" presName="composite" presStyleCnt="0"/>
      <dgm:spPr/>
    </dgm:pt>
    <dgm:pt modelId="{0D0BDBF3-542B-430D-8358-2ABB24C0DC61}" type="pres">
      <dgm:prSet presAssocID="{069F6894-CDB2-49E0-AA44-038068A6B467}" presName="imgShp" presStyleLbl="fgImgPlace1" presStyleIdx="3" presStyleCnt="6"/>
      <dgm:spPr>
        <a:xfrm>
          <a:off x="1255015" y="1779935"/>
          <a:ext cx="456612" cy="456612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1A7D6F2-3A81-4A7A-A5F1-2A0771A36828}" type="pres">
      <dgm:prSet presAssocID="{069F6894-CDB2-49E0-AA44-038068A6B467}" presName="txShp" presStyleLbl="node1" presStyleIdx="3" presStyleCnt="6">
        <dgm:presLayoutVars>
          <dgm:bulletEnabled val="1"/>
        </dgm:presLayoutVars>
      </dgm:prSet>
      <dgm:spPr/>
    </dgm:pt>
    <dgm:pt modelId="{D3C9F3A2-AC8D-48AC-A667-B330F9423F09}" type="pres">
      <dgm:prSet presAssocID="{39B9B36F-BD9F-47C0-90A2-287D852809AE}" presName="spacing" presStyleCnt="0"/>
      <dgm:spPr/>
    </dgm:pt>
    <dgm:pt modelId="{956A9D6F-066E-48CE-BCF9-DBF7E198F63C}" type="pres">
      <dgm:prSet presAssocID="{CC88F406-A1B9-4D67-8FDB-EF2B7D55CE15}" presName="composite" presStyleCnt="0"/>
      <dgm:spPr/>
    </dgm:pt>
    <dgm:pt modelId="{F6A98525-358F-47C3-BDC7-13AD39381299}" type="pres">
      <dgm:prSet presAssocID="{CC88F406-A1B9-4D67-8FDB-EF2B7D55CE15}" presName="imgShp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EDF091FB-2648-474A-9931-9954F80BEB4E}" type="pres">
      <dgm:prSet presAssocID="{CC88F406-A1B9-4D67-8FDB-EF2B7D55CE15}" presName="txShp" presStyleLbl="node1" presStyleIdx="4" presStyleCnt="6">
        <dgm:presLayoutVars>
          <dgm:bulletEnabled val="1"/>
        </dgm:presLayoutVars>
      </dgm:prSet>
      <dgm:spPr/>
    </dgm:pt>
    <dgm:pt modelId="{5E34EF7A-E821-471E-993C-758402B7BE60}" type="pres">
      <dgm:prSet presAssocID="{25BF782D-A61D-416A-A03D-28CC2AD1FD6F}" presName="spacing" presStyleCnt="0"/>
      <dgm:spPr/>
    </dgm:pt>
    <dgm:pt modelId="{770955BE-EF2D-4156-9B2B-25436EE61E61}" type="pres">
      <dgm:prSet presAssocID="{97127B27-72F7-4CD1-B0F7-45D9D63F205D}" presName="composite" presStyleCnt="0"/>
      <dgm:spPr/>
    </dgm:pt>
    <dgm:pt modelId="{1932EEA8-118C-4A98-A9D8-48D66DDBF1BA}" type="pres">
      <dgm:prSet presAssocID="{97127B27-72F7-4CD1-B0F7-45D9D63F205D}" presName="imgShp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2BD4A9DF-8957-4383-B4D9-4217BD4C6888}" type="pres">
      <dgm:prSet presAssocID="{97127B27-72F7-4CD1-B0F7-45D9D63F205D}" presName="txShp" presStyleLbl="node1" presStyleIdx="5" presStyleCnt="6">
        <dgm:presLayoutVars>
          <dgm:bulletEnabled val="1"/>
        </dgm:presLayoutVars>
      </dgm:prSet>
      <dgm:spPr/>
    </dgm:pt>
  </dgm:ptLst>
  <dgm:cxnLst>
    <dgm:cxn modelId="{11A1D413-DF45-4347-91BE-3FA3675B0A30}" srcId="{F7264BA4-2502-4E1E-8E5C-254CD602975F}" destId="{CC88F406-A1B9-4D67-8FDB-EF2B7D55CE15}" srcOrd="4" destOrd="0" parTransId="{6B9129A4-BD72-40F4-A459-6ED10395D175}" sibTransId="{25BF782D-A61D-416A-A03D-28CC2AD1FD6F}"/>
    <dgm:cxn modelId="{20FBEC17-A250-41AC-A047-4B195EFE0237}" type="presOf" srcId="{5EB24B96-0C05-4C20-840C-100CA93B6E94}" destId="{063FF146-65A5-4EED-A3D2-FA6AA7C213AB}" srcOrd="0" destOrd="0" presId="urn:microsoft.com/office/officeart/2005/8/layout/vList3#1"/>
    <dgm:cxn modelId="{780A941C-2D2C-4F79-B86E-6B44B522985D}" type="presOf" srcId="{A0F23038-0B74-4229-BB4B-2244CFA40068}" destId="{827372FD-36A7-4DC4-A3CC-6660498728A4}" srcOrd="0" destOrd="0" presId="urn:microsoft.com/office/officeart/2005/8/layout/vList3#1"/>
    <dgm:cxn modelId="{15E8A71C-C50B-4710-81AE-0AC328EFFEDC}" type="presOf" srcId="{97127B27-72F7-4CD1-B0F7-45D9D63F205D}" destId="{2BD4A9DF-8957-4383-B4D9-4217BD4C6888}" srcOrd="0" destOrd="0" presId="urn:microsoft.com/office/officeart/2005/8/layout/vList3#1"/>
    <dgm:cxn modelId="{23885024-4D97-4D87-BF28-FEB72EDB0A56}" type="presOf" srcId="{CC88F406-A1B9-4D67-8FDB-EF2B7D55CE15}" destId="{EDF091FB-2648-474A-9931-9954F80BEB4E}" srcOrd="0" destOrd="0" presId="urn:microsoft.com/office/officeart/2005/8/layout/vList3#1"/>
    <dgm:cxn modelId="{3064FE28-0ED3-4AC3-90A2-599030957411}" srcId="{F7264BA4-2502-4E1E-8E5C-254CD602975F}" destId="{FE038719-DBF8-4910-93C3-DC21BD2EC045}" srcOrd="0" destOrd="0" parTransId="{B6E39F27-895B-483A-A3FB-DA780F1CAF23}" sibTransId="{2701A87A-A82F-4697-9AEE-47D554227467}"/>
    <dgm:cxn modelId="{B18CA836-1D35-4C77-80F5-7EB012067269}" type="presOf" srcId="{F7264BA4-2502-4E1E-8E5C-254CD602975F}" destId="{F3F5C248-BA35-4BAF-8531-BAC59D9B854C}" srcOrd="0" destOrd="0" presId="urn:microsoft.com/office/officeart/2005/8/layout/vList3#1"/>
    <dgm:cxn modelId="{E2766D5F-0A80-446B-AC4B-2312222FCCE6}" type="presOf" srcId="{FE038719-DBF8-4910-93C3-DC21BD2EC045}" destId="{0B61A06D-7BFA-4001-917A-EED35D9FACAB}" srcOrd="0" destOrd="0" presId="urn:microsoft.com/office/officeart/2005/8/layout/vList3#1"/>
    <dgm:cxn modelId="{C677CD4F-44F8-4BB6-BC88-BAF4E0364085}" srcId="{F7264BA4-2502-4E1E-8E5C-254CD602975F}" destId="{069F6894-CDB2-49E0-AA44-038068A6B467}" srcOrd="3" destOrd="0" parTransId="{049DD442-46C2-4320-A321-D545BACA71C1}" sibTransId="{39B9B36F-BD9F-47C0-90A2-287D852809AE}"/>
    <dgm:cxn modelId="{6D05F653-41EF-4C4C-9A7F-DCA48F067FFA}" srcId="{F7264BA4-2502-4E1E-8E5C-254CD602975F}" destId="{5EB24B96-0C05-4C20-840C-100CA93B6E94}" srcOrd="1" destOrd="0" parTransId="{1AF88ED5-73E4-45BB-A373-780F5D3B12FD}" sibTransId="{D6AD564E-DB75-48FD-83EF-B7E351986892}"/>
    <dgm:cxn modelId="{35BA1377-AA4E-4092-9603-25EC34A07883}" srcId="{F7264BA4-2502-4E1E-8E5C-254CD602975F}" destId="{A0F23038-0B74-4229-BB4B-2244CFA40068}" srcOrd="2" destOrd="0" parTransId="{CB7615B5-3268-46E7-A1E5-9B841CB770F5}" sibTransId="{A8F4FE59-FCC1-42C1-8334-516D00D2D67E}"/>
    <dgm:cxn modelId="{4020689E-3E6F-4AB6-92CC-EBA006B53751}" type="presOf" srcId="{069F6894-CDB2-49E0-AA44-038068A6B467}" destId="{01A7D6F2-3A81-4A7A-A5F1-2A0771A36828}" srcOrd="0" destOrd="0" presId="urn:microsoft.com/office/officeart/2005/8/layout/vList3#1"/>
    <dgm:cxn modelId="{2B78B9BB-B60C-438F-A4FB-390F8F5943C8}" srcId="{F7264BA4-2502-4E1E-8E5C-254CD602975F}" destId="{97127B27-72F7-4CD1-B0F7-45D9D63F205D}" srcOrd="5" destOrd="0" parTransId="{157F0C75-0D78-4BA7-B3A0-F1B591ED367F}" sibTransId="{8846112A-10FD-40A4-A5F9-F9FA9A3860AF}"/>
    <dgm:cxn modelId="{D1AE20B4-82FA-4735-882B-AA89DB396F14}" type="presParOf" srcId="{F3F5C248-BA35-4BAF-8531-BAC59D9B854C}" destId="{95B43159-73FC-4663-83F5-BBA391C8C369}" srcOrd="0" destOrd="0" presId="urn:microsoft.com/office/officeart/2005/8/layout/vList3#1"/>
    <dgm:cxn modelId="{B73514A2-819D-4694-BBCC-58DB7162C086}" type="presParOf" srcId="{95B43159-73FC-4663-83F5-BBA391C8C369}" destId="{0B6CD6E8-F4FF-48BC-85C5-C4BD3B3C8E93}" srcOrd="0" destOrd="0" presId="urn:microsoft.com/office/officeart/2005/8/layout/vList3#1"/>
    <dgm:cxn modelId="{D4B74131-9466-4D55-822F-CB8D9FC9E886}" type="presParOf" srcId="{95B43159-73FC-4663-83F5-BBA391C8C369}" destId="{0B61A06D-7BFA-4001-917A-EED35D9FACAB}" srcOrd="1" destOrd="0" presId="urn:microsoft.com/office/officeart/2005/8/layout/vList3#1"/>
    <dgm:cxn modelId="{86C0AE65-F4ED-4336-ABAF-6D2B2725690E}" type="presParOf" srcId="{F3F5C248-BA35-4BAF-8531-BAC59D9B854C}" destId="{AD496ADF-A469-4496-94D7-37EEA87DFCA1}" srcOrd="1" destOrd="0" presId="urn:microsoft.com/office/officeart/2005/8/layout/vList3#1"/>
    <dgm:cxn modelId="{784417FD-A05F-4D8B-8C29-6F6ECCAE9555}" type="presParOf" srcId="{F3F5C248-BA35-4BAF-8531-BAC59D9B854C}" destId="{83A65BF6-6DAE-46D4-AB2A-D2ED5CB5F002}" srcOrd="2" destOrd="0" presId="urn:microsoft.com/office/officeart/2005/8/layout/vList3#1"/>
    <dgm:cxn modelId="{829CB886-08ED-4E4F-8C31-C21022347A84}" type="presParOf" srcId="{83A65BF6-6DAE-46D4-AB2A-D2ED5CB5F002}" destId="{4E0F1F6D-1ADA-4F28-ABF7-A24F1994032A}" srcOrd="0" destOrd="0" presId="urn:microsoft.com/office/officeart/2005/8/layout/vList3#1"/>
    <dgm:cxn modelId="{6642118C-4A8B-4FD8-A558-C7877813A172}" type="presParOf" srcId="{83A65BF6-6DAE-46D4-AB2A-D2ED5CB5F002}" destId="{063FF146-65A5-4EED-A3D2-FA6AA7C213AB}" srcOrd="1" destOrd="0" presId="urn:microsoft.com/office/officeart/2005/8/layout/vList3#1"/>
    <dgm:cxn modelId="{5B9BD357-660C-431B-9E6C-F4048BEA3865}" type="presParOf" srcId="{F3F5C248-BA35-4BAF-8531-BAC59D9B854C}" destId="{50D06C80-C6A5-4405-B947-EB549D907814}" srcOrd="3" destOrd="0" presId="urn:microsoft.com/office/officeart/2005/8/layout/vList3#1"/>
    <dgm:cxn modelId="{EB90BD6E-6AB1-404F-9974-59BBC86CEE7E}" type="presParOf" srcId="{F3F5C248-BA35-4BAF-8531-BAC59D9B854C}" destId="{047A57F9-A363-4B11-9721-B8B4EFD67C8A}" srcOrd="4" destOrd="0" presId="urn:microsoft.com/office/officeart/2005/8/layout/vList3#1"/>
    <dgm:cxn modelId="{7C9B23CE-58EC-477F-8DBA-2201600C22BF}" type="presParOf" srcId="{047A57F9-A363-4B11-9721-B8B4EFD67C8A}" destId="{626C9586-AB0C-46A8-92F2-8C0FEF1872BE}" srcOrd="0" destOrd="0" presId="urn:microsoft.com/office/officeart/2005/8/layout/vList3#1"/>
    <dgm:cxn modelId="{7F339383-6474-4E02-BB66-A16AB6C0D868}" type="presParOf" srcId="{047A57F9-A363-4B11-9721-B8B4EFD67C8A}" destId="{827372FD-36A7-4DC4-A3CC-6660498728A4}" srcOrd="1" destOrd="0" presId="urn:microsoft.com/office/officeart/2005/8/layout/vList3#1"/>
    <dgm:cxn modelId="{EC03D13F-CB7C-4A9D-86A4-FA229B45B5B2}" type="presParOf" srcId="{F3F5C248-BA35-4BAF-8531-BAC59D9B854C}" destId="{636A8A63-2CD6-485A-8ACC-DC8799DB0021}" srcOrd="5" destOrd="0" presId="urn:microsoft.com/office/officeart/2005/8/layout/vList3#1"/>
    <dgm:cxn modelId="{98673C9A-FB9F-45CD-B175-ABBE804A6357}" type="presParOf" srcId="{F3F5C248-BA35-4BAF-8531-BAC59D9B854C}" destId="{0A138C6C-5D3C-41F8-9D2C-EE8009E88069}" srcOrd="6" destOrd="0" presId="urn:microsoft.com/office/officeart/2005/8/layout/vList3#1"/>
    <dgm:cxn modelId="{F3D25BC9-DC9C-4B22-AEF8-2BBA05C27E99}" type="presParOf" srcId="{0A138C6C-5D3C-41F8-9D2C-EE8009E88069}" destId="{0D0BDBF3-542B-430D-8358-2ABB24C0DC61}" srcOrd="0" destOrd="0" presId="urn:microsoft.com/office/officeart/2005/8/layout/vList3#1"/>
    <dgm:cxn modelId="{FE6D621A-8608-4E44-B211-73490A2242A8}" type="presParOf" srcId="{0A138C6C-5D3C-41F8-9D2C-EE8009E88069}" destId="{01A7D6F2-3A81-4A7A-A5F1-2A0771A36828}" srcOrd="1" destOrd="0" presId="urn:microsoft.com/office/officeart/2005/8/layout/vList3#1"/>
    <dgm:cxn modelId="{638F3BE8-15B7-4825-8984-C797C80C5512}" type="presParOf" srcId="{F3F5C248-BA35-4BAF-8531-BAC59D9B854C}" destId="{D3C9F3A2-AC8D-48AC-A667-B330F9423F09}" srcOrd="7" destOrd="0" presId="urn:microsoft.com/office/officeart/2005/8/layout/vList3#1"/>
    <dgm:cxn modelId="{A3B65E9F-7EBB-4F2B-BA78-466F05B362A3}" type="presParOf" srcId="{F3F5C248-BA35-4BAF-8531-BAC59D9B854C}" destId="{956A9D6F-066E-48CE-BCF9-DBF7E198F63C}" srcOrd="8" destOrd="0" presId="urn:microsoft.com/office/officeart/2005/8/layout/vList3#1"/>
    <dgm:cxn modelId="{BB8C83E8-0257-4586-B0D7-141F366300BC}" type="presParOf" srcId="{956A9D6F-066E-48CE-BCF9-DBF7E198F63C}" destId="{F6A98525-358F-47C3-BDC7-13AD39381299}" srcOrd="0" destOrd="0" presId="urn:microsoft.com/office/officeart/2005/8/layout/vList3#1"/>
    <dgm:cxn modelId="{25D36523-B60D-44AD-BE0B-07C7316D2520}" type="presParOf" srcId="{956A9D6F-066E-48CE-BCF9-DBF7E198F63C}" destId="{EDF091FB-2648-474A-9931-9954F80BEB4E}" srcOrd="1" destOrd="0" presId="urn:microsoft.com/office/officeart/2005/8/layout/vList3#1"/>
    <dgm:cxn modelId="{1E74A3E9-2074-4508-8773-66D532DDCAE4}" type="presParOf" srcId="{F3F5C248-BA35-4BAF-8531-BAC59D9B854C}" destId="{5E34EF7A-E821-471E-993C-758402B7BE60}" srcOrd="9" destOrd="0" presId="urn:microsoft.com/office/officeart/2005/8/layout/vList3#1"/>
    <dgm:cxn modelId="{5D8F24C2-8823-438C-B4B3-147BFD753A65}" type="presParOf" srcId="{F3F5C248-BA35-4BAF-8531-BAC59D9B854C}" destId="{770955BE-EF2D-4156-9B2B-25436EE61E61}" srcOrd="10" destOrd="0" presId="urn:microsoft.com/office/officeart/2005/8/layout/vList3#1"/>
    <dgm:cxn modelId="{A5D97990-7B99-4F51-855D-7E6AEECDA54B}" type="presParOf" srcId="{770955BE-EF2D-4156-9B2B-25436EE61E61}" destId="{1932EEA8-118C-4A98-A9D8-48D66DDBF1BA}" srcOrd="0" destOrd="0" presId="urn:microsoft.com/office/officeart/2005/8/layout/vList3#1"/>
    <dgm:cxn modelId="{E3C68958-697C-425A-91E7-2E8BCAADE4AF}" type="presParOf" srcId="{770955BE-EF2D-4156-9B2B-25436EE61E61}" destId="{2BD4A9DF-8957-4383-B4D9-4217BD4C688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005390-C03C-472D-83E5-C88DBFB539C1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E28A8E65-ED10-4F36-94E0-88CB834E3AA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1400" b="1" dirty="0"/>
            <a:t>Evaluation des filières de formation</a:t>
          </a:r>
          <a:endParaRPr lang="fr-FR" sz="1400" dirty="0"/>
        </a:p>
      </dgm:t>
    </dgm:pt>
    <dgm:pt modelId="{A1C3E81D-3179-4A6B-86E2-C9E06003B15C}" type="parTrans" cxnId="{F1ED40FB-3997-4733-AC6B-530B43497A48}">
      <dgm:prSet/>
      <dgm:spPr/>
      <dgm:t>
        <a:bodyPr/>
        <a:lstStyle/>
        <a:p>
          <a:endParaRPr lang="fr-FR"/>
        </a:p>
      </dgm:t>
    </dgm:pt>
    <dgm:pt modelId="{AE3EEC6E-63E3-4990-8CB8-8523FCA98A12}" type="sibTrans" cxnId="{F1ED40FB-3997-4733-AC6B-530B43497A48}">
      <dgm:prSet/>
      <dgm:spPr/>
      <dgm:t>
        <a:bodyPr/>
        <a:lstStyle/>
        <a:p>
          <a:endParaRPr lang="fr-FR"/>
        </a:p>
      </dgm:t>
    </dgm:pt>
    <dgm:pt modelId="{F0B0CF0D-5630-40CF-8BF6-F06F93E9FF76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 dirty="0"/>
            <a:t>400 à 2000 </a:t>
          </a:r>
          <a:r>
            <a:rPr lang="fr-FR" dirty="0"/>
            <a:t>filières /an</a:t>
          </a:r>
          <a:br>
            <a:rPr lang="fr-FR" dirty="0"/>
          </a:br>
          <a:r>
            <a:rPr lang="fr-FR" dirty="0"/>
            <a:t>des établissements publics</a:t>
          </a:r>
        </a:p>
      </dgm:t>
    </dgm:pt>
    <dgm:pt modelId="{5576C80E-643D-417D-A7AA-63C505D9D13B}" type="parTrans" cxnId="{A213D3AA-6F3E-4A4A-83AA-BAE1148AA1B9}">
      <dgm:prSet/>
      <dgm:spPr/>
      <dgm:t>
        <a:bodyPr/>
        <a:lstStyle/>
        <a:p>
          <a:endParaRPr lang="fr-FR"/>
        </a:p>
      </dgm:t>
    </dgm:pt>
    <dgm:pt modelId="{3223F956-0A13-4614-890D-1AFEC47C7FCB}" type="sibTrans" cxnId="{A213D3AA-6F3E-4A4A-83AA-BAE1148AA1B9}">
      <dgm:prSet/>
      <dgm:spPr/>
      <dgm:t>
        <a:bodyPr/>
        <a:lstStyle/>
        <a:p>
          <a:endParaRPr lang="fr-FR"/>
        </a:p>
      </dgm:t>
    </dgm:pt>
    <dgm:pt modelId="{0BFB9CB9-2C83-4588-AE42-52447F75D546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 dirty="0"/>
            <a:t>250 à 400 </a:t>
          </a:r>
          <a:r>
            <a:rPr lang="fr-FR" dirty="0"/>
            <a:t>filières /an</a:t>
          </a:r>
          <a:br>
            <a:rPr lang="fr-FR" dirty="0"/>
          </a:br>
          <a:r>
            <a:rPr lang="fr-FR" dirty="0"/>
            <a:t>des établissements  privés</a:t>
          </a:r>
        </a:p>
      </dgm:t>
    </dgm:pt>
    <dgm:pt modelId="{5FEA02A6-B201-4059-A84E-41AC56B5A974}" type="parTrans" cxnId="{30356C33-6F71-4C72-BD3A-349E92F60CB8}">
      <dgm:prSet/>
      <dgm:spPr/>
      <dgm:t>
        <a:bodyPr/>
        <a:lstStyle/>
        <a:p>
          <a:endParaRPr lang="fr-FR"/>
        </a:p>
      </dgm:t>
    </dgm:pt>
    <dgm:pt modelId="{1BD0DAC9-2F4E-455A-8372-505210C4B0E5}" type="sibTrans" cxnId="{30356C33-6F71-4C72-BD3A-349E92F60CB8}">
      <dgm:prSet/>
      <dgm:spPr/>
      <dgm:t>
        <a:bodyPr/>
        <a:lstStyle/>
        <a:p>
          <a:endParaRPr lang="fr-FR"/>
        </a:p>
      </dgm:t>
    </dgm:pt>
    <dgm:pt modelId="{D346F101-1E5E-4FE5-AE4C-1E215537390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1400" b="1" dirty="0"/>
            <a:t>Evaluation des établissements </a:t>
          </a:r>
          <a:endParaRPr lang="fr-FR" sz="1400" dirty="0"/>
        </a:p>
      </dgm:t>
    </dgm:pt>
    <dgm:pt modelId="{91CB9A60-A8E8-44D0-9BF1-5D53DD314099}" type="parTrans" cxnId="{4F0AA934-9ECC-4C88-9ED6-4286C440EF1D}">
      <dgm:prSet/>
      <dgm:spPr/>
      <dgm:t>
        <a:bodyPr/>
        <a:lstStyle/>
        <a:p>
          <a:endParaRPr lang="fr-FR"/>
        </a:p>
      </dgm:t>
    </dgm:pt>
    <dgm:pt modelId="{63CB4BEA-B213-41C6-96F1-B7BA7991AD88}" type="sibTrans" cxnId="{4F0AA934-9ECC-4C88-9ED6-4286C440EF1D}">
      <dgm:prSet/>
      <dgm:spPr/>
      <dgm:t>
        <a:bodyPr/>
        <a:lstStyle/>
        <a:p>
          <a:endParaRPr lang="fr-FR"/>
        </a:p>
      </dgm:t>
    </dgm:pt>
    <dgm:pt modelId="{E69E7503-14A4-413A-91C8-E2D69F52EB31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 dirty="0"/>
            <a:t>160</a:t>
          </a:r>
          <a:r>
            <a:rPr lang="fr-FR" dirty="0"/>
            <a:t> établissements universitaires</a:t>
          </a:r>
        </a:p>
      </dgm:t>
    </dgm:pt>
    <dgm:pt modelId="{B13FB058-27DD-4FD2-8954-FA11946ED97D}" type="parTrans" cxnId="{06B3E597-4BE7-4E71-AD87-ECA9533716EF}">
      <dgm:prSet/>
      <dgm:spPr/>
      <dgm:t>
        <a:bodyPr/>
        <a:lstStyle/>
        <a:p>
          <a:endParaRPr lang="fr-FR"/>
        </a:p>
      </dgm:t>
    </dgm:pt>
    <dgm:pt modelId="{296BC0EF-B352-4BAF-8BB4-670D1FCD1DE9}" type="sibTrans" cxnId="{06B3E597-4BE7-4E71-AD87-ECA9533716EF}">
      <dgm:prSet/>
      <dgm:spPr/>
      <dgm:t>
        <a:bodyPr/>
        <a:lstStyle/>
        <a:p>
          <a:endParaRPr lang="fr-FR"/>
        </a:p>
      </dgm:t>
    </dgm:pt>
    <dgm:pt modelId="{B03512A8-6794-4890-9522-5905B91CFB8E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 dirty="0"/>
            <a:t>39</a:t>
          </a:r>
          <a:r>
            <a:rPr lang="fr-FR" dirty="0"/>
            <a:t> établissements ne relevant pas des universités</a:t>
          </a:r>
        </a:p>
      </dgm:t>
    </dgm:pt>
    <dgm:pt modelId="{B4855D91-A951-42FB-8991-AE6043308580}" type="parTrans" cxnId="{4807DB71-4816-41CA-9500-F66E1C55F744}">
      <dgm:prSet/>
      <dgm:spPr/>
      <dgm:t>
        <a:bodyPr/>
        <a:lstStyle/>
        <a:p>
          <a:endParaRPr lang="fr-FR"/>
        </a:p>
      </dgm:t>
    </dgm:pt>
    <dgm:pt modelId="{4E139510-DD9C-4A63-88BF-BA65D3B72041}" type="sibTrans" cxnId="{4807DB71-4816-41CA-9500-F66E1C55F744}">
      <dgm:prSet/>
      <dgm:spPr/>
      <dgm:t>
        <a:bodyPr/>
        <a:lstStyle/>
        <a:p>
          <a:endParaRPr lang="fr-FR"/>
        </a:p>
      </dgm:t>
    </dgm:pt>
    <dgm:pt modelId="{DE1C8D48-B8C5-4E9E-962E-2355FFDA4914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 dirty="0"/>
            <a:t>215</a:t>
          </a:r>
          <a:r>
            <a:rPr lang="fr-FR" dirty="0"/>
            <a:t> établissements d’enseignement supérieur privé</a:t>
          </a:r>
        </a:p>
      </dgm:t>
    </dgm:pt>
    <dgm:pt modelId="{65FD2A5A-2C8B-4319-A0D1-A38A88F82F29}" type="parTrans" cxnId="{210EF28C-52CB-4EF1-A968-D5B39906AC21}">
      <dgm:prSet/>
      <dgm:spPr/>
      <dgm:t>
        <a:bodyPr/>
        <a:lstStyle/>
        <a:p>
          <a:endParaRPr lang="fr-FR"/>
        </a:p>
      </dgm:t>
    </dgm:pt>
    <dgm:pt modelId="{4EE235AC-7126-49CC-B093-B2DBAA982068}" type="sibTrans" cxnId="{210EF28C-52CB-4EF1-A968-D5B39906AC21}">
      <dgm:prSet/>
      <dgm:spPr/>
      <dgm:t>
        <a:bodyPr/>
        <a:lstStyle/>
        <a:p>
          <a:endParaRPr lang="fr-FR"/>
        </a:p>
      </dgm:t>
    </dgm:pt>
    <dgm:pt modelId="{88CC8256-CC33-4C64-80BA-C4B9241A9F2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1400" b="1"/>
            <a:t>Evaluation  des CEDOC</a:t>
          </a:r>
          <a:endParaRPr lang="fr-FR" sz="1400"/>
        </a:p>
      </dgm:t>
    </dgm:pt>
    <dgm:pt modelId="{B5536314-FBAB-4B68-A793-424B1FB47421}" type="parTrans" cxnId="{D97C94E6-A6C6-4AD2-AD83-6FCD0284C095}">
      <dgm:prSet/>
      <dgm:spPr/>
      <dgm:t>
        <a:bodyPr/>
        <a:lstStyle/>
        <a:p>
          <a:endParaRPr lang="fr-FR"/>
        </a:p>
      </dgm:t>
    </dgm:pt>
    <dgm:pt modelId="{1592CF99-60B2-4DC4-9CD6-E6C86BAA97E2}" type="sibTrans" cxnId="{D97C94E6-A6C6-4AD2-AD83-6FCD0284C095}">
      <dgm:prSet/>
      <dgm:spPr/>
      <dgm:t>
        <a:bodyPr/>
        <a:lstStyle/>
        <a:p>
          <a:endParaRPr lang="fr-FR"/>
        </a:p>
      </dgm:t>
    </dgm:pt>
    <dgm:pt modelId="{B597A140-1B98-4E09-93B2-30CC200D75AC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 dirty="0"/>
            <a:t>40</a:t>
          </a:r>
          <a:r>
            <a:rPr lang="fr-FR" dirty="0"/>
            <a:t> à </a:t>
          </a:r>
          <a:r>
            <a:rPr lang="fr-FR" b="1" dirty="0"/>
            <a:t>50</a:t>
          </a:r>
          <a:r>
            <a:rPr lang="fr-FR" dirty="0"/>
            <a:t> CEDOC</a:t>
          </a:r>
        </a:p>
      </dgm:t>
    </dgm:pt>
    <dgm:pt modelId="{35BB541B-B200-4175-B979-D252AC6928BC}" type="parTrans" cxnId="{48E3C62A-20BF-4645-AB11-61C4998AB27E}">
      <dgm:prSet/>
      <dgm:spPr/>
      <dgm:t>
        <a:bodyPr/>
        <a:lstStyle/>
        <a:p>
          <a:endParaRPr lang="fr-FR"/>
        </a:p>
      </dgm:t>
    </dgm:pt>
    <dgm:pt modelId="{D1786786-545E-44C0-85C9-67BA6C61A870}" type="sibTrans" cxnId="{48E3C62A-20BF-4645-AB11-61C4998AB27E}">
      <dgm:prSet/>
      <dgm:spPr/>
      <dgm:t>
        <a:bodyPr/>
        <a:lstStyle/>
        <a:p>
          <a:endParaRPr lang="fr-FR"/>
        </a:p>
      </dgm:t>
    </dgm:pt>
    <dgm:pt modelId="{8A542CA2-B21E-4571-8592-E2D5A62621E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1400" b="1"/>
            <a:t>Evaluation de la recherche</a:t>
          </a:r>
          <a:endParaRPr lang="fr-FR" sz="1400"/>
        </a:p>
      </dgm:t>
    </dgm:pt>
    <dgm:pt modelId="{75EC9B97-DB33-4839-918D-181FF72A06AF}" type="parTrans" cxnId="{E45A6E5A-5C71-4610-9655-4FA312AF3D44}">
      <dgm:prSet/>
      <dgm:spPr/>
      <dgm:t>
        <a:bodyPr/>
        <a:lstStyle/>
        <a:p>
          <a:endParaRPr lang="fr-FR"/>
        </a:p>
      </dgm:t>
    </dgm:pt>
    <dgm:pt modelId="{5E1AAA4F-72E5-4CE0-A92D-070C4F1089B3}" type="sibTrans" cxnId="{E45A6E5A-5C71-4610-9655-4FA312AF3D44}">
      <dgm:prSet/>
      <dgm:spPr/>
      <dgm:t>
        <a:bodyPr/>
        <a:lstStyle/>
        <a:p>
          <a:endParaRPr lang="fr-FR"/>
        </a:p>
      </dgm:t>
    </dgm:pt>
    <dgm:pt modelId="{1C8976D7-1539-458F-A5D9-19974E71BFAA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 dirty="0"/>
            <a:t>900</a:t>
          </a:r>
          <a:r>
            <a:rPr lang="fr-FR" dirty="0"/>
            <a:t> structures de recherche ( équipes, laboratoires, centres…)</a:t>
          </a:r>
        </a:p>
      </dgm:t>
    </dgm:pt>
    <dgm:pt modelId="{8CFF7CCD-5CCA-4728-8E4F-2AD5032588E6}" type="parTrans" cxnId="{A3B3C4D5-C7F3-415F-9D09-5ED63ABCBD42}">
      <dgm:prSet/>
      <dgm:spPr/>
      <dgm:t>
        <a:bodyPr/>
        <a:lstStyle/>
        <a:p>
          <a:endParaRPr lang="fr-FR"/>
        </a:p>
      </dgm:t>
    </dgm:pt>
    <dgm:pt modelId="{E85945C7-58BC-49C9-8CB9-84582BEF1FBF}" type="sibTrans" cxnId="{A3B3C4D5-C7F3-415F-9D09-5ED63ABCBD42}">
      <dgm:prSet/>
      <dgm:spPr/>
      <dgm:t>
        <a:bodyPr/>
        <a:lstStyle/>
        <a:p>
          <a:endParaRPr lang="fr-FR"/>
        </a:p>
      </dgm:t>
    </dgm:pt>
    <dgm:pt modelId="{39F3BD8A-22BE-4EAF-9CB8-ACA10EA2FA3B}" type="pres">
      <dgm:prSet presAssocID="{D8005390-C03C-472D-83E5-C88DBFB539C1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844154BF-C2D6-4EE2-8BC9-C7B2AD02C724}" type="pres">
      <dgm:prSet presAssocID="{E28A8E65-ED10-4F36-94E0-88CB834E3AA6}" presName="horFlow" presStyleCnt="0"/>
      <dgm:spPr/>
    </dgm:pt>
    <dgm:pt modelId="{751DA488-4275-411D-84CA-F7C6D755E884}" type="pres">
      <dgm:prSet presAssocID="{E28A8E65-ED10-4F36-94E0-88CB834E3AA6}" presName="bigChev" presStyleLbl="node1" presStyleIdx="0" presStyleCnt="4" custScaleX="108620"/>
      <dgm:spPr/>
    </dgm:pt>
    <dgm:pt modelId="{01184BF9-8299-43B4-95ED-5D4B60AAB561}" type="pres">
      <dgm:prSet presAssocID="{5576C80E-643D-417D-A7AA-63C505D9D13B}" presName="parTrans" presStyleCnt="0"/>
      <dgm:spPr/>
    </dgm:pt>
    <dgm:pt modelId="{AAD805B6-54B7-4263-BCE5-A6917E33A1AA}" type="pres">
      <dgm:prSet presAssocID="{F0B0CF0D-5630-40CF-8BF6-F06F93E9FF76}" presName="node" presStyleLbl="alignAccFollowNode1" presStyleIdx="0" presStyleCnt="7" custScaleX="120266">
        <dgm:presLayoutVars>
          <dgm:bulletEnabled val="1"/>
        </dgm:presLayoutVars>
      </dgm:prSet>
      <dgm:spPr/>
    </dgm:pt>
    <dgm:pt modelId="{79E20254-5002-4B3F-B726-32BDBEC7FB80}" type="pres">
      <dgm:prSet presAssocID="{3223F956-0A13-4614-890D-1AFEC47C7FCB}" presName="sibTrans" presStyleCnt="0"/>
      <dgm:spPr/>
    </dgm:pt>
    <dgm:pt modelId="{952F6CDB-981F-4567-9E7D-AB685CD028DF}" type="pres">
      <dgm:prSet presAssocID="{0BFB9CB9-2C83-4588-AE42-52447F75D546}" presName="node" presStyleLbl="alignAccFollowNode1" presStyleIdx="1" presStyleCnt="7" custScaleX="113750">
        <dgm:presLayoutVars>
          <dgm:bulletEnabled val="1"/>
        </dgm:presLayoutVars>
      </dgm:prSet>
      <dgm:spPr/>
    </dgm:pt>
    <dgm:pt modelId="{E3B3BE41-9EB3-4EB8-9F74-FF5A6E6569E7}" type="pres">
      <dgm:prSet presAssocID="{E28A8E65-ED10-4F36-94E0-88CB834E3AA6}" presName="vSp" presStyleCnt="0"/>
      <dgm:spPr/>
    </dgm:pt>
    <dgm:pt modelId="{5A4C459E-5CA1-4F6A-9D30-9984364B532C}" type="pres">
      <dgm:prSet presAssocID="{D346F101-1E5E-4FE5-AE4C-1E215537390E}" presName="horFlow" presStyleCnt="0"/>
      <dgm:spPr/>
    </dgm:pt>
    <dgm:pt modelId="{19D5E501-F9CE-4859-9FDB-18AEA80825C9}" type="pres">
      <dgm:prSet presAssocID="{D346F101-1E5E-4FE5-AE4C-1E215537390E}" presName="bigChev" presStyleLbl="node1" presStyleIdx="1" presStyleCnt="4" custScaleX="108620"/>
      <dgm:spPr/>
    </dgm:pt>
    <dgm:pt modelId="{C40137A5-C0BE-439C-9163-6EF8DCF997C1}" type="pres">
      <dgm:prSet presAssocID="{B13FB058-27DD-4FD2-8954-FA11946ED97D}" presName="parTrans" presStyleCnt="0"/>
      <dgm:spPr/>
    </dgm:pt>
    <dgm:pt modelId="{874A92D4-837B-4CA9-AFC5-AA0ACD050C0F}" type="pres">
      <dgm:prSet presAssocID="{E69E7503-14A4-413A-91C8-E2D69F52EB31}" presName="node" presStyleLbl="alignAccFollowNode1" presStyleIdx="2" presStyleCnt="7">
        <dgm:presLayoutVars>
          <dgm:bulletEnabled val="1"/>
        </dgm:presLayoutVars>
      </dgm:prSet>
      <dgm:spPr/>
    </dgm:pt>
    <dgm:pt modelId="{000BE454-B94F-43E9-AE7A-7E5AC1E21E3D}" type="pres">
      <dgm:prSet presAssocID="{296BC0EF-B352-4BAF-8BB4-670D1FCD1DE9}" presName="sibTrans" presStyleCnt="0"/>
      <dgm:spPr/>
    </dgm:pt>
    <dgm:pt modelId="{1DD912F2-98D9-42B6-A303-83691AFBAFC8}" type="pres">
      <dgm:prSet presAssocID="{B03512A8-6794-4890-9522-5905B91CFB8E}" presName="node" presStyleLbl="alignAccFollowNode1" presStyleIdx="3" presStyleCnt="7" custScaleX="120331">
        <dgm:presLayoutVars>
          <dgm:bulletEnabled val="1"/>
        </dgm:presLayoutVars>
      </dgm:prSet>
      <dgm:spPr/>
    </dgm:pt>
    <dgm:pt modelId="{22E77EA1-E1B8-43B7-8A28-C8CD722C2381}" type="pres">
      <dgm:prSet presAssocID="{4E139510-DD9C-4A63-88BF-BA65D3B72041}" presName="sibTrans" presStyleCnt="0"/>
      <dgm:spPr/>
    </dgm:pt>
    <dgm:pt modelId="{B78F515A-DE93-46B1-82E7-69B172D93BCB}" type="pres">
      <dgm:prSet presAssocID="{DE1C8D48-B8C5-4E9E-962E-2355FFDA4914}" presName="node" presStyleLbl="alignAccFollowNode1" presStyleIdx="4" presStyleCnt="7" custScaleX="128848">
        <dgm:presLayoutVars>
          <dgm:bulletEnabled val="1"/>
        </dgm:presLayoutVars>
      </dgm:prSet>
      <dgm:spPr/>
    </dgm:pt>
    <dgm:pt modelId="{1F4975D8-06E9-4206-881D-2E1FE5EE8C68}" type="pres">
      <dgm:prSet presAssocID="{D346F101-1E5E-4FE5-AE4C-1E215537390E}" presName="vSp" presStyleCnt="0"/>
      <dgm:spPr/>
    </dgm:pt>
    <dgm:pt modelId="{822394B1-A500-4437-B0E4-FD6F4594C8CE}" type="pres">
      <dgm:prSet presAssocID="{88CC8256-CC33-4C64-80BA-C4B9241A9F24}" presName="horFlow" presStyleCnt="0"/>
      <dgm:spPr/>
    </dgm:pt>
    <dgm:pt modelId="{8CC7C3F3-BF64-4E19-A287-B41E3DC25957}" type="pres">
      <dgm:prSet presAssocID="{88CC8256-CC33-4C64-80BA-C4B9241A9F24}" presName="bigChev" presStyleLbl="node1" presStyleIdx="2" presStyleCnt="4" custScaleX="108620"/>
      <dgm:spPr/>
    </dgm:pt>
    <dgm:pt modelId="{356D79E4-99F6-4B8D-B9C6-A47061C11DA6}" type="pres">
      <dgm:prSet presAssocID="{35BB541B-B200-4175-B979-D252AC6928BC}" presName="parTrans" presStyleCnt="0"/>
      <dgm:spPr/>
    </dgm:pt>
    <dgm:pt modelId="{4DF3A1CF-4ED0-4F6E-B68C-C25A406F6853}" type="pres">
      <dgm:prSet presAssocID="{B597A140-1B98-4E09-93B2-30CC200D75AC}" presName="node" presStyleLbl="alignAccFollowNode1" presStyleIdx="5" presStyleCnt="7" custLinFactNeighborX="9503">
        <dgm:presLayoutVars>
          <dgm:bulletEnabled val="1"/>
        </dgm:presLayoutVars>
      </dgm:prSet>
      <dgm:spPr/>
    </dgm:pt>
    <dgm:pt modelId="{AD7721CF-2F76-4316-8C4F-B4972FB1EEF9}" type="pres">
      <dgm:prSet presAssocID="{88CC8256-CC33-4C64-80BA-C4B9241A9F24}" presName="vSp" presStyleCnt="0"/>
      <dgm:spPr/>
    </dgm:pt>
    <dgm:pt modelId="{41DE7B63-7CB2-4C5F-878B-6A2C21C40020}" type="pres">
      <dgm:prSet presAssocID="{8A542CA2-B21E-4571-8592-E2D5A62621E3}" presName="horFlow" presStyleCnt="0"/>
      <dgm:spPr/>
    </dgm:pt>
    <dgm:pt modelId="{6E7E7379-A866-404B-AE12-A861A5AB277F}" type="pres">
      <dgm:prSet presAssocID="{8A542CA2-B21E-4571-8592-E2D5A62621E3}" presName="bigChev" presStyleLbl="node1" presStyleIdx="3" presStyleCnt="4" custScaleX="108620"/>
      <dgm:spPr/>
    </dgm:pt>
    <dgm:pt modelId="{45A76625-C1AB-4DB6-8442-AB7ED9B50B9D}" type="pres">
      <dgm:prSet presAssocID="{8CFF7CCD-5CCA-4728-8E4F-2AD5032588E6}" presName="parTrans" presStyleCnt="0"/>
      <dgm:spPr/>
    </dgm:pt>
    <dgm:pt modelId="{054EB388-42B0-41B9-8441-04C75FCB2B5A}" type="pres">
      <dgm:prSet presAssocID="{1C8976D7-1539-458F-A5D9-19974E71BFAA}" presName="node" presStyleLbl="alignAccFollowNode1" presStyleIdx="6" presStyleCnt="7">
        <dgm:presLayoutVars>
          <dgm:bulletEnabled val="1"/>
        </dgm:presLayoutVars>
      </dgm:prSet>
      <dgm:spPr/>
    </dgm:pt>
  </dgm:ptLst>
  <dgm:cxnLst>
    <dgm:cxn modelId="{3AA06C09-D1D0-455F-9ADB-0D60B1638309}" type="presOf" srcId="{DE1C8D48-B8C5-4E9E-962E-2355FFDA4914}" destId="{B78F515A-DE93-46B1-82E7-69B172D93BCB}" srcOrd="0" destOrd="0" presId="urn:microsoft.com/office/officeart/2005/8/layout/lProcess3"/>
    <dgm:cxn modelId="{818B570F-6DEB-4028-88E5-F19A93997B72}" type="presOf" srcId="{D8005390-C03C-472D-83E5-C88DBFB539C1}" destId="{39F3BD8A-22BE-4EAF-9CB8-ACA10EA2FA3B}" srcOrd="0" destOrd="0" presId="urn:microsoft.com/office/officeart/2005/8/layout/lProcess3"/>
    <dgm:cxn modelId="{48E3C62A-20BF-4645-AB11-61C4998AB27E}" srcId="{88CC8256-CC33-4C64-80BA-C4B9241A9F24}" destId="{B597A140-1B98-4E09-93B2-30CC200D75AC}" srcOrd="0" destOrd="0" parTransId="{35BB541B-B200-4175-B979-D252AC6928BC}" sibTransId="{D1786786-545E-44C0-85C9-67BA6C61A870}"/>
    <dgm:cxn modelId="{30356C33-6F71-4C72-BD3A-349E92F60CB8}" srcId="{E28A8E65-ED10-4F36-94E0-88CB834E3AA6}" destId="{0BFB9CB9-2C83-4588-AE42-52447F75D546}" srcOrd="1" destOrd="0" parTransId="{5FEA02A6-B201-4059-A84E-41AC56B5A974}" sibTransId="{1BD0DAC9-2F4E-455A-8372-505210C4B0E5}"/>
    <dgm:cxn modelId="{4F0AA934-9ECC-4C88-9ED6-4286C440EF1D}" srcId="{D8005390-C03C-472D-83E5-C88DBFB539C1}" destId="{D346F101-1E5E-4FE5-AE4C-1E215537390E}" srcOrd="1" destOrd="0" parTransId="{91CB9A60-A8E8-44D0-9BF1-5D53DD314099}" sibTransId="{63CB4BEA-B213-41C6-96F1-B7BA7991AD88}"/>
    <dgm:cxn modelId="{5D3CBB3E-56DA-48DC-8B78-64435368DEC0}" type="presOf" srcId="{D346F101-1E5E-4FE5-AE4C-1E215537390E}" destId="{19D5E501-F9CE-4859-9FDB-18AEA80825C9}" srcOrd="0" destOrd="0" presId="urn:microsoft.com/office/officeart/2005/8/layout/lProcess3"/>
    <dgm:cxn modelId="{1A2DAD6C-E39F-4610-9721-CBFC18933906}" type="presOf" srcId="{8A542CA2-B21E-4571-8592-E2D5A62621E3}" destId="{6E7E7379-A866-404B-AE12-A861A5AB277F}" srcOrd="0" destOrd="0" presId="urn:microsoft.com/office/officeart/2005/8/layout/lProcess3"/>
    <dgm:cxn modelId="{4807DB71-4816-41CA-9500-F66E1C55F744}" srcId="{D346F101-1E5E-4FE5-AE4C-1E215537390E}" destId="{B03512A8-6794-4890-9522-5905B91CFB8E}" srcOrd="1" destOrd="0" parTransId="{B4855D91-A951-42FB-8991-AE6043308580}" sibTransId="{4E139510-DD9C-4A63-88BF-BA65D3B72041}"/>
    <dgm:cxn modelId="{E45A6E5A-5C71-4610-9655-4FA312AF3D44}" srcId="{D8005390-C03C-472D-83E5-C88DBFB539C1}" destId="{8A542CA2-B21E-4571-8592-E2D5A62621E3}" srcOrd="3" destOrd="0" parTransId="{75EC9B97-DB33-4839-918D-181FF72A06AF}" sibTransId="{5E1AAA4F-72E5-4CE0-A92D-070C4F1089B3}"/>
    <dgm:cxn modelId="{5DECE783-DF05-419D-931C-66F61856CE5E}" type="presOf" srcId="{F0B0CF0D-5630-40CF-8BF6-F06F93E9FF76}" destId="{AAD805B6-54B7-4263-BCE5-A6917E33A1AA}" srcOrd="0" destOrd="0" presId="urn:microsoft.com/office/officeart/2005/8/layout/lProcess3"/>
    <dgm:cxn modelId="{210EF28C-52CB-4EF1-A968-D5B39906AC21}" srcId="{D346F101-1E5E-4FE5-AE4C-1E215537390E}" destId="{DE1C8D48-B8C5-4E9E-962E-2355FFDA4914}" srcOrd="2" destOrd="0" parTransId="{65FD2A5A-2C8B-4319-A0D1-A38A88F82F29}" sibTransId="{4EE235AC-7126-49CC-B093-B2DBAA982068}"/>
    <dgm:cxn modelId="{88DE8F8F-C88D-4273-86B3-8327B267B3B0}" type="presOf" srcId="{E69E7503-14A4-413A-91C8-E2D69F52EB31}" destId="{874A92D4-837B-4CA9-AFC5-AA0ACD050C0F}" srcOrd="0" destOrd="0" presId="urn:microsoft.com/office/officeart/2005/8/layout/lProcess3"/>
    <dgm:cxn modelId="{06B3E597-4BE7-4E71-AD87-ECA9533716EF}" srcId="{D346F101-1E5E-4FE5-AE4C-1E215537390E}" destId="{E69E7503-14A4-413A-91C8-E2D69F52EB31}" srcOrd="0" destOrd="0" parTransId="{B13FB058-27DD-4FD2-8954-FA11946ED97D}" sibTransId="{296BC0EF-B352-4BAF-8BB4-670D1FCD1DE9}"/>
    <dgm:cxn modelId="{FB5A469B-D7F9-4988-8FEE-BF625D4DAF5A}" type="presOf" srcId="{E28A8E65-ED10-4F36-94E0-88CB834E3AA6}" destId="{751DA488-4275-411D-84CA-F7C6D755E884}" srcOrd="0" destOrd="0" presId="urn:microsoft.com/office/officeart/2005/8/layout/lProcess3"/>
    <dgm:cxn modelId="{A213D3AA-6F3E-4A4A-83AA-BAE1148AA1B9}" srcId="{E28A8E65-ED10-4F36-94E0-88CB834E3AA6}" destId="{F0B0CF0D-5630-40CF-8BF6-F06F93E9FF76}" srcOrd="0" destOrd="0" parTransId="{5576C80E-643D-417D-A7AA-63C505D9D13B}" sibTransId="{3223F956-0A13-4614-890D-1AFEC47C7FCB}"/>
    <dgm:cxn modelId="{19E580C6-BAE5-482A-96D4-E1538AE39696}" type="presOf" srcId="{B597A140-1B98-4E09-93B2-30CC200D75AC}" destId="{4DF3A1CF-4ED0-4F6E-B68C-C25A406F6853}" srcOrd="0" destOrd="0" presId="urn:microsoft.com/office/officeart/2005/8/layout/lProcess3"/>
    <dgm:cxn modelId="{9CF206D5-91B3-4DD0-910C-4FCE71387B15}" type="presOf" srcId="{1C8976D7-1539-458F-A5D9-19974E71BFAA}" destId="{054EB388-42B0-41B9-8441-04C75FCB2B5A}" srcOrd="0" destOrd="0" presId="urn:microsoft.com/office/officeart/2005/8/layout/lProcess3"/>
    <dgm:cxn modelId="{A3B3C4D5-C7F3-415F-9D09-5ED63ABCBD42}" srcId="{8A542CA2-B21E-4571-8592-E2D5A62621E3}" destId="{1C8976D7-1539-458F-A5D9-19974E71BFAA}" srcOrd="0" destOrd="0" parTransId="{8CFF7CCD-5CCA-4728-8E4F-2AD5032588E6}" sibTransId="{E85945C7-58BC-49C9-8CB9-84582BEF1FBF}"/>
    <dgm:cxn modelId="{ED401BE3-33AE-4634-A48C-6426BB7E6713}" type="presOf" srcId="{0BFB9CB9-2C83-4588-AE42-52447F75D546}" destId="{952F6CDB-981F-4567-9E7D-AB685CD028DF}" srcOrd="0" destOrd="0" presId="urn:microsoft.com/office/officeart/2005/8/layout/lProcess3"/>
    <dgm:cxn modelId="{A0E8FEE4-63BF-4FAB-8739-B8660B4A2B7B}" type="presOf" srcId="{88CC8256-CC33-4C64-80BA-C4B9241A9F24}" destId="{8CC7C3F3-BF64-4E19-A287-B41E3DC25957}" srcOrd="0" destOrd="0" presId="urn:microsoft.com/office/officeart/2005/8/layout/lProcess3"/>
    <dgm:cxn modelId="{D97C94E6-A6C6-4AD2-AD83-6FCD0284C095}" srcId="{D8005390-C03C-472D-83E5-C88DBFB539C1}" destId="{88CC8256-CC33-4C64-80BA-C4B9241A9F24}" srcOrd="2" destOrd="0" parTransId="{B5536314-FBAB-4B68-A793-424B1FB47421}" sibTransId="{1592CF99-60B2-4DC4-9CD6-E6C86BAA97E2}"/>
    <dgm:cxn modelId="{2A38BCF7-B14F-4C14-8519-82C835BD7AFA}" type="presOf" srcId="{B03512A8-6794-4890-9522-5905B91CFB8E}" destId="{1DD912F2-98D9-42B6-A303-83691AFBAFC8}" srcOrd="0" destOrd="0" presId="urn:microsoft.com/office/officeart/2005/8/layout/lProcess3"/>
    <dgm:cxn modelId="{F1ED40FB-3997-4733-AC6B-530B43497A48}" srcId="{D8005390-C03C-472D-83E5-C88DBFB539C1}" destId="{E28A8E65-ED10-4F36-94E0-88CB834E3AA6}" srcOrd="0" destOrd="0" parTransId="{A1C3E81D-3179-4A6B-86E2-C9E06003B15C}" sibTransId="{AE3EEC6E-63E3-4990-8CB8-8523FCA98A12}"/>
    <dgm:cxn modelId="{702E9B23-71C7-452E-8D4A-C920F3F10A41}" type="presParOf" srcId="{39F3BD8A-22BE-4EAF-9CB8-ACA10EA2FA3B}" destId="{844154BF-C2D6-4EE2-8BC9-C7B2AD02C724}" srcOrd="0" destOrd="0" presId="urn:microsoft.com/office/officeart/2005/8/layout/lProcess3"/>
    <dgm:cxn modelId="{03ED8F95-6E41-49D5-B273-E80F1219EC1F}" type="presParOf" srcId="{844154BF-C2D6-4EE2-8BC9-C7B2AD02C724}" destId="{751DA488-4275-411D-84CA-F7C6D755E884}" srcOrd="0" destOrd="0" presId="urn:microsoft.com/office/officeart/2005/8/layout/lProcess3"/>
    <dgm:cxn modelId="{2B49E42B-6CCF-4FE3-929F-E577D44D1562}" type="presParOf" srcId="{844154BF-C2D6-4EE2-8BC9-C7B2AD02C724}" destId="{01184BF9-8299-43B4-95ED-5D4B60AAB561}" srcOrd="1" destOrd="0" presId="urn:microsoft.com/office/officeart/2005/8/layout/lProcess3"/>
    <dgm:cxn modelId="{9878E5FF-A343-47A2-AE28-618BA5543C9B}" type="presParOf" srcId="{844154BF-C2D6-4EE2-8BC9-C7B2AD02C724}" destId="{AAD805B6-54B7-4263-BCE5-A6917E33A1AA}" srcOrd="2" destOrd="0" presId="urn:microsoft.com/office/officeart/2005/8/layout/lProcess3"/>
    <dgm:cxn modelId="{141915DB-2458-4783-A69A-AABE1FC441F1}" type="presParOf" srcId="{844154BF-C2D6-4EE2-8BC9-C7B2AD02C724}" destId="{79E20254-5002-4B3F-B726-32BDBEC7FB80}" srcOrd="3" destOrd="0" presId="urn:microsoft.com/office/officeart/2005/8/layout/lProcess3"/>
    <dgm:cxn modelId="{7F3FC382-8793-4447-8C6F-E5B8084D6CC3}" type="presParOf" srcId="{844154BF-C2D6-4EE2-8BC9-C7B2AD02C724}" destId="{952F6CDB-981F-4567-9E7D-AB685CD028DF}" srcOrd="4" destOrd="0" presId="urn:microsoft.com/office/officeart/2005/8/layout/lProcess3"/>
    <dgm:cxn modelId="{A386358E-3E2B-440E-BEC4-9407B0A3D178}" type="presParOf" srcId="{39F3BD8A-22BE-4EAF-9CB8-ACA10EA2FA3B}" destId="{E3B3BE41-9EB3-4EB8-9F74-FF5A6E6569E7}" srcOrd="1" destOrd="0" presId="urn:microsoft.com/office/officeart/2005/8/layout/lProcess3"/>
    <dgm:cxn modelId="{B753A64B-3752-4A89-8A0D-E7E62F273B60}" type="presParOf" srcId="{39F3BD8A-22BE-4EAF-9CB8-ACA10EA2FA3B}" destId="{5A4C459E-5CA1-4F6A-9D30-9984364B532C}" srcOrd="2" destOrd="0" presId="urn:microsoft.com/office/officeart/2005/8/layout/lProcess3"/>
    <dgm:cxn modelId="{BFD45C55-9E07-4407-B58E-AF6706237D43}" type="presParOf" srcId="{5A4C459E-5CA1-4F6A-9D30-9984364B532C}" destId="{19D5E501-F9CE-4859-9FDB-18AEA80825C9}" srcOrd="0" destOrd="0" presId="urn:microsoft.com/office/officeart/2005/8/layout/lProcess3"/>
    <dgm:cxn modelId="{C0C8733F-766C-44E8-8E96-4113A14C2E3D}" type="presParOf" srcId="{5A4C459E-5CA1-4F6A-9D30-9984364B532C}" destId="{C40137A5-C0BE-439C-9163-6EF8DCF997C1}" srcOrd="1" destOrd="0" presId="urn:microsoft.com/office/officeart/2005/8/layout/lProcess3"/>
    <dgm:cxn modelId="{BFBA34F8-94E9-445A-B7CC-33BDF375F15D}" type="presParOf" srcId="{5A4C459E-5CA1-4F6A-9D30-9984364B532C}" destId="{874A92D4-837B-4CA9-AFC5-AA0ACD050C0F}" srcOrd="2" destOrd="0" presId="urn:microsoft.com/office/officeart/2005/8/layout/lProcess3"/>
    <dgm:cxn modelId="{155D4D49-C0DD-49CC-B917-DD85C8A9C9E7}" type="presParOf" srcId="{5A4C459E-5CA1-4F6A-9D30-9984364B532C}" destId="{000BE454-B94F-43E9-AE7A-7E5AC1E21E3D}" srcOrd="3" destOrd="0" presId="urn:microsoft.com/office/officeart/2005/8/layout/lProcess3"/>
    <dgm:cxn modelId="{6121D57B-5D6C-49AE-85F2-F3B911C042EE}" type="presParOf" srcId="{5A4C459E-5CA1-4F6A-9D30-9984364B532C}" destId="{1DD912F2-98D9-42B6-A303-83691AFBAFC8}" srcOrd="4" destOrd="0" presId="urn:microsoft.com/office/officeart/2005/8/layout/lProcess3"/>
    <dgm:cxn modelId="{DE61C417-856E-4FCD-A2D7-5FC26F86D650}" type="presParOf" srcId="{5A4C459E-5CA1-4F6A-9D30-9984364B532C}" destId="{22E77EA1-E1B8-43B7-8A28-C8CD722C2381}" srcOrd="5" destOrd="0" presId="urn:microsoft.com/office/officeart/2005/8/layout/lProcess3"/>
    <dgm:cxn modelId="{DFBC36BB-B5B6-4C00-AA11-39AB6AFB6D24}" type="presParOf" srcId="{5A4C459E-5CA1-4F6A-9D30-9984364B532C}" destId="{B78F515A-DE93-46B1-82E7-69B172D93BCB}" srcOrd="6" destOrd="0" presId="urn:microsoft.com/office/officeart/2005/8/layout/lProcess3"/>
    <dgm:cxn modelId="{1ED82B37-CA94-4ABA-8321-E5AA2058B34C}" type="presParOf" srcId="{39F3BD8A-22BE-4EAF-9CB8-ACA10EA2FA3B}" destId="{1F4975D8-06E9-4206-881D-2E1FE5EE8C68}" srcOrd="3" destOrd="0" presId="urn:microsoft.com/office/officeart/2005/8/layout/lProcess3"/>
    <dgm:cxn modelId="{AE5D4C63-6C3E-427C-B389-80A0FE04463C}" type="presParOf" srcId="{39F3BD8A-22BE-4EAF-9CB8-ACA10EA2FA3B}" destId="{822394B1-A500-4437-B0E4-FD6F4594C8CE}" srcOrd="4" destOrd="0" presId="urn:microsoft.com/office/officeart/2005/8/layout/lProcess3"/>
    <dgm:cxn modelId="{38A848D3-0BFD-4883-B76C-D68733A4ADE8}" type="presParOf" srcId="{822394B1-A500-4437-B0E4-FD6F4594C8CE}" destId="{8CC7C3F3-BF64-4E19-A287-B41E3DC25957}" srcOrd="0" destOrd="0" presId="urn:microsoft.com/office/officeart/2005/8/layout/lProcess3"/>
    <dgm:cxn modelId="{D3037C4B-EC9D-4E96-935A-706B746A63D0}" type="presParOf" srcId="{822394B1-A500-4437-B0E4-FD6F4594C8CE}" destId="{356D79E4-99F6-4B8D-B9C6-A47061C11DA6}" srcOrd="1" destOrd="0" presId="urn:microsoft.com/office/officeart/2005/8/layout/lProcess3"/>
    <dgm:cxn modelId="{09EE53C9-6D85-4687-8F6E-D370D934F659}" type="presParOf" srcId="{822394B1-A500-4437-B0E4-FD6F4594C8CE}" destId="{4DF3A1CF-4ED0-4F6E-B68C-C25A406F6853}" srcOrd="2" destOrd="0" presId="urn:microsoft.com/office/officeart/2005/8/layout/lProcess3"/>
    <dgm:cxn modelId="{E44626B0-5DAC-48AC-BB39-1F47B1B8F8E7}" type="presParOf" srcId="{39F3BD8A-22BE-4EAF-9CB8-ACA10EA2FA3B}" destId="{AD7721CF-2F76-4316-8C4F-B4972FB1EEF9}" srcOrd="5" destOrd="0" presId="urn:microsoft.com/office/officeart/2005/8/layout/lProcess3"/>
    <dgm:cxn modelId="{F98E9096-833F-402F-A1F5-5D89487C337A}" type="presParOf" srcId="{39F3BD8A-22BE-4EAF-9CB8-ACA10EA2FA3B}" destId="{41DE7B63-7CB2-4C5F-878B-6A2C21C40020}" srcOrd="6" destOrd="0" presId="urn:microsoft.com/office/officeart/2005/8/layout/lProcess3"/>
    <dgm:cxn modelId="{0A2EA07C-73FF-490C-87D9-68E86C33A56E}" type="presParOf" srcId="{41DE7B63-7CB2-4C5F-878B-6A2C21C40020}" destId="{6E7E7379-A866-404B-AE12-A861A5AB277F}" srcOrd="0" destOrd="0" presId="urn:microsoft.com/office/officeart/2005/8/layout/lProcess3"/>
    <dgm:cxn modelId="{044A6009-013A-4FE8-8C9A-A9D5A9B700B3}" type="presParOf" srcId="{41DE7B63-7CB2-4C5F-878B-6A2C21C40020}" destId="{45A76625-C1AB-4DB6-8442-AB7ED9B50B9D}" srcOrd="1" destOrd="0" presId="urn:microsoft.com/office/officeart/2005/8/layout/lProcess3"/>
    <dgm:cxn modelId="{D4317F00-AFB3-47CE-B514-13D7CA342C34}" type="presParOf" srcId="{41DE7B63-7CB2-4C5F-878B-6A2C21C40020}" destId="{054EB388-42B0-41B9-8441-04C75FCB2B5A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6D104-67E7-47BD-BBE5-8E8F07E31EF9}">
      <dsp:nvSpPr>
        <dsp:cNvPr id="0" name=""/>
        <dsp:cNvSpPr/>
      </dsp:nvSpPr>
      <dsp:spPr>
        <a:xfrm>
          <a:off x="0" y="112030"/>
          <a:ext cx="8938900" cy="71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Century Schoolbook"/>
              <a:ea typeface="+mn-ea"/>
              <a:cs typeface="+mn-cs"/>
            </a:rPr>
            <a:t>Sa création prévue par la loi 01-00  relative à l’organisation de l’enseignement supérieur, du 19 mai 2000</a:t>
          </a:r>
          <a:r>
            <a:rPr lang="fr-FR" sz="1600" i="1" kern="1200" dirty="0">
              <a:latin typeface="Century Schoolbook"/>
              <a:ea typeface="+mn-ea"/>
              <a:cs typeface="+mn-cs"/>
            </a:rPr>
            <a:t>;</a:t>
          </a:r>
          <a:endParaRPr lang="fr-FR" sz="1600" kern="1200" dirty="0">
            <a:latin typeface="Century Schoolbook"/>
            <a:ea typeface="+mn-ea"/>
            <a:cs typeface="+mn-cs"/>
          </a:endParaRPr>
        </a:p>
      </dsp:txBody>
      <dsp:txXfrm>
        <a:off x="34726" y="146756"/>
        <a:ext cx="8869448" cy="641908"/>
      </dsp:txXfrm>
    </dsp:sp>
    <dsp:sp modelId="{9E0C909C-DA04-48BF-A334-1BB86123E110}">
      <dsp:nvSpPr>
        <dsp:cNvPr id="0" name=""/>
        <dsp:cNvSpPr/>
      </dsp:nvSpPr>
      <dsp:spPr>
        <a:xfrm>
          <a:off x="0" y="857620"/>
          <a:ext cx="8938900" cy="711360"/>
        </a:xfrm>
        <a:prstGeom prst="round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Century Schoolbook"/>
              <a:ea typeface="+mn-ea"/>
              <a:cs typeface="+mn-cs"/>
            </a:rPr>
            <a:t>Crée par la loi n° 80-12, promulguée par Dahir du 31 juillet 2014</a:t>
          </a:r>
          <a:br>
            <a:rPr lang="fr-FR" sz="1600" kern="1200" dirty="0">
              <a:latin typeface="Century Schoolbook"/>
              <a:ea typeface="+mn-ea"/>
              <a:cs typeface="+mn-cs"/>
            </a:rPr>
          </a:br>
          <a:r>
            <a:rPr lang="fr-FR" sz="1600" i="1" kern="1200" dirty="0">
              <a:latin typeface="Century Schoolbook"/>
              <a:ea typeface="+mn-ea"/>
              <a:cs typeface="+mn-cs"/>
            </a:rPr>
            <a:t> ( B.O.  Nº 6284 du 21 Août 2014); </a:t>
          </a:r>
          <a:endParaRPr lang="fr-FR" sz="1600" kern="1200" dirty="0">
            <a:latin typeface="Century Schoolbook"/>
            <a:ea typeface="+mn-ea"/>
            <a:cs typeface="+mn-cs"/>
          </a:endParaRPr>
        </a:p>
      </dsp:txBody>
      <dsp:txXfrm>
        <a:off x="34726" y="892346"/>
        <a:ext cx="8869448" cy="641908"/>
      </dsp:txXfrm>
    </dsp:sp>
    <dsp:sp modelId="{30B74DDB-077F-4ED8-A4D7-B6212B7E8B4E}">
      <dsp:nvSpPr>
        <dsp:cNvPr id="0" name=""/>
        <dsp:cNvSpPr/>
      </dsp:nvSpPr>
      <dsp:spPr>
        <a:xfrm>
          <a:off x="0" y="1678421"/>
          <a:ext cx="8938900" cy="711360"/>
        </a:xfrm>
        <a:prstGeom prst="round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Century Schoolbook"/>
              <a:ea typeface="+mn-ea"/>
              <a:cs typeface="+mn-cs"/>
            </a:rPr>
            <a:t>Etablissement Public: dotée de la personnalité morale et de l’autonomie financière;</a:t>
          </a:r>
        </a:p>
      </dsp:txBody>
      <dsp:txXfrm>
        <a:off x="34726" y="1713147"/>
        <a:ext cx="8869448" cy="641908"/>
      </dsp:txXfrm>
    </dsp:sp>
    <dsp:sp modelId="{63891DCD-FDFE-4C31-9AA4-A349283F48AD}">
      <dsp:nvSpPr>
        <dsp:cNvPr id="0" name=""/>
        <dsp:cNvSpPr/>
      </dsp:nvSpPr>
      <dsp:spPr>
        <a:xfrm>
          <a:off x="0" y="2499221"/>
          <a:ext cx="8938900" cy="71136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MA" sz="1600" kern="1200" dirty="0">
              <a:solidFill>
                <a:prstClr val="white"/>
              </a:solidFill>
              <a:latin typeface="Century Schoolbook"/>
              <a:ea typeface="+mn-ea"/>
              <a:cs typeface="+mn-cs"/>
            </a:rPr>
            <a:t>Sous la tutelle du </a:t>
          </a:r>
          <a:r>
            <a:rPr lang="fr-FR" sz="1600" kern="1200" dirty="0">
              <a:solidFill>
                <a:prstClr val="white"/>
              </a:solidFill>
              <a:latin typeface="Century Schoolbook"/>
              <a:ea typeface="+mn-ea"/>
              <a:cs typeface="+mn-cs"/>
            </a:rPr>
            <a:t>Ministère de l'Enseignement Supérieur, de la Recherche Scientifique et de l'Innovation.</a:t>
          </a:r>
        </a:p>
      </dsp:txBody>
      <dsp:txXfrm>
        <a:off x="34726" y="2533947"/>
        <a:ext cx="8869448" cy="6419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1A06D-7BFA-4001-917A-EED35D9FACAB}">
      <dsp:nvSpPr>
        <dsp:cNvPr id="0" name=""/>
        <dsp:cNvSpPr/>
      </dsp:nvSpPr>
      <dsp:spPr>
        <a:xfrm rot="10800000">
          <a:off x="1961432" y="3077"/>
          <a:ext cx="7138830" cy="65322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054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>
              <a:latin typeface="+mn-lt"/>
            </a:rPr>
            <a:t>L’évaluation des établissements d’enseignement supérieur public et privé et les établissements de recherche</a:t>
          </a:r>
        </a:p>
      </dsp:txBody>
      <dsp:txXfrm rot="10800000">
        <a:off x="2124738" y="3077"/>
        <a:ext cx="6975524" cy="653225"/>
      </dsp:txXfrm>
    </dsp:sp>
    <dsp:sp modelId="{0B6CD6E8-F4FF-48BC-85C5-C4BD3B3C8E93}">
      <dsp:nvSpPr>
        <dsp:cNvPr id="0" name=""/>
        <dsp:cNvSpPr/>
      </dsp:nvSpPr>
      <dsp:spPr>
        <a:xfrm>
          <a:off x="1634820" y="3077"/>
          <a:ext cx="653225" cy="65322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3FF146-65A5-4EED-A3D2-FA6AA7C213AB}">
      <dsp:nvSpPr>
        <dsp:cNvPr id="0" name=""/>
        <dsp:cNvSpPr/>
      </dsp:nvSpPr>
      <dsp:spPr>
        <a:xfrm rot="10800000">
          <a:off x="1961432" y="851296"/>
          <a:ext cx="7138830" cy="65322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054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+mn-lt"/>
            </a:rPr>
            <a:t>L’examen et l’évaluation des filières de formation en vue de l’obtention ou du renouvellement de l’accréditation</a:t>
          </a:r>
        </a:p>
      </dsp:txBody>
      <dsp:txXfrm rot="10800000">
        <a:off x="2124738" y="851296"/>
        <a:ext cx="6975524" cy="653225"/>
      </dsp:txXfrm>
    </dsp:sp>
    <dsp:sp modelId="{4E0F1F6D-1ADA-4F28-ABF7-A24F1994032A}">
      <dsp:nvSpPr>
        <dsp:cNvPr id="0" name=""/>
        <dsp:cNvSpPr/>
      </dsp:nvSpPr>
      <dsp:spPr>
        <a:xfrm>
          <a:off x="1634820" y="851296"/>
          <a:ext cx="653225" cy="65322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7372FD-36A7-4DC4-A3CC-6660498728A4}">
      <dsp:nvSpPr>
        <dsp:cNvPr id="0" name=""/>
        <dsp:cNvSpPr/>
      </dsp:nvSpPr>
      <dsp:spPr>
        <a:xfrm rot="10800000">
          <a:off x="1961432" y="1699514"/>
          <a:ext cx="7138830" cy="653225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054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+mn-lt"/>
            </a:rPr>
            <a:t>L’évaluation des activités des centres d’études doctorales (CEDOC)</a:t>
          </a:r>
        </a:p>
      </dsp:txBody>
      <dsp:txXfrm rot="10800000">
        <a:off x="2124738" y="1699514"/>
        <a:ext cx="6975524" cy="653225"/>
      </dsp:txXfrm>
    </dsp:sp>
    <dsp:sp modelId="{626C9586-AB0C-46A8-92F2-8C0FEF1872BE}">
      <dsp:nvSpPr>
        <dsp:cNvPr id="0" name=""/>
        <dsp:cNvSpPr/>
      </dsp:nvSpPr>
      <dsp:spPr>
        <a:xfrm>
          <a:off x="1632461" y="1629214"/>
          <a:ext cx="653225" cy="65322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A7D6F2-3A81-4A7A-A5F1-2A0771A36828}">
      <dsp:nvSpPr>
        <dsp:cNvPr id="0" name=""/>
        <dsp:cNvSpPr/>
      </dsp:nvSpPr>
      <dsp:spPr>
        <a:xfrm rot="10800000">
          <a:off x="1961432" y="2547732"/>
          <a:ext cx="7138830" cy="653225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054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>
              <a:latin typeface="+mn-lt"/>
              <a:ea typeface="+mn-ea"/>
              <a:cs typeface="+mn-cs"/>
            </a:rPr>
            <a:t>L’évaluation de la recherche scientifique et l’efficacité de ses structures</a:t>
          </a:r>
          <a:endParaRPr lang="fr-FR" sz="1600" kern="1200" dirty="0">
            <a:latin typeface="+mn-lt"/>
            <a:ea typeface="+mn-ea"/>
            <a:cs typeface="+mn-cs"/>
          </a:endParaRPr>
        </a:p>
      </dsp:txBody>
      <dsp:txXfrm rot="10800000">
        <a:off x="2124738" y="2547732"/>
        <a:ext cx="6975524" cy="653225"/>
      </dsp:txXfrm>
    </dsp:sp>
    <dsp:sp modelId="{0D0BDBF3-542B-430D-8358-2ABB24C0DC61}">
      <dsp:nvSpPr>
        <dsp:cNvPr id="0" name=""/>
        <dsp:cNvSpPr/>
      </dsp:nvSpPr>
      <dsp:spPr>
        <a:xfrm>
          <a:off x="1634820" y="2547732"/>
          <a:ext cx="653225" cy="65322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F091FB-2648-474A-9931-9954F80BEB4E}">
      <dsp:nvSpPr>
        <dsp:cNvPr id="0" name=""/>
        <dsp:cNvSpPr/>
      </dsp:nvSpPr>
      <dsp:spPr>
        <a:xfrm rot="10800000">
          <a:off x="1961432" y="3395951"/>
          <a:ext cx="7138830" cy="653225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054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+mn-lt"/>
            </a:rPr>
            <a:t>L’évaluation des programmes et des projets de coopération universitaire dans le domaine de la formation et de la recherche scientifique</a:t>
          </a:r>
        </a:p>
      </dsp:txBody>
      <dsp:txXfrm rot="10800000">
        <a:off x="2124738" y="3395951"/>
        <a:ext cx="6975524" cy="653225"/>
      </dsp:txXfrm>
    </dsp:sp>
    <dsp:sp modelId="{F6A98525-358F-47C3-BDC7-13AD39381299}">
      <dsp:nvSpPr>
        <dsp:cNvPr id="0" name=""/>
        <dsp:cNvSpPr/>
      </dsp:nvSpPr>
      <dsp:spPr>
        <a:xfrm>
          <a:off x="1634820" y="3395951"/>
          <a:ext cx="653225" cy="653225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D4A9DF-8957-4383-B4D9-4217BD4C6888}">
      <dsp:nvSpPr>
        <dsp:cNvPr id="0" name=""/>
        <dsp:cNvSpPr/>
      </dsp:nvSpPr>
      <dsp:spPr>
        <a:xfrm rot="10800000">
          <a:off x="1961432" y="4244169"/>
          <a:ext cx="7138830" cy="65322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054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+mn-lt"/>
            </a:rPr>
            <a:t>Etudes et évaluation des dossiers des équivalences</a:t>
          </a:r>
        </a:p>
      </dsp:txBody>
      <dsp:txXfrm rot="10800000">
        <a:off x="2124738" y="4244169"/>
        <a:ext cx="6975524" cy="653225"/>
      </dsp:txXfrm>
    </dsp:sp>
    <dsp:sp modelId="{1932EEA8-118C-4A98-A9D8-48D66DDBF1BA}">
      <dsp:nvSpPr>
        <dsp:cNvPr id="0" name=""/>
        <dsp:cNvSpPr/>
      </dsp:nvSpPr>
      <dsp:spPr>
        <a:xfrm>
          <a:off x="1634820" y="4244169"/>
          <a:ext cx="653225" cy="653225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DA488-4275-411D-84CA-F7C6D755E884}">
      <dsp:nvSpPr>
        <dsp:cNvPr id="0" name=""/>
        <dsp:cNvSpPr/>
      </dsp:nvSpPr>
      <dsp:spPr>
        <a:xfrm>
          <a:off x="3667" y="400296"/>
          <a:ext cx="2852551" cy="105047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Evaluation des filières de formation</a:t>
          </a:r>
          <a:endParaRPr lang="fr-FR" sz="1400" kern="1200" dirty="0"/>
        </a:p>
      </dsp:txBody>
      <dsp:txXfrm>
        <a:off x="528902" y="400296"/>
        <a:ext cx="1802081" cy="1050470"/>
      </dsp:txXfrm>
    </dsp:sp>
    <dsp:sp modelId="{AAD805B6-54B7-4263-BCE5-A6917E33A1AA}">
      <dsp:nvSpPr>
        <dsp:cNvPr id="0" name=""/>
        <dsp:cNvSpPr/>
      </dsp:nvSpPr>
      <dsp:spPr>
        <a:xfrm>
          <a:off x="2514816" y="489586"/>
          <a:ext cx="2621468" cy="87189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400 à 2000 </a:t>
          </a:r>
          <a:r>
            <a:rPr lang="fr-FR" sz="1200" kern="1200" dirty="0"/>
            <a:t>filières /an</a:t>
          </a:r>
          <a:br>
            <a:rPr lang="fr-FR" sz="1200" kern="1200" dirty="0"/>
          </a:br>
          <a:r>
            <a:rPr lang="fr-FR" sz="1200" kern="1200" dirty="0"/>
            <a:t>des établissements publics</a:t>
          </a:r>
        </a:p>
      </dsp:txBody>
      <dsp:txXfrm>
        <a:off x="2950761" y="489586"/>
        <a:ext cx="1749578" cy="871890"/>
      </dsp:txXfrm>
    </dsp:sp>
    <dsp:sp modelId="{952F6CDB-981F-4567-9E7D-AB685CD028DF}">
      <dsp:nvSpPr>
        <dsp:cNvPr id="0" name=""/>
        <dsp:cNvSpPr/>
      </dsp:nvSpPr>
      <dsp:spPr>
        <a:xfrm>
          <a:off x="4831123" y="489586"/>
          <a:ext cx="2479437" cy="87189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250 à 400 </a:t>
          </a:r>
          <a:r>
            <a:rPr lang="fr-FR" sz="1200" kern="1200" dirty="0"/>
            <a:t>filières /an</a:t>
          </a:r>
          <a:br>
            <a:rPr lang="fr-FR" sz="1200" kern="1200" dirty="0"/>
          </a:br>
          <a:r>
            <a:rPr lang="fr-FR" sz="1200" kern="1200" dirty="0"/>
            <a:t>des établissements  privés</a:t>
          </a:r>
        </a:p>
      </dsp:txBody>
      <dsp:txXfrm>
        <a:off x="5267068" y="489586"/>
        <a:ext cx="1607547" cy="871890"/>
      </dsp:txXfrm>
    </dsp:sp>
    <dsp:sp modelId="{19D5E501-F9CE-4859-9FDB-18AEA80825C9}">
      <dsp:nvSpPr>
        <dsp:cNvPr id="0" name=""/>
        <dsp:cNvSpPr/>
      </dsp:nvSpPr>
      <dsp:spPr>
        <a:xfrm>
          <a:off x="3667" y="1597832"/>
          <a:ext cx="2852551" cy="105047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Evaluation des établissements </a:t>
          </a:r>
          <a:endParaRPr lang="fr-FR" sz="1400" kern="1200" dirty="0"/>
        </a:p>
      </dsp:txBody>
      <dsp:txXfrm>
        <a:off x="528902" y="1597832"/>
        <a:ext cx="1802081" cy="1050470"/>
      </dsp:txXfrm>
    </dsp:sp>
    <dsp:sp modelId="{874A92D4-837B-4CA9-AFC5-AA0ACD050C0F}">
      <dsp:nvSpPr>
        <dsp:cNvPr id="0" name=""/>
        <dsp:cNvSpPr/>
      </dsp:nvSpPr>
      <dsp:spPr>
        <a:xfrm>
          <a:off x="2514816" y="1687122"/>
          <a:ext cx="2179725" cy="87189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160</a:t>
          </a:r>
          <a:r>
            <a:rPr lang="fr-FR" sz="1200" kern="1200" dirty="0"/>
            <a:t> établissements universitaires</a:t>
          </a:r>
        </a:p>
      </dsp:txBody>
      <dsp:txXfrm>
        <a:off x="2950761" y="1687122"/>
        <a:ext cx="1307835" cy="871890"/>
      </dsp:txXfrm>
    </dsp:sp>
    <dsp:sp modelId="{1DD912F2-98D9-42B6-A303-83691AFBAFC8}">
      <dsp:nvSpPr>
        <dsp:cNvPr id="0" name=""/>
        <dsp:cNvSpPr/>
      </dsp:nvSpPr>
      <dsp:spPr>
        <a:xfrm>
          <a:off x="4389380" y="1687122"/>
          <a:ext cx="2622885" cy="871890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39</a:t>
          </a:r>
          <a:r>
            <a:rPr lang="fr-FR" sz="1200" kern="1200" dirty="0"/>
            <a:t> établissements ne relevant pas des universités</a:t>
          </a:r>
        </a:p>
      </dsp:txBody>
      <dsp:txXfrm>
        <a:off x="4825325" y="1687122"/>
        <a:ext cx="1750995" cy="871890"/>
      </dsp:txXfrm>
    </dsp:sp>
    <dsp:sp modelId="{B78F515A-DE93-46B1-82E7-69B172D93BCB}">
      <dsp:nvSpPr>
        <dsp:cNvPr id="0" name=""/>
        <dsp:cNvSpPr/>
      </dsp:nvSpPr>
      <dsp:spPr>
        <a:xfrm>
          <a:off x="6707104" y="1687122"/>
          <a:ext cx="2808532" cy="871890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215</a:t>
          </a:r>
          <a:r>
            <a:rPr lang="fr-FR" sz="1200" kern="1200" dirty="0"/>
            <a:t> établissements d’enseignement supérieur privé</a:t>
          </a:r>
        </a:p>
      </dsp:txBody>
      <dsp:txXfrm>
        <a:off x="7143049" y="1687122"/>
        <a:ext cx="1936642" cy="871890"/>
      </dsp:txXfrm>
    </dsp:sp>
    <dsp:sp modelId="{8CC7C3F3-BF64-4E19-A287-B41E3DC25957}">
      <dsp:nvSpPr>
        <dsp:cNvPr id="0" name=""/>
        <dsp:cNvSpPr/>
      </dsp:nvSpPr>
      <dsp:spPr>
        <a:xfrm>
          <a:off x="3667" y="2795368"/>
          <a:ext cx="2852551" cy="105047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/>
            <a:t>Evaluation  des CEDOC</a:t>
          </a:r>
          <a:endParaRPr lang="fr-FR" sz="1400" kern="1200"/>
        </a:p>
      </dsp:txBody>
      <dsp:txXfrm>
        <a:off x="528902" y="2795368"/>
        <a:ext cx="1802081" cy="1050470"/>
      </dsp:txXfrm>
    </dsp:sp>
    <dsp:sp modelId="{4DF3A1CF-4ED0-4F6E-B68C-C25A406F6853}">
      <dsp:nvSpPr>
        <dsp:cNvPr id="0" name=""/>
        <dsp:cNvSpPr/>
      </dsp:nvSpPr>
      <dsp:spPr>
        <a:xfrm>
          <a:off x="2547260" y="2884658"/>
          <a:ext cx="2179725" cy="87189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40</a:t>
          </a:r>
          <a:r>
            <a:rPr lang="fr-FR" sz="1200" kern="1200" dirty="0"/>
            <a:t> à </a:t>
          </a:r>
          <a:r>
            <a:rPr lang="fr-FR" sz="1200" b="1" kern="1200" dirty="0"/>
            <a:t>50</a:t>
          </a:r>
          <a:r>
            <a:rPr lang="fr-FR" sz="1200" kern="1200" dirty="0"/>
            <a:t> CEDOC</a:t>
          </a:r>
        </a:p>
      </dsp:txBody>
      <dsp:txXfrm>
        <a:off x="2983205" y="2884658"/>
        <a:ext cx="1307835" cy="871890"/>
      </dsp:txXfrm>
    </dsp:sp>
    <dsp:sp modelId="{6E7E7379-A866-404B-AE12-A861A5AB277F}">
      <dsp:nvSpPr>
        <dsp:cNvPr id="0" name=""/>
        <dsp:cNvSpPr/>
      </dsp:nvSpPr>
      <dsp:spPr>
        <a:xfrm>
          <a:off x="3667" y="3992904"/>
          <a:ext cx="2852551" cy="105047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/>
            <a:t>Evaluation de la recherche</a:t>
          </a:r>
          <a:endParaRPr lang="fr-FR" sz="1400" kern="1200"/>
        </a:p>
      </dsp:txBody>
      <dsp:txXfrm>
        <a:off x="528902" y="3992904"/>
        <a:ext cx="1802081" cy="1050470"/>
      </dsp:txXfrm>
    </dsp:sp>
    <dsp:sp modelId="{054EB388-42B0-41B9-8441-04C75FCB2B5A}">
      <dsp:nvSpPr>
        <dsp:cNvPr id="0" name=""/>
        <dsp:cNvSpPr/>
      </dsp:nvSpPr>
      <dsp:spPr>
        <a:xfrm>
          <a:off x="2514816" y="4082194"/>
          <a:ext cx="2179725" cy="87189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900</a:t>
          </a:r>
          <a:r>
            <a:rPr lang="fr-FR" sz="1200" kern="1200" dirty="0"/>
            <a:t> structures de recherche ( équipes, laboratoires, centres…)</a:t>
          </a:r>
        </a:p>
      </dsp:txBody>
      <dsp:txXfrm>
        <a:off x="2950761" y="4082194"/>
        <a:ext cx="1307835" cy="871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B33DE51-9DC4-AB7A-11EA-338D4AE381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39A80E9-C80B-81ED-8335-64C8049563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1F69D-3298-4C1E-84EE-C22B79EBDD0E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FCB65F-667C-6545-ED12-28E2C99AAA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4051948-E31F-EF3C-3803-F559CEE270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CEFA4-2941-4541-9134-1A9FAE39762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3306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B6766C1C-620F-0438-5DA0-01798F29A9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6" y="0"/>
            <a:ext cx="9675294" cy="6858000"/>
          </a:xfrm>
          <a:prstGeom prst="rect">
            <a:avLst/>
          </a:prstGeom>
        </p:spPr>
      </p:pic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9C4B20E7-3EB4-BF29-E35A-8545C2234F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56" y="2382717"/>
            <a:ext cx="6090377" cy="1900197"/>
          </a:xfrm>
          <a:prstGeom prst="rect">
            <a:avLst/>
          </a:prstGeom>
        </p:spPr>
      </p:pic>
      <p:pic>
        <p:nvPicPr>
          <p:cNvPr id="8" name="Picture 2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4369BB79-969D-B53A-A716-664A20484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32"/>
          <a:stretch/>
        </p:blipFill>
        <p:spPr>
          <a:xfrm>
            <a:off x="9240986" y="349670"/>
            <a:ext cx="2642535" cy="1280419"/>
          </a:xfrm>
          <a:prstGeom prst="rect">
            <a:avLst/>
          </a:prstGeom>
        </p:spPr>
      </p:pic>
      <p:pic>
        <p:nvPicPr>
          <p:cNvPr id="9" name="Picture 8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id="{9F2F25DA-9FB2-E31D-1E15-83CC0DDFE4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964" y="5760644"/>
            <a:ext cx="1570758" cy="915588"/>
          </a:xfrm>
          <a:prstGeom prst="rect">
            <a:avLst/>
          </a:prstGeom>
        </p:spPr>
      </p:pic>
      <p:pic>
        <p:nvPicPr>
          <p:cNvPr id="11" name="Picture 32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148A4F17-445A-66CB-1B61-6E579F31C92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253" y="5818922"/>
            <a:ext cx="1167274" cy="77104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09FB97B-097D-3136-82FD-95E63E3EBE3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3641" y="5779714"/>
            <a:ext cx="1820266" cy="849458"/>
          </a:xfrm>
          <a:prstGeom prst="rect">
            <a:avLst/>
          </a:prstGeom>
        </p:spPr>
      </p:pic>
      <p:pic>
        <p:nvPicPr>
          <p:cNvPr id="2" name="Imagen 1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3B270AD6-B9A5-973D-AEF8-78AB10B73CC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27" y="192369"/>
            <a:ext cx="1996809" cy="11994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8CB15B-07CC-17A7-63D1-E7DEDF348B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2467" y="580030"/>
            <a:ext cx="1022827" cy="107630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50717E4-5765-1DD1-9818-C80D5BC9FB9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42722" y="5860630"/>
            <a:ext cx="24193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54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750"/>
            <a:ext cx="10515600" cy="1325563"/>
          </a:xfrm>
        </p:spPr>
        <p:txBody>
          <a:bodyPr>
            <a:noAutofit/>
          </a:bodyPr>
          <a:lstStyle>
            <a:lvl1pPr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6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91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811F8-E31C-CDA9-27AE-0E1FA0B29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20BDD5-5FAD-395B-5354-9503ED456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rgbClr val="F9B233"/>
              </a:buClr>
              <a:defRPr sz="3200"/>
            </a:lvl1pPr>
            <a:lvl2pPr>
              <a:buClr>
                <a:srgbClr val="F9B233"/>
              </a:buClr>
              <a:defRPr sz="2800"/>
            </a:lvl2pPr>
            <a:lvl3pPr>
              <a:buClr>
                <a:srgbClr val="F9B233"/>
              </a:buClr>
              <a:defRPr sz="2400"/>
            </a:lvl3pPr>
            <a:lvl4pPr>
              <a:buClr>
                <a:srgbClr val="F9B233"/>
              </a:buClr>
              <a:defRPr sz="2000"/>
            </a:lvl4pPr>
            <a:lvl5pPr>
              <a:buClr>
                <a:srgbClr val="F9B233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7DC1AB-2C21-7E23-CA43-975BD6187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03F5C8-E681-F08A-F2EA-B25125824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84F894-377F-B0CB-C4FB-413D8C8D0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3A7764-509B-6E0D-BF2F-C2400267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39B00AB-4ABD-563F-E7FF-1C7167F571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17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D51F5-F6F6-A65B-EB46-6F14C5DE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810A763-4722-2D2F-C612-6E4F63CBC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A42D30-F5F0-16AD-4266-79816E868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9DE773-2AF7-8B14-1DD0-6E8F54C76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903CF5-0E9F-F5E0-253D-1520D491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24E106-9D1B-F982-3881-D3656275C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5600959-2B8B-870F-A288-2DED488DF7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14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1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EC58E8B7-C146-C828-825F-BE969795E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55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97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B218AD49-FBD9-F897-B725-70CB8D84E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8" r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C2D04F6-31C1-7448-92CD-B03EF294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EC3938-D9D3-D7B5-FA5B-3389621B9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1A9525-6BF0-B26F-9CD4-5A7C24399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F75B0-3AE3-A43F-46E3-D9488C055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D02F52-0BC1-0CCC-D13F-CF6991B94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36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9931BEB8-C89E-35D8-CE43-A782EC66D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0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36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5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1D652AFF-A5E5-4357-D98D-A1FBB6F61C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76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9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388"/>
            <a:ext cx="10515600" cy="1325563"/>
          </a:xfrm>
        </p:spPr>
        <p:txBody>
          <a:bodyPr>
            <a:noAutofit/>
          </a:bodyPr>
          <a:lstStyle>
            <a:lvl1pPr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2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A89426AA-1285-02EA-946C-B57E494C1B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37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32A7AFB-2C06-51BE-1D8C-CE2419E9E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6174A3-880E-87B5-B52E-342F75982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6BA74B-509B-61B1-49FC-389897FC61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84D97-110F-436D-8052-5194FC30C3C0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BDB73-0FA7-FF30-9D47-279702892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4B8DE4-BB5E-18E8-DA6C-FB9AB9BB7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48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2" r:id="rId6"/>
    <p:sldLayoutId id="2147483653" r:id="rId7"/>
    <p:sldLayoutId id="2147483663" r:id="rId8"/>
    <p:sldLayoutId id="2147483654" r:id="rId9"/>
    <p:sldLayoutId id="2147483664" r:id="rId10"/>
    <p:sldLayoutId id="2147483655" r:id="rId11"/>
    <p:sldLayoutId id="2147483656" r:id="rId12"/>
    <p:sldLayoutId id="2147483657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C7809D-E99F-6BAF-D581-5981FAE0C8C3}"/>
              </a:ext>
            </a:extLst>
          </p:cNvPr>
          <p:cNvSpPr txBox="1">
            <a:spLocks/>
          </p:cNvSpPr>
          <p:nvPr/>
        </p:nvSpPr>
        <p:spPr>
          <a:xfrm>
            <a:off x="318159" y="3047261"/>
            <a:ext cx="3463729" cy="3380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endParaRPr lang="fr-FR" sz="1800" noProof="0" dirty="0">
              <a:solidFill>
                <a:schemeClr val="bg1"/>
              </a:solidFill>
            </a:endParaRPr>
          </a:p>
          <a:p>
            <a:r>
              <a:rPr lang="fr-FR" sz="2400" noProof="0" dirty="0">
                <a:solidFill>
                  <a:schemeClr val="bg1"/>
                </a:solidFill>
              </a:rPr>
              <a:t>PRÉSENTATION DE</a:t>
            </a:r>
          </a:p>
          <a:p>
            <a:endParaRPr lang="fr-FR" sz="2400" noProof="0" dirty="0">
              <a:solidFill>
                <a:schemeClr val="bg1"/>
              </a:solidFill>
            </a:endParaRPr>
          </a:p>
          <a:p>
            <a:r>
              <a:rPr lang="fr-FR" sz="2400" noProof="0" dirty="0">
                <a:solidFill>
                  <a:schemeClr val="bg1"/>
                </a:solidFill>
              </a:rPr>
              <a:t> L’ANEAQ – MAROC</a:t>
            </a:r>
          </a:p>
          <a:p>
            <a:endParaRPr lang="fr-FR" sz="1400" noProof="0" dirty="0"/>
          </a:p>
          <a:p>
            <a:endParaRPr lang="fr-FR" sz="1800" noProof="0" dirty="0">
              <a:solidFill>
                <a:schemeClr val="bg1"/>
              </a:solidFill>
            </a:endParaRPr>
          </a:p>
          <a:p>
            <a:endParaRPr lang="fr-FR" sz="1800" noProof="0" dirty="0">
              <a:solidFill>
                <a:schemeClr val="bg1"/>
              </a:solidFill>
            </a:endParaRPr>
          </a:p>
          <a:p>
            <a:endParaRPr lang="fr-FR" sz="1800" noProof="0" dirty="0">
              <a:solidFill>
                <a:schemeClr val="bg1"/>
              </a:solidFill>
            </a:endParaRPr>
          </a:p>
          <a:p>
            <a:endParaRPr lang="fr-FR" sz="1800" noProof="0" dirty="0">
              <a:solidFill>
                <a:schemeClr val="bg1"/>
              </a:solidFill>
            </a:endParaRPr>
          </a:p>
          <a:p>
            <a:endParaRPr lang="fr-FR" sz="1800" noProof="0" dirty="0">
              <a:solidFill>
                <a:schemeClr val="bg1"/>
              </a:solidFill>
            </a:endParaRPr>
          </a:p>
          <a:p>
            <a:pPr marL="985838" indent="-985838"/>
            <a:r>
              <a:rPr lang="fr-FR" sz="1100" noProof="0" dirty="0">
                <a:solidFill>
                  <a:schemeClr val="bg1"/>
                </a:solidFill>
              </a:rPr>
              <a:t>Fouad  CHAFI, chef de division d’évaluation des établissements  - ANEAQ </a:t>
            </a:r>
            <a:r>
              <a:rPr lang="fr-FR" sz="1100" b="0" i="1" dirty="0">
                <a:solidFill>
                  <a:schemeClr val="bg1"/>
                </a:solidFill>
              </a:rPr>
              <a:t>fouad.chafi@aneaq.ma</a:t>
            </a:r>
            <a:endParaRPr lang="fr-FR" sz="1100" b="0" i="1" noProof="0" dirty="0">
              <a:solidFill>
                <a:schemeClr val="bg1"/>
              </a:solidFill>
            </a:endParaRPr>
          </a:p>
          <a:p>
            <a:endParaRPr lang="fr-FR" sz="1100" noProof="0" dirty="0">
              <a:solidFill>
                <a:schemeClr val="bg1"/>
              </a:solidFill>
            </a:endParaRPr>
          </a:p>
          <a:p>
            <a:r>
              <a:rPr lang="fr-FR" sz="1100" noProof="0" dirty="0">
                <a:solidFill>
                  <a:schemeClr val="bg1"/>
                </a:solidFill>
              </a:rPr>
              <a:t>Lundi 17 février 2025</a:t>
            </a:r>
          </a:p>
        </p:txBody>
      </p:sp>
    </p:spTree>
    <p:extLst>
      <p:ext uri="{BB962C8B-B14F-4D97-AF65-F5344CB8AC3E}">
        <p14:creationId xmlns:p14="http://schemas.microsoft.com/office/powerpoint/2010/main" val="265828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53514-18B8-716D-7350-057E25573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1FA672-F519-5D33-255E-B0BFA80E0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299"/>
            <a:ext cx="10515600" cy="923291"/>
          </a:xfrm>
        </p:spPr>
        <p:txBody>
          <a:bodyPr/>
          <a:lstStyle/>
          <a:p>
            <a:r>
              <a:rPr lang="en-GB" dirty="0"/>
              <a:t>PRÉSENTATION DE L’ANEAQ</a:t>
            </a:r>
            <a:r>
              <a:rPr lang="en-GB" sz="2400" dirty="0"/>
              <a:t>:</a:t>
            </a:r>
          </a:p>
        </p:txBody>
      </p:sp>
      <p:graphicFrame>
        <p:nvGraphicFramePr>
          <p:cNvPr id="4" name="Espace réservé du contenu 9">
            <a:extLst>
              <a:ext uri="{FF2B5EF4-FFF2-40B4-BE49-F238E27FC236}">
                <a16:creationId xmlns:a16="http://schemas.microsoft.com/office/drawing/2014/main" id="{D6184AB4-7CBC-145A-12CB-D80F3640B9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4327783"/>
              </p:ext>
            </p:extLst>
          </p:nvPr>
        </p:nvGraphicFramePr>
        <p:xfrm>
          <a:off x="1640793" y="2623559"/>
          <a:ext cx="8938900" cy="3247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1">
            <a:extLst>
              <a:ext uri="{FF2B5EF4-FFF2-40B4-BE49-F238E27FC236}">
                <a16:creationId xmlns:a16="http://schemas.microsoft.com/office/drawing/2014/main" id="{8CF93DB2-D58F-04D4-A252-52706B97B4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1084590"/>
            <a:ext cx="10109200" cy="115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2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6FCC02-943E-2E99-6339-22655346B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33286"/>
            <a:ext cx="10515600" cy="1871529"/>
          </a:xfrm>
        </p:spPr>
        <p:txBody>
          <a:bodyPr/>
          <a:lstStyle/>
          <a:p>
            <a:r>
              <a:rPr lang="en-GB" dirty="0"/>
              <a:t>MISSIONS DE L’ANEAQ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D6F69EE6-D7E6-45C3-D96A-B093CCFD41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5724056"/>
              </p:ext>
            </p:extLst>
          </p:nvPr>
        </p:nvGraphicFramePr>
        <p:xfrm>
          <a:off x="0" y="1313894"/>
          <a:ext cx="10735083" cy="4900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960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12D0F-A9B4-03A6-B2BB-33024B9B9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B7561C33-41CA-DB91-7ECA-782AF9636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8255" y="1743075"/>
            <a:ext cx="3238500" cy="33718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A7892FA-E8EF-DC77-BFD5-BB6035D41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69120"/>
            <a:ext cx="10515600" cy="2594746"/>
          </a:xfrm>
        </p:spPr>
        <p:txBody>
          <a:bodyPr/>
          <a:lstStyle/>
          <a:p>
            <a:r>
              <a:rPr lang="en-GB" dirty="0"/>
              <a:t>ACTIVITÉS D’AQ EXTERNE</a:t>
            </a:r>
          </a:p>
        </p:txBody>
      </p:sp>
      <p:graphicFrame>
        <p:nvGraphicFramePr>
          <p:cNvPr id="6" name="Espace réservé du contenu 3">
            <a:extLst>
              <a:ext uri="{FF2B5EF4-FFF2-40B4-BE49-F238E27FC236}">
                <a16:creationId xmlns:a16="http://schemas.microsoft.com/office/drawing/2014/main" id="{0C55E4CD-1BC5-A551-19C4-9B2A4E2B9E3F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7331243"/>
              </p:ext>
            </p:extLst>
          </p:nvPr>
        </p:nvGraphicFramePr>
        <p:xfrm>
          <a:off x="428000" y="897308"/>
          <a:ext cx="9519305" cy="5443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5399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cono&#10;&#10;Descripción generada automáticamente">
            <a:extLst>
              <a:ext uri="{FF2B5EF4-FFF2-40B4-BE49-F238E27FC236}">
                <a16:creationId xmlns:a16="http://schemas.microsoft.com/office/drawing/2014/main" id="{4D83C7D1-C367-CEBE-7CA5-ED6B907E3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5294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EA573DAC-7D93-BA74-83AE-5CC4AF1153A3}"/>
              </a:ext>
            </a:extLst>
          </p:cNvPr>
          <p:cNvSpPr txBox="1">
            <a:spLocks/>
          </p:cNvSpPr>
          <p:nvPr/>
        </p:nvSpPr>
        <p:spPr>
          <a:xfrm>
            <a:off x="1596229" y="405368"/>
            <a:ext cx="10515600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MERCI !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DE08BD-C3D2-4F4D-418A-D5A81FD362AB}"/>
              </a:ext>
            </a:extLst>
          </p:cNvPr>
          <p:cNvSpPr txBox="1">
            <a:spLocks/>
          </p:cNvSpPr>
          <p:nvPr/>
        </p:nvSpPr>
        <p:spPr>
          <a:xfrm>
            <a:off x="6161102" y="3258105"/>
            <a:ext cx="5835316" cy="234111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sz="2000" b="0" dirty="0"/>
              <a:t>www.aneaq.ma</a:t>
            </a:r>
          </a:p>
          <a:p>
            <a:endParaRPr lang="es-ES" sz="2000" b="0" dirty="0"/>
          </a:p>
        </p:txBody>
      </p:sp>
    </p:spTree>
    <p:extLst>
      <p:ext uri="{BB962C8B-B14F-4D97-AF65-F5344CB8AC3E}">
        <p14:creationId xmlns:p14="http://schemas.microsoft.com/office/powerpoint/2010/main" val="2552319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Application>Microsoft Office PowerPoint</Application>
  <PresentationFormat>Breitbild</PresentationFormat>
  <Paragraphs>39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Schoolbook</vt:lpstr>
      <vt:lpstr>Montserrat</vt:lpstr>
      <vt:lpstr>Tema de Office</vt:lpstr>
      <vt:lpstr>PowerPoint-Präsentation</vt:lpstr>
      <vt:lpstr>PRÉSENTATION DE L’ANEAQ:</vt:lpstr>
      <vt:lpstr>MISSIONS DE L’ANEAQ</vt:lpstr>
      <vt:lpstr>ACTIVITÉS D’AQ EXTERNE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Eloi Espósito</dc:creator>
  <cp:lastModifiedBy>Sarah Lang</cp:lastModifiedBy>
  <cp:revision>45</cp:revision>
  <dcterms:created xsi:type="dcterms:W3CDTF">2023-06-29T15:28:25Z</dcterms:created>
  <dcterms:modified xsi:type="dcterms:W3CDTF">2025-02-14T15:22:59Z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2023-09-18T13:10:43Z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3be26fec-ea62-4695-b32a-b1ddfa0da754</vt:lpwstr>
  </property>
  <property fmtid="{D5CDD505-2E9C-101B-9397-08002B2CF9AE}" pid="8" name="MSIP_Label_6bd9ddd1-4d20-43f6-abfa-fc3c07406f94_ContentBits">
    <vt:lpwstr>0</vt:lpwstr>
  </property>
</Properties>
</file>