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7"/>
  </p:handoutMasterIdLst>
  <p:sldIdLst>
    <p:sldId id="256" r:id="rId2"/>
    <p:sldId id="266" r:id="rId3"/>
    <p:sldId id="259" r:id="rId4"/>
    <p:sldId id="261" r:id="rId5"/>
    <p:sldId id="260"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08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4099"/>
    <a:srgbClr val="F9B233"/>
    <a:srgbClr val="E94E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112" d="100"/>
          <a:sy n="112" d="100"/>
        </p:scale>
        <p:origin x="552" y="96"/>
      </p:cViewPr>
      <p:guideLst>
        <p:guide orient="horz" pos="2160"/>
        <p:guide pos="3840"/>
        <p:guide pos="7083"/>
      </p:guideLst>
    </p:cSldViewPr>
  </p:slideViewPr>
  <p:notesTextViewPr>
    <p:cViewPr>
      <p:scale>
        <a:sx n="3" d="2"/>
        <a:sy n="3" d="2"/>
      </p:scale>
      <p:origin x="0" y="0"/>
    </p:cViewPr>
  </p:notesTextViewPr>
  <p:notesViewPr>
    <p:cSldViewPr snapToGrid="0" showGuides="1">
      <p:cViewPr varScale="1">
        <p:scale>
          <a:sx n="78" d="100"/>
          <a:sy n="78" d="100"/>
        </p:scale>
        <p:origin x="396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BB33DE51-9DC4-AB7A-11EA-338D4AE381E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439A80E9-C80B-81ED-8335-64C80495637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531F69D-3298-4C1E-84EE-C22B79EBDD0E}" type="datetimeFigureOut">
              <a:rPr lang="en-GB" smtClean="0"/>
              <a:t>17/02/2025</a:t>
            </a:fld>
            <a:endParaRPr lang="en-GB"/>
          </a:p>
        </p:txBody>
      </p:sp>
      <p:sp>
        <p:nvSpPr>
          <p:cNvPr id="4" name="Marcador de pie de página 3">
            <a:extLst>
              <a:ext uri="{FF2B5EF4-FFF2-40B4-BE49-F238E27FC236}">
                <a16:creationId xmlns:a16="http://schemas.microsoft.com/office/drawing/2014/main" id="{32FCB65F-667C-6545-ED12-28E2C99AAA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04051948-E31F-EF3C-3803-F559CEE2705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FCCEFA4-2941-4541-9134-1A9FAE397620}" type="slidenum">
              <a:rPr lang="en-GB" smtClean="0"/>
              <a:t>‹Nr.›</a:t>
            </a:fld>
            <a:endParaRPr lang="en-GB"/>
          </a:p>
        </p:txBody>
      </p:sp>
    </p:spTree>
    <p:extLst>
      <p:ext uri="{BB962C8B-B14F-4D97-AF65-F5344CB8AC3E}">
        <p14:creationId xmlns:p14="http://schemas.microsoft.com/office/powerpoint/2010/main" val="358533069"/>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g"/><Relationship Id="rId11" Type="http://schemas.openxmlformats.org/officeDocument/2006/relationships/image" Target="../media/image10.sv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4" name="Imagen 3" descr="Icono&#10;&#10;Descripción generada automáticamente">
            <a:extLst>
              <a:ext uri="{FF2B5EF4-FFF2-40B4-BE49-F238E27FC236}">
                <a16:creationId xmlns:a16="http://schemas.microsoft.com/office/drawing/2014/main" id="{B6766C1C-620F-0438-5DA0-01798F29A9D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06" y="0"/>
            <a:ext cx="9675294" cy="6858000"/>
          </a:xfrm>
          <a:prstGeom prst="rect">
            <a:avLst/>
          </a:prstGeom>
        </p:spPr>
      </p:pic>
      <p:pic>
        <p:nvPicPr>
          <p:cNvPr id="7" name="Imagen 6" descr="Un dibujo de una cara feliz&#10;&#10;Descripción generada automáticamente con confianza baja">
            <a:extLst>
              <a:ext uri="{FF2B5EF4-FFF2-40B4-BE49-F238E27FC236}">
                <a16:creationId xmlns:a16="http://schemas.microsoft.com/office/drawing/2014/main" id="{9C4B20E7-3EB4-BF29-E35A-8545C2234FC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84856" y="2382717"/>
            <a:ext cx="6090377" cy="1900197"/>
          </a:xfrm>
          <a:prstGeom prst="rect">
            <a:avLst/>
          </a:prstGeom>
        </p:spPr>
      </p:pic>
      <p:pic>
        <p:nvPicPr>
          <p:cNvPr id="8" name="Picture 24" descr="A picture containing drawing, food&#10;&#10;Description automatically generated">
            <a:extLst>
              <a:ext uri="{FF2B5EF4-FFF2-40B4-BE49-F238E27FC236}">
                <a16:creationId xmlns:a16="http://schemas.microsoft.com/office/drawing/2014/main" id="{4369BB79-969D-B53A-A716-664A204848E7}"/>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r="55732"/>
          <a:stretch/>
        </p:blipFill>
        <p:spPr>
          <a:xfrm>
            <a:off x="9240986" y="349670"/>
            <a:ext cx="2642535" cy="1280419"/>
          </a:xfrm>
          <a:prstGeom prst="rect">
            <a:avLst/>
          </a:prstGeom>
        </p:spPr>
      </p:pic>
      <p:pic>
        <p:nvPicPr>
          <p:cNvPr id="9" name="Picture 8" descr="A picture containing shirt, drawing&#10;&#10;Description automatically generated">
            <a:extLst>
              <a:ext uri="{FF2B5EF4-FFF2-40B4-BE49-F238E27FC236}">
                <a16:creationId xmlns:a16="http://schemas.microsoft.com/office/drawing/2014/main" id="{9F2F25DA-9FB2-E31D-1E15-83CC0DDFE4C2}"/>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271964" y="5760644"/>
            <a:ext cx="1570758" cy="915588"/>
          </a:xfrm>
          <a:prstGeom prst="rect">
            <a:avLst/>
          </a:prstGeom>
        </p:spPr>
      </p:pic>
      <p:pic>
        <p:nvPicPr>
          <p:cNvPr id="11" name="Picture 32" descr="A picture containing drawing, food, plate&#10;&#10;Description automatically generated">
            <a:extLst>
              <a:ext uri="{FF2B5EF4-FFF2-40B4-BE49-F238E27FC236}">
                <a16:creationId xmlns:a16="http://schemas.microsoft.com/office/drawing/2014/main" id="{148A4F17-445A-66CB-1B61-6E579F31C924}"/>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0562253" y="5818922"/>
            <a:ext cx="1167274" cy="771043"/>
          </a:xfrm>
          <a:prstGeom prst="rect">
            <a:avLst/>
          </a:prstGeom>
        </p:spPr>
      </p:pic>
      <p:pic>
        <p:nvPicPr>
          <p:cNvPr id="12" name="Imagen 11">
            <a:extLst>
              <a:ext uri="{FF2B5EF4-FFF2-40B4-BE49-F238E27FC236}">
                <a16:creationId xmlns:a16="http://schemas.microsoft.com/office/drawing/2014/main" id="{209FB97B-097D-3136-82FD-95E63E3EBE3E}"/>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4683641" y="5779714"/>
            <a:ext cx="1820266" cy="849458"/>
          </a:xfrm>
          <a:prstGeom prst="rect">
            <a:avLst/>
          </a:prstGeom>
        </p:spPr>
      </p:pic>
      <p:pic>
        <p:nvPicPr>
          <p:cNvPr id="2" name="Imagen 1" descr="Logotipo&#10;&#10;Descripción generada automáticamente con confianza baja">
            <a:extLst>
              <a:ext uri="{FF2B5EF4-FFF2-40B4-BE49-F238E27FC236}">
                <a16:creationId xmlns:a16="http://schemas.microsoft.com/office/drawing/2014/main" id="{3B270AD6-B9A5-973D-AEF8-78AB10B73CCF}"/>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602427" y="192369"/>
            <a:ext cx="1996809" cy="1199447"/>
          </a:xfrm>
          <a:prstGeom prst="rect">
            <a:avLst/>
          </a:prstGeom>
        </p:spPr>
      </p:pic>
      <p:pic>
        <p:nvPicPr>
          <p:cNvPr id="5" name="Picture 4">
            <a:extLst>
              <a:ext uri="{FF2B5EF4-FFF2-40B4-BE49-F238E27FC236}">
                <a16:creationId xmlns:a16="http://schemas.microsoft.com/office/drawing/2014/main" id="{B08CB15B-07CC-17A7-63D1-E7DEDF348B79}"/>
              </a:ext>
            </a:extLst>
          </p:cNvPr>
          <p:cNvPicPr>
            <a:picLocks noChangeAspect="1"/>
          </p:cNvPicPr>
          <p:nvPr userDrawn="1"/>
        </p:nvPicPr>
        <p:blipFill>
          <a:blip r:embed="rId9">
            <a:extLst>
              <a:ext uri="{28A0092B-C50C-407E-A947-70E740481C1C}">
                <a14:useLocalDpi xmlns:a14="http://schemas.microsoft.com/office/drawing/2010/main" val="0"/>
              </a:ext>
            </a:extLst>
          </a:blip>
          <a:srcRect/>
          <a:stretch/>
        </p:blipFill>
        <p:spPr>
          <a:xfrm>
            <a:off x="8652467" y="580030"/>
            <a:ext cx="1022827" cy="1076302"/>
          </a:xfrm>
          <a:prstGeom prst="rect">
            <a:avLst/>
          </a:prstGeom>
        </p:spPr>
      </p:pic>
      <p:pic>
        <p:nvPicPr>
          <p:cNvPr id="6" name="Graphic 5">
            <a:extLst>
              <a:ext uri="{FF2B5EF4-FFF2-40B4-BE49-F238E27FC236}">
                <a16:creationId xmlns:a16="http://schemas.microsoft.com/office/drawing/2014/main" id="{B50717E4-5765-1DD1-9818-C80D5BC9FB97}"/>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7842722" y="5860630"/>
            <a:ext cx="2419350" cy="647700"/>
          </a:xfrm>
          <a:prstGeom prst="rect">
            <a:avLst/>
          </a:prstGeom>
        </p:spPr>
      </p:pic>
    </p:spTree>
    <p:extLst>
      <p:ext uri="{BB962C8B-B14F-4D97-AF65-F5344CB8AC3E}">
        <p14:creationId xmlns:p14="http://schemas.microsoft.com/office/powerpoint/2010/main" val="168085461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1_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52A757-3B4B-0846-53F0-B9B1710DE3E0}"/>
              </a:ext>
            </a:extLst>
          </p:cNvPr>
          <p:cNvSpPr>
            <a:spLocks noGrp="1"/>
          </p:cNvSpPr>
          <p:nvPr>
            <p:ph type="title"/>
          </p:nvPr>
        </p:nvSpPr>
        <p:spPr>
          <a:xfrm>
            <a:off x="838200" y="273750"/>
            <a:ext cx="10515600" cy="1325563"/>
          </a:xfrm>
        </p:spPr>
        <p:txBody>
          <a:bodyPr>
            <a:noAutofit/>
          </a:bodyPr>
          <a:lstStyle>
            <a:lvl1pPr>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pPr lvl="0" algn="l" defTabSz="914400" rtl="0" eaLnBrk="1" latinLnBrk="0" hangingPunct="1">
              <a:lnSpc>
                <a:spcPct val="90000"/>
              </a:lnSpc>
              <a:spcBef>
                <a:spcPct val="0"/>
              </a:spcBef>
              <a:buNone/>
            </a:pPr>
            <a:r>
              <a:rPr lang="es-ES" dirty="0"/>
              <a:t>Haga clic para modificar el estilo de título del patrón</a:t>
            </a:r>
            <a:endParaRPr lang="en-GB" dirty="0"/>
          </a:p>
        </p:txBody>
      </p:sp>
      <p:sp>
        <p:nvSpPr>
          <p:cNvPr id="3" name="Marcador de fecha 2">
            <a:extLst>
              <a:ext uri="{FF2B5EF4-FFF2-40B4-BE49-F238E27FC236}">
                <a16:creationId xmlns:a16="http://schemas.microsoft.com/office/drawing/2014/main" id="{C4657319-E5BD-B863-AE64-0140A49ABCB0}"/>
              </a:ext>
            </a:extLst>
          </p:cNvPr>
          <p:cNvSpPr>
            <a:spLocks noGrp="1"/>
          </p:cNvSpPr>
          <p:nvPr>
            <p:ph type="dt" sz="half" idx="10"/>
          </p:nvPr>
        </p:nvSpPr>
        <p:spPr/>
        <p:txBody>
          <a:bodyPr/>
          <a:lstStyle/>
          <a:p>
            <a:fld id="{1EC84D97-110F-436D-8052-5194FC30C3C0}" type="datetimeFigureOut">
              <a:rPr lang="en-GB" smtClean="0"/>
              <a:t>17/02/2025</a:t>
            </a:fld>
            <a:endParaRPr lang="en-GB"/>
          </a:p>
        </p:txBody>
      </p:sp>
      <p:sp>
        <p:nvSpPr>
          <p:cNvPr id="4" name="Marcador de pie de página 3">
            <a:extLst>
              <a:ext uri="{FF2B5EF4-FFF2-40B4-BE49-F238E27FC236}">
                <a16:creationId xmlns:a16="http://schemas.microsoft.com/office/drawing/2014/main" id="{50936CDA-AF2A-C796-7125-58C71F7FA2F1}"/>
              </a:ext>
            </a:extLst>
          </p:cNvPr>
          <p:cNvSpPr>
            <a:spLocks noGrp="1"/>
          </p:cNvSpPr>
          <p:nvPr>
            <p:ph type="ftr" sz="quarter" idx="11"/>
          </p:nvPr>
        </p:nvSpPr>
        <p:spPr/>
        <p:txBody>
          <a:bodyPr/>
          <a:lstStyle/>
          <a:p>
            <a:endParaRPr lang="en-GB"/>
          </a:p>
        </p:txBody>
      </p:sp>
      <p:sp>
        <p:nvSpPr>
          <p:cNvPr id="5" name="Marcador de número de diapositiva 4">
            <a:extLst>
              <a:ext uri="{FF2B5EF4-FFF2-40B4-BE49-F238E27FC236}">
                <a16:creationId xmlns:a16="http://schemas.microsoft.com/office/drawing/2014/main" id="{EF27F4AA-140A-971A-1607-731B7F8D4523}"/>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7" name="Imagen 6" descr="Un dibujo de una cara feliz&#10;&#10;Descripción generada automáticamente con confianza baja">
            <a:extLst>
              <a:ext uri="{FF2B5EF4-FFF2-40B4-BE49-F238E27FC236}">
                <a16:creationId xmlns:a16="http://schemas.microsoft.com/office/drawing/2014/main" id="{D96F3049-B165-F825-BBEE-84FC440AD2F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560365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1EBEA32-89F6-40D1-ABB3-AA1C346A4286}"/>
              </a:ext>
            </a:extLst>
          </p:cNvPr>
          <p:cNvSpPr>
            <a:spLocks noGrp="1"/>
          </p:cNvSpPr>
          <p:nvPr>
            <p:ph type="dt" sz="half" idx="10"/>
          </p:nvPr>
        </p:nvSpPr>
        <p:spPr/>
        <p:txBody>
          <a:bodyPr/>
          <a:lstStyle/>
          <a:p>
            <a:fld id="{1EC84D97-110F-436D-8052-5194FC30C3C0}" type="datetimeFigureOut">
              <a:rPr lang="en-GB" smtClean="0"/>
              <a:t>17/02/2025</a:t>
            </a:fld>
            <a:endParaRPr lang="en-GB"/>
          </a:p>
        </p:txBody>
      </p:sp>
      <p:sp>
        <p:nvSpPr>
          <p:cNvPr id="3" name="Marcador de pie de página 2">
            <a:extLst>
              <a:ext uri="{FF2B5EF4-FFF2-40B4-BE49-F238E27FC236}">
                <a16:creationId xmlns:a16="http://schemas.microsoft.com/office/drawing/2014/main" id="{E58F8F6D-B828-C384-3967-BC3A21C278B4}"/>
              </a:ext>
            </a:extLst>
          </p:cNvPr>
          <p:cNvSpPr>
            <a:spLocks noGrp="1"/>
          </p:cNvSpPr>
          <p:nvPr>
            <p:ph type="ftr" sz="quarter" idx="11"/>
          </p:nvPr>
        </p:nvSpPr>
        <p:spPr/>
        <p:txBody>
          <a:bodyPr/>
          <a:lstStyle/>
          <a:p>
            <a:endParaRPr lang="en-GB"/>
          </a:p>
        </p:txBody>
      </p:sp>
      <p:sp>
        <p:nvSpPr>
          <p:cNvPr id="4" name="Marcador de número de diapositiva 3">
            <a:extLst>
              <a:ext uri="{FF2B5EF4-FFF2-40B4-BE49-F238E27FC236}">
                <a16:creationId xmlns:a16="http://schemas.microsoft.com/office/drawing/2014/main" id="{F6637291-3F2D-7D3F-0CA6-6901343C4D3C}"/>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5" name="Imagen 4" descr="Un dibujo de una cara feliz&#10;&#10;Descripción generada automáticamente con confianza baja">
            <a:extLst>
              <a:ext uri="{FF2B5EF4-FFF2-40B4-BE49-F238E27FC236}">
                <a16:creationId xmlns:a16="http://schemas.microsoft.com/office/drawing/2014/main" id="{781EF7A8-8562-707B-834E-B5383648C9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175591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5811F8-E31C-CDA9-27AE-0E1FA0B29283}"/>
              </a:ext>
            </a:extLst>
          </p:cNvPr>
          <p:cNvSpPr>
            <a:spLocks noGrp="1"/>
          </p:cNvSpPr>
          <p:nvPr>
            <p:ph type="title"/>
          </p:nvPr>
        </p:nvSpPr>
        <p:spPr>
          <a:xfrm>
            <a:off x="839788" y="457200"/>
            <a:ext cx="3932237" cy="1600200"/>
          </a:xfrm>
        </p:spPr>
        <p:txBody>
          <a:bodyPr anchor="b">
            <a:noAutofit/>
          </a:bodyPr>
          <a:lstStyle>
            <a:lvl1pPr algn="l" defTabSz="914400" rtl="0" eaLnBrk="1" latinLnBrk="0" hangingPunct="1">
              <a:lnSpc>
                <a:spcPct val="90000"/>
              </a:lnSpc>
              <a:spcBef>
                <a:spcPct val="0"/>
              </a:spcBef>
              <a:buNone/>
              <a:defRPr lang="en-GB" sz="2800" b="1" kern="1200" dirty="0">
                <a:gradFill>
                  <a:gsLst>
                    <a:gs pos="0">
                      <a:srgbClr val="E94E1B"/>
                    </a:gs>
                    <a:gs pos="100000">
                      <a:srgbClr val="F9B233"/>
                    </a:gs>
                  </a:gsLst>
                  <a:lin ang="1200000" scaled="0"/>
                </a:gradFill>
                <a:latin typeface="Montserrat" pitchFamily="2" charset="0"/>
                <a:ea typeface="+mj-ea"/>
                <a:cs typeface="+mj-cs"/>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0020BDD5-5FAD-395B-5354-9503ED456B11}"/>
              </a:ext>
            </a:extLst>
          </p:cNvPr>
          <p:cNvSpPr>
            <a:spLocks noGrp="1"/>
          </p:cNvSpPr>
          <p:nvPr>
            <p:ph idx="1"/>
          </p:nvPr>
        </p:nvSpPr>
        <p:spPr>
          <a:xfrm>
            <a:off x="5183188" y="987425"/>
            <a:ext cx="6172200" cy="4873625"/>
          </a:xfrm>
        </p:spPr>
        <p:txBody>
          <a:bodyPr/>
          <a:lstStyle>
            <a:lvl1pPr>
              <a:buClr>
                <a:srgbClr val="F9B233"/>
              </a:buClr>
              <a:defRPr sz="3200"/>
            </a:lvl1pPr>
            <a:lvl2pPr>
              <a:buClr>
                <a:srgbClr val="F9B233"/>
              </a:buClr>
              <a:defRPr sz="2800"/>
            </a:lvl2pPr>
            <a:lvl3pPr>
              <a:buClr>
                <a:srgbClr val="F9B233"/>
              </a:buClr>
              <a:defRPr sz="2400"/>
            </a:lvl3pPr>
            <a:lvl4pPr>
              <a:buClr>
                <a:srgbClr val="F9B233"/>
              </a:buClr>
              <a:defRPr sz="2000"/>
            </a:lvl4pPr>
            <a:lvl5pPr>
              <a:buClr>
                <a:srgbClr val="F9B233"/>
              </a:buClr>
              <a:defRPr sz="2000"/>
            </a:lvl5pPr>
            <a:lvl6pPr>
              <a:defRPr sz="2000"/>
            </a:lvl6pPr>
            <a:lvl7pPr>
              <a:defRPr sz="2000"/>
            </a:lvl7pPr>
            <a:lvl8pPr>
              <a:defRPr sz="2000"/>
            </a:lvl8pPr>
            <a:lvl9pPr>
              <a:defRPr sz="2000"/>
            </a:lvl9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texto 3">
            <a:extLst>
              <a:ext uri="{FF2B5EF4-FFF2-40B4-BE49-F238E27FC236}">
                <a16:creationId xmlns:a16="http://schemas.microsoft.com/office/drawing/2014/main" id="{767DC1AB-2C21-7E23-CA43-975BD61878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103F5C8-E681-F08A-F2EA-B251258243F0}"/>
              </a:ext>
            </a:extLst>
          </p:cNvPr>
          <p:cNvSpPr>
            <a:spLocks noGrp="1"/>
          </p:cNvSpPr>
          <p:nvPr>
            <p:ph type="dt" sz="half" idx="10"/>
          </p:nvPr>
        </p:nvSpPr>
        <p:spPr/>
        <p:txBody>
          <a:bodyPr/>
          <a:lstStyle/>
          <a:p>
            <a:fld id="{1EC84D97-110F-436D-8052-5194FC30C3C0}" type="datetimeFigureOut">
              <a:rPr lang="en-GB" smtClean="0"/>
              <a:t>17/02/2025</a:t>
            </a:fld>
            <a:endParaRPr lang="en-GB"/>
          </a:p>
        </p:txBody>
      </p:sp>
      <p:sp>
        <p:nvSpPr>
          <p:cNvPr id="6" name="Marcador de pie de página 5">
            <a:extLst>
              <a:ext uri="{FF2B5EF4-FFF2-40B4-BE49-F238E27FC236}">
                <a16:creationId xmlns:a16="http://schemas.microsoft.com/office/drawing/2014/main" id="{BB84F894-377F-B0CB-C4FB-413D8C8D0D8F}"/>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3C3A7764-509B-6E0D-BF2F-C24002671976}"/>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8" name="Imagen 7" descr="Un dibujo de una cara feliz&#10;&#10;Descripción generada automáticamente con confianza baja">
            <a:extLst>
              <a:ext uri="{FF2B5EF4-FFF2-40B4-BE49-F238E27FC236}">
                <a16:creationId xmlns:a16="http://schemas.microsoft.com/office/drawing/2014/main" id="{139B00AB-4ABD-563F-E7FF-1C7167F571B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280417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0D51F5-F6F6-A65B-EB46-6F14C5DEB93A}"/>
              </a:ext>
            </a:extLst>
          </p:cNvPr>
          <p:cNvSpPr>
            <a:spLocks noGrp="1"/>
          </p:cNvSpPr>
          <p:nvPr>
            <p:ph type="title"/>
          </p:nvPr>
        </p:nvSpPr>
        <p:spPr>
          <a:xfrm>
            <a:off x="839788" y="457200"/>
            <a:ext cx="3932237" cy="1600200"/>
          </a:xfrm>
        </p:spPr>
        <p:txBody>
          <a:bodyPr anchor="b">
            <a:normAutofit/>
          </a:bodyPr>
          <a:lstStyle>
            <a:lvl1pPr>
              <a:defRPr sz="2800">
                <a:gradFill>
                  <a:gsLst>
                    <a:gs pos="0">
                      <a:srgbClr val="E94E1B"/>
                    </a:gs>
                    <a:gs pos="100000">
                      <a:srgbClr val="F9B233"/>
                    </a:gs>
                  </a:gsLst>
                  <a:lin ang="1200000" scaled="0"/>
                </a:gradFill>
              </a:defRPr>
            </a:lvl1pPr>
          </a:lstStyle>
          <a:p>
            <a:r>
              <a:rPr lang="es-ES" dirty="0"/>
              <a:t>Haga clic para modificar el estilo de título del patrón</a:t>
            </a:r>
            <a:endParaRPr lang="en-GB" dirty="0"/>
          </a:p>
        </p:txBody>
      </p:sp>
      <p:sp>
        <p:nvSpPr>
          <p:cNvPr id="3" name="Marcador de posición de imagen 2">
            <a:extLst>
              <a:ext uri="{FF2B5EF4-FFF2-40B4-BE49-F238E27FC236}">
                <a16:creationId xmlns:a16="http://schemas.microsoft.com/office/drawing/2014/main" id="{2810A763-4722-2D2F-C612-6E4F63CBCB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arcador de texto 3">
            <a:extLst>
              <a:ext uri="{FF2B5EF4-FFF2-40B4-BE49-F238E27FC236}">
                <a16:creationId xmlns:a16="http://schemas.microsoft.com/office/drawing/2014/main" id="{F4A42D30-F5F0-16AD-4266-79816E8687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09DE773-2AF7-8B14-1DD0-6E8F54C76E50}"/>
              </a:ext>
            </a:extLst>
          </p:cNvPr>
          <p:cNvSpPr>
            <a:spLocks noGrp="1"/>
          </p:cNvSpPr>
          <p:nvPr>
            <p:ph type="dt" sz="half" idx="10"/>
          </p:nvPr>
        </p:nvSpPr>
        <p:spPr/>
        <p:txBody>
          <a:bodyPr/>
          <a:lstStyle/>
          <a:p>
            <a:fld id="{1EC84D97-110F-436D-8052-5194FC30C3C0}" type="datetimeFigureOut">
              <a:rPr lang="en-GB" smtClean="0"/>
              <a:t>17/02/2025</a:t>
            </a:fld>
            <a:endParaRPr lang="en-GB"/>
          </a:p>
        </p:txBody>
      </p:sp>
      <p:sp>
        <p:nvSpPr>
          <p:cNvPr id="6" name="Marcador de pie de página 5">
            <a:extLst>
              <a:ext uri="{FF2B5EF4-FFF2-40B4-BE49-F238E27FC236}">
                <a16:creationId xmlns:a16="http://schemas.microsoft.com/office/drawing/2014/main" id="{15903CF5-0E9F-F5E0-253D-1520D4910055}"/>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F824E106-9D1B-F982-3881-D3656275CED9}"/>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8" name="Imagen 7" descr="Un dibujo de una cara feliz&#10;&#10;Descripción generada automáticamente con confianza baja">
            <a:extLst>
              <a:ext uri="{FF2B5EF4-FFF2-40B4-BE49-F238E27FC236}">
                <a16:creationId xmlns:a16="http://schemas.microsoft.com/office/drawing/2014/main" id="{15600959-2B8B-870F-A288-2DED488DF77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4503149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1EBEA32-89F6-40D1-ABB3-AA1C346A4286}"/>
              </a:ext>
            </a:extLst>
          </p:cNvPr>
          <p:cNvSpPr>
            <a:spLocks noGrp="1"/>
          </p:cNvSpPr>
          <p:nvPr>
            <p:ph type="dt" sz="half" idx="10"/>
          </p:nvPr>
        </p:nvSpPr>
        <p:spPr/>
        <p:txBody>
          <a:bodyPr/>
          <a:lstStyle/>
          <a:p>
            <a:fld id="{1EC84D97-110F-436D-8052-5194FC30C3C0}" type="datetimeFigureOut">
              <a:rPr lang="en-GB" smtClean="0"/>
              <a:t>17/02/2025</a:t>
            </a:fld>
            <a:endParaRPr lang="en-GB"/>
          </a:p>
        </p:txBody>
      </p:sp>
      <p:sp>
        <p:nvSpPr>
          <p:cNvPr id="3" name="Marcador de pie de página 2">
            <a:extLst>
              <a:ext uri="{FF2B5EF4-FFF2-40B4-BE49-F238E27FC236}">
                <a16:creationId xmlns:a16="http://schemas.microsoft.com/office/drawing/2014/main" id="{E58F8F6D-B828-C384-3967-BC3A21C278B4}"/>
              </a:ext>
            </a:extLst>
          </p:cNvPr>
          <p:cNvSpPr>
            <a:spLocks noGrp="1"/>
          </p:cNvSpPr>
          <p:nvPr>
            <p:ph type="ftr" sz="quarter" idx="11"/>
          </p:nvPr>
        </p:nvSpPr>
        <p:spPr/>
        <p:txBody>
          <a:bodyPr/>
          <a:lstStyle/>
          <a:p>
            <a:endParaRPr lang="en-GB"/>
          </a:p>
        </p:txBody>
      </p:sp>
      <p:sp>
        <p:nvSpPr>
          <p:cNvPr id="4" name="Marcador de número de diapositiva 3">
            <a:extLst>
              <a:ext uri="{FF2B5EF4-FFF2-40B4-BE49-F238E27FC236}">
                <a16:creationId xmlns:a16="http://schemas.microsoft.com/office/drawing/2014/main" id="{F6637291-3F2D-7D3F-0CA6-6901343C4D3C}"/>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5" name="Imagen 4" descr="Un dibujo de una cara feliz&#10;&#10;Descripción generada automáticamente con confianza baja">
            <a:extLst>
              <a:ext uri="{FF2B5EF4-FFF2-40B4-BE49-F238E27FC236}">
                <a16:creationId xmlns:a16="http://schemas.microsoft.com/office/drawing/2014/main" id="{781EF7A8-8562-707B-834E-B5383648C9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743415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8" name="Imagen 7" descr="Imagen que contiene luz, reloj&#10;&#10;Descripción generada automáticamente">
            <a:extLst>
              <a:ext uri="{FF2B5EF4-FFF2-40B4-BE49-F238E27FC236}">
                <a16:creationId xmlns:a16="http://schemas.microsoft.com/office/drawing/2014/main" id="{EC58E8B7-C146-C828-825F-BE969795E7E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FBD92E87-F3B1-A4F9-D594-B9562763812A}"/>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DDBD0D51-A228-E65F-5F18-9536D76ABAE2}"/>
              </a:ext>
            </a:extLst>
          </p:cNvPr>
          <p:cNvSpPr>
            <a:spLocks noGrp="1"/>
          </p:cNvSpPr>
          <p:nvPr>
            <p:ph idx="1"/>
          </p:nvPr>
        </p:nvSpPr>
        <p:spPr/>
        <p:txBody>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fecha 3">
            <a:extLst>
              <a:ext uri="{FF2B5EF4-FFF2-40B4-BE49-F238E27FC236}">
                <a16:creationId xmlns:a16="http://schemas.microsoft.com/office/drawing/2014/main" id="{4F03E578-76D7-B4BE-F94A-CC9FF0D87135}"/>
              </a:ext>
            </a:extLst>
          </p:cNvPr>
          <p:cNvSpPr>
            <a:spLocks noGrp="1"/>
          </p:cNvSpPr>
          <p:nvPr>
            <p:ph type="dt" sz="half" idx="10"/>
          </p:nvPr>
        </p:nvSpPr>
        <p:spPr/>
        <p:txBody>
          <a:bodyPr/>
          <a:lstStyle/>
          <a:p>
            <a:fld id="{1EC84D97-110F-436D-8052-5194FC30C3C0}" type="datetimeFigureOut">
              <a:rPr lang="en-GB" smtClean="0"/>
              <a:t>17/02/2025</a:t>
            </a:fld>
            <a:endParaRPr lang="en-GB"/>
          </a:p>
        </p:txBody>
      </p:sp>
      <p:sp>
        <p:nvSpPr>
          <p:cNvPr id="5" name="Marcador de pie de página 4">
            <a:extLst>
              <a:ext uri="{FF2B5EF4-FFF2-40B4-BE49-F238E27FC236}">
                <a16:creationId xmlns:a16="http://schemas.microsoft.com/office/drawing/2014/main" id="{3C10252D-BBFB-1C9A-D4E4-AC5F5A19C4B2}"/>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342F7EF7-EDDE-AAE2-0D14-E48434DE727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0" name="Imagen 9" descr="Un dibujo de una cara feliz&#10;&#10;Descripción generada automáticamente con confianza baja">
            <a:extLst>
              <a:ext uri="{FF2B5EF4-FFF2-40B4-BE49-F238E27FC236}">
                <a16:creationId xmlns:a16="http://schemas.microsoft.com/office/drawing/2014/main" id="{3AEF2DBA-32C8-ECAC-FD03-499D148BC8F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7675557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D92E87-F3B1-A4F9-D594-B9562763812A}"/>
              </a:ext>
            </a:extLst>
          </p:cNvPr>
          <p:cNvSpPr>
            <a:spLocks noGrp="1"/>
          </p:cNvSpPr>
          <p:nvPr>
            <p:ph type="title"/>
          </p:nvPr>
        </p:nvSpPr>
        <p:spPr>
          <a:xfrm>
            <a:off x="838200" y="500062"/>
            <a:ext cx="10515600" cy="1325563"/>
          </a:xfrm>
        </p:spPr>
        <p:txBody>
          <a:bodyPr>
            <a:noAutofit/>
          </a:bodyPr>
          <a:lstStyle>
            <a:lvl1pPr algn="l" defTabSz="914400" rtl="0" eaLnBrk="1" latinLnBrk="0" hangingPunct="1">
              <a:lnSpc>
                <a:spcPct val="90000"/>
              </a:lnSpc>
              <a:spcBef>
                <a:spcPct val="0"/>
              </a:spcBef>
              <a:buNone/>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DDBD0D51-A228-E65F-5F18-9536D76ABAE2}"/>
              </a:ext>
            </a:extLst>
          </p:cNvPr>
          <p:cNvSpPr>
            <a:spLocks noGrp="1"/>
          </p:cNvSpPr>
          <p:nvPr>
            <p:ph idx="1"/>
          </p:nvPr>
        </p:nvSpPr>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fecha 3">
            <a:extLst>
              <a:ext uri="{FF2B5EF4-FFF2-40B4-BE49-F238E27FC236}">
                <a16:creationId xmlns:a16="http://schemas.microsoft.com/office/drawing/2014/main" id="{4F03E578-76D7-B4BE-F94A-CC9FF0D87135}"/>
              </a:ext>
            </a:extLst>
          </p:cNvPr>
          <p:cNvSpPr>
            <a:spLocks noGrp="1"/>
          </p:cNvSpPr>
          <p:nvPr>
            <p:ph type="dt" sz="half" idx="10"/>
          </p:nvPr>
        </p:nvSpPr>
        <p:spPr/>
        <p:txBody>
          <a:bodyPr/>
          <a:lstStyle/>
          <a:p>
            <a:fld id="{1EC84D97-110F-436D-8052-5194FC30C3C0}" type="datetimeFigureOut">
              <a:rPr lang="en-GB" smtClean="0"/>
              <a:t>17/02/2025</a:t>
            </a:fld>
            <a:endParaRPr lang="en-GB"/>
          </a:p>
        </p:txBody>
      </p:sp>
      <p:sp>
        <p:nvSpPr>
          <p:cNvPr id="5" name="Marcador de pie de página 4">
            <a:extLst>
              <a:ext uri="{FF2B5EF4-FFF2-40B4-BE49-F238E27FC236}">
                <a16:creationId xmlns:a16="http://schemas.microsoft.com/office/drawing/2014/main" id="{3C10252D-BBFB-1C9A-D4E4-AC5F5A19C4B2}"/>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342F7EF7-EDDE-AAE2-0D14-E48434DE727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0" name="Imagen 9" descr="Un dibujo de una cara feliz&#10;&#10;Descripción generada automáticamente con confianza baja">
            <a:extLst>
              <a:ext uri="{FF2B5EF4-FFF2-40B4-BE49-F238E27FC236}">
                <a16:creationId xmlns:a16="http://schemas.microsoft.com/office/drawing/2014/main" id="{3AEF2DBA-32C8-ECAC-FD03-499D148BC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75439765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8" name="Imagen 7" descr="Imagen que contiene luz, reloj&#10;&#10;Descripción generada automáticamente">
            <a:extLst>
              <a:ext uri="{FF2B5EF4-FFF2-40B4-BE49-F238E27FC236}">
                <a16:creationId xmlns:a16="http://schemas.microsoft.com/office/drawing/2014/main" id="{B218AD49-FBD9-F897-B725-70CB8D84EC0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1648" r="-1"/>
          <a:stretch/>
        </p:blipFill>
        <p:spPr>
          <a:xfrm>
            <a:off x="0" y="0"/>
            <a:ext cx="12192000" cy="6858000"/>
          </a:xfrm>
          <a:prstGeom prst="rect">
            <a:avLst/>
          </a:prstGeom>
        </p:spPr>
      </p:pic>
      <p:sp>
        <p:nvSpPr>
          <p:cNvPr id="2" name="Título 1">
            <a:extLst>
              <a:ext uri="{FF2B5EF4-FFF2-40B4-BE49-F238E27FC236}">
                <a16:creationId xmlns:a16="http://schemas.microsoft.com/office/drawing/2014/main" id="{1C2D04F6-31C1-7448-92CD-B03EF294F71D}"/>
              </a:ext>
            </a:extLst>
          </p:cNvPr>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E9EC3938-D9D3-D7B5-FA5B-3389621B9C1E}"/>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Haga clic para modificar los estilos de texto del patrón</a:t>
            </a:r>
          </a:p>
        </p:txBody>
      </p:sp>
      <p:sp>
        <p:nvSpPr>
          <p:cNvPr id="4" name="Marcador de fecha 3">
            <a:extLst>
              <a:ext uri="{FF2B5EF4-FFF2-40B4-BE49-F238E27FC236}">
                <a16:creationId xmlns:a16="http://schemas.microsoft.com/office/drawing/2014/main" id="{D31A9525-6BF0-B26F-9CD4-5A7C24399A7C}"/>
              </a:ext>
            </a:extLst>
          </p:cNvPr>
          <p:cNvSpPr>
            <a:spLocks noGrp="1"/>
          </p:cNvSpPr>
          <p:nvPr>
            <p:ph type="dt" sz="half" idx="10"/>
          </p:nvPr>
        </p:nvSpPr>
        <p:spPr/>
        <p:txBody>
          <a:bodyPr/>
          <a:lstStyle/>
          <a:p>
            <a:fld id="{1EC84D97-110F-436D-8052-5194FC30C3C0}" type="datetimeFigureOut">
              <a:rPr lang="en-GB" smtClean="0"/>
              <a:t>17/02/2025</a:t>
            </a:fld>
            <a:endParaRPr lang="en-GB"/>
          </a:p>
        </p:txBody>
      </p:sp>
      <p:sp>
        <p:nvSpPr>
          <p:cNvPr id="5" name="Marcador de pie de página 4">
            <a:extLst>
              <a:ext uri="{FF2B5EF4-FFF2-40B4-BE49-F238E27FC236}">
                <a16:creationId xmlns:a16="http://schemas.microsoft.com/office/drawing/2014/main" id="{9BEF75B0-3AE3-A43F-46E3-D9488C0559B0}"/>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46D02F52-0BC1-0CCC-D13F-CF6991B94AEF}"/>
              </a:ext>
            </a:extLst>
          </p:cNvPr>
          <p:cNvSpPr>
            <a:spLocks noGrp="1"/>
          </p:cNvSpPr>
          <p:nvPr>
            <p:ph type="sldNum" sz="quarter" idx="12"/>
          </p:nvPr>
        </p:nvSpPr>
        <p:spPr/>
        <p:txBody>
          <a:bodyPr/>
          <a:lstStyle/>
          <a:p>
            <a:fld id="{D3A92039-7BCC-4D02-A517-162A6F375201}" type="slidenum">
              <a:rPr lang="en-GB" smtClean="0"/>
              <a:t>‹Nr.›</a:t>
            </a:fld>
            <a:endParaRPr lang="en-GB"/>
          </a:p>
        </p:txBody>
      </p:sp>
    </p:spTree>
    <p:extLst>
      <p:ext uri="{BB962C8B-B14F-4D97-AF65-F5344CB8AC3E}">
        <p14:creationId xmlns:p14="http://schemas.microsoft.com/office/powerpoint/2010/main" val="2012364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Imagen 9" descr="Imagen que contiene luz, reloj&#10;&#10;Descripción generada automáticamente">
            <a:extLst>
              <a:ext uri="{FF2B5EF4-FFF2-40B4-BE49-F238E27FC236}">
                <a16:creationId xmlns:a16="http://schemas.microsoft.com/office/drawing/2014/main" id="{9931BEB8-C89E-35D8-CE43-A782EC66DCF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ABD9D42A-E613-F023-5623-99E0F54DBAB1}"/>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66CD5838-F6B6-16F9-4B58-67C5C4AA2282}"/>
              </a:ext>
            </a:extLst>
          </p:cNvPr>
          <p:cNvSpPr>
            <a:spLocks noGrp="1"/>
          </p:cNvSpPr>
          <p:nvPr>
            <p:ph sz="half" idx="1"/>
          </p:nvPr>
        </p:nvSpPr>
        <p:spPr>
          <a:xfrm>
            <a:off x="838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contenido 3">
            <a:extLst>
              <a:ext uri="{FF2B5EF4-FFF2-40B4-BE49-F238E27FC236}">
                <a16:creationId xmlns:a16="http://schemas.microsoft.com/office/drawing/2014/main" id="{63C1E6F3-E25B-E239-F9B0-A09246156860}"/>
              </a:ext>
            </a:extLst>
          </p:cNvPr>
          <p:cNvSpPr>
            <a:spLocks noGrp="1"/>
          </p:cNvSpPr>
          <p:nvPr>
            <p:ph sz="half" idx="2"/>
          </p:nvPr>
        </p:nvSpPr>
        <p:spPr>
          <a:xfrm>
            <a:off x="6172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5" name="Marcador de fecha 4">
            <a:extLst>
              <a:ext uri="{FF2B5EF4-FFF2-40B4-BE49-F238E27FC236}">
                <a16:creationId xmlns:a16="http://schemas.microsoft.com/office/drawing/2014/main" id="{11C06696-1F7F-264F-1493-1C08C6A1F7DF}"/>
              </a:ext>
            </a:extLst>
          </p:cNvPr>
          <p:cNvSpPr>
            <a:spLocks noGrp="1"/>
          </p:cNvSpPr>
          <p:nvPr>
            <p:ph type="dt" sz="half" idx="10"/>
          </p:nvPr>
        </p:nvSpPr>
        <p:spPr/>
        <p:txBody>
          <a:bodyPr/>
          <a:lstStyle/>
          <a:p>
            <a:fld id="{1EC84D97-110F-436D-8052-5194FC30C3C0}" type="datetimeFigureOut">
              <a:rPr lang="en-GB" smtClean="0"/>
              <a:t>17/02/2025</a:t>
            </a:fld>
            <a:endParaRPr lang="en-GB"/>
          </a:p>
        </p:txBody>
      </p:sp>
      <p:sp>
        <p:nvSpPr>
          <p:cNvPr id="6" name="Marcador de pie de página 5">
            <a:extLst>
              <a:ext uri="{FF2B5EF4-FFF2-40B4-BE49-F238E27FC236}">
                <a16:creationId xmlns:a16="http://schemas.microsoft.com/office/drawing/2014/main" id="{FCB5DF13-DD4A-43A7-2CE8-20A51EB9791B}"/>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7A524410-88F6-4001-5CC9-38EFD991F9D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E771320F-8A12-7288-FCD4-994CFECD6CA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510609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D9D42A-E613-F023-5623-99E0F54DBAB1}"/>
              </a:ext>
            </a:extLst>
          </p:cNvPr>
          <p:cNvSpPr>
            <a:spLocks noGrp="1"/>
          </p:cNvSpPr>
          <p:nvPr>
            <p:ph type="title"/>
          </p:nvPr>
        </p:nvSpPr>
        <p:spPr>
          <a:xfrm>
            <a:off x="838200" y="500062"/>
            <a:ext cx="10515600" cy="1325563"/>
          </a:xfrm>
        </p:spPr>
        <p:txBody>
          <a:bodyPr vert="horz" lIns="91440" tIns="45720" rIns="91440" bIns="45720" rtlCol="0" anchor="ctr">
            <a:noAutofit/>
          </a:bodyPr>
          <a:lstStyle>
            <a:lvl1pPr>
              <a:defRPr lang="en-GB" sz="3600" dirty="0">
                <a:gradFill>
                  <a:gsLst>
                    <a:gs pos="0">
                      <a:srgbClr val="E94E1B"/>
                    </a:gs>
                    <a:gs pos="100000">
                      <a:srgbClr val="F9B233"/>
                    </a:gs>
                  </a:gsLst>
                  <a:lin ang="1200000" scaled="0"/>
                </a:gradFill>
              </a:defRPr>
            </a:lvl1pPr>
          </a:lstStyle>
          <a:p>
            <a:pPr lvl="0"/>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66CD5838-F6B6-16F9-4B58-67C5C4AA2282}"/>
              </a:ext>
            </a:extLst>
          </p:cNvPr>
          <p:cNvSpPr>
            <a:spLocks noGrp="1"/>
          </p:cNvSpPr>
          <p:nvPr>
            <p:ph sz="half" idx="1"/>
          </p:nvPr>
        </p:nvSpPr>
        <p:spPr>
          <a:xfrm>
            <a:off x="838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contenido 3">
            <a:extLst>
              <a:ext uri="{FF2B5EF4-FFF2-40B4-BE49-F238E27FC236}">
                <a16:creationId xmlns:a16="http://schemas.microsoft.com/office/drawing/2014/main" id="{63C1E6F3-E25B-E239-F9B0-A09246156860}"/>
              </a:ext>
            </a:extLst>
          </p:cNvPr>
          <p:cNvSpPr>
            <a:spLocks noGrp="1"/>
          </p:cNvSpPr>
          <p:nvPr>
            <p:ph sz="half" idx="2"/>
          </p:nvPr>
        </p:nvSpPr>
        <p:spPr>
          <a:xfrm>
            <a:off x="6172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5" name="Marcador de fecha 4">
            <a:extLst>
              <a:ext uri="{FF2B5EF4-FFF2-40B4-BE49-F238E27FC236}">
                <a16:creationId xmlns:a16="http://schemas.microsoft.com/office/drawing/2014/main" id="{11C06696-1F7F-264F-1493-1C08C6A1F7DF}"/>
              </a:ext>
            </a:extLst>
          </p:cNvPr>
          <p:cNvSpPr>
            <a:spLocks noGrp="1"/>
          </p:cNvSpPr>
          <p:nvPr>
            <p:ph type="dt" sz="half" idx="10"/>
          </p:nvPr>
        </p:nvSpPr>
        <p:spPr/>
        <p:txBody>
          <a:bodyPr/>
          <a:lstStyle/>
          <a:p>
            <a:fld id="{1EC84D97-110F-436D-8052-5194FC30C3C0}" type="datetimeFigureOut">
              <a:rPr lang="en-GB" smtClean="0"/>
              <a:t>17/02/2025</a:t>
            </a:fld>
            <a:endParaRPr lang="en-GB"/>
          </a:p>
        </p:txBody>
      </p:sp>
      <p:sp>
        <p:nvSpPr>
          <p:cNvPr id="6" name="Marcador de pie de página 5">
            <a:extLst>
              <a:ext uri="{FF2B5EF4-FFF2-40B4-BE49-F238E27FC236}">
                <a16:creationId xmlns:a16="http://schemas.microsoft.com/office/drawing/2014/main" id="{FCB5DF13-DD4A-43A7-2CE8-20A51EB9791B}"/>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7A524410-88F6-4001-5CC9-38EFD991F9D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E771320F-8A12-7288-FCD4-994CFECD6C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492057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Imagen 9" descr="Imagen que contiene luz, reloj&#10;&#10;Descripción generada automáticamente">
            <a:extLst>
              <a:ext uri="{FF2B5EF4-FFF2-40B4-BE49-F238E27FC236}">
                <a16:creationId xmlns:a16="http://schemas.microsoft.com/office/drawing/2014/main" id="{1D652AFF-A5E5-4357-D98D-A1FBB6F61C9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1A717BE9-5558-8CE9-3C93-ADDE23354E4B}"/>
              </a:ext>
            </a:extLst>
          </p:cNvPr>
          <p:cNvSpPr>
            <a:spLocks noGrp="1"/>
          </p:cNvSpPr>
          <p:nvPr>
            <p:ph type="title"/>
          </p:nvPr>
        </p:nvSpPr>
        <p:spPr>
          <a:xfrm>
            <a:off x="838200" y="168276"/>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91D950C0-8436-7A46-89C9-E96803FB31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0981399-12D0-5CDD-9A5F-BB387592F46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texto 4">
            <a:extLst>
              <a:ext uri="{FF2B5EF4-FFF2-40B4-BE49-F238E27FC236}">
                <a16:creationId xmlns:a16="http://schemas.microsoft.com/office/drawing/2014/main" id="{B4B83124-123C-7EA0-C5CA-132B1C6EA1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1CC4D7A-1CB0-4A21-296E-2771C07C8C9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7" name="Marcador de fecha 6">
            <a:extLst>
              <a:ext uri="{FF2B5EF4-FFF2-40B4-BE49-F238E27FC236}">
                <a16:creationId xmlns:a16="http://schemas.microsoft.com/office/drawing/2014/main" id="{723F1A8E-3AFF-FC3A-0A17-02E376F75A14}"/>
              </a:ext>
            </a:extLst>
          </p:cNvPr>
          <p:cNvSpPr>
            <a:spLocks noGrp="1"/>
          </p:cNvSpPr>
          <p:nvPr>
            <p:ph type="dt" sz="half" idx="10"/>
          </p:nvPr>
        </p:nvSpPr>
        <p:spPr/>
        <p:txBody>
          <a:bodyPr/>
          <a:lstStyle/>
          <a:p>
            <a:fld id="{1EC84D97-110F-436D-8052-5194FC30C3C0}" type="datetimeFigureOut">
              <a:rPr lang="en-GB" smtClean="0"/>
              <a:t>17/02/2025</a:t>
            </a:fld>
            <a:endParaRPr lang="en-GB"/>
          </a:p>
        </p:txBody>
      </p:sp>
      <p:sp>
        <p:nvSpPr>
          <p:cNvPr id="8" name="Marcador de pie de página 7">
            <a:extLst>
              <a:ext uri="{FF2B5EF4-FFF2-40B4-BE49-F238E27FC236}">
                <a16:creationId xmlns:a16="http://schemas.microsoft.com/office/drawing/2014/main" id="{EF534DAE-0A4D-D60A-82F8-DB54043F7DD2}"/>
              </a:ext>
            </a:extLst>
          </p:cNvPr>
          <p:cNvSpPr>
            <a:spLocks noGrp="1"/>
          </p:cNvSpPr>
          <p:nvPr>
            <p:ph type="ftr" sz="quarter" idx="11"/>
          </p:nvPr>
        </p:nvSpPr>
        <p:spPr/>
        <p:txBody>
          <a:bodyPr/>
          <a:lstStyle/>
          <a:p>
            <a:endParaRPr lang="en-GB"/>
          </a:p>
        </p:txBody>
      </p:sp>
      <p:sp>
        <p:nvSpPr>
          <p:cNvPr id="9" name="Marcador de número de diapositiva 8">
            <a:extLst>
              <a:ext uri="{FF2B5EF4-FFF2-40B4-BE49-F238E27FC236}">
                <a16:creationId xmlns:a16="http://schemas.microsoft.com/office/drawing/2014/main" id="{3C887F39-002B-A5EF-2734-146C0D3837A1}"/>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6785B7D2-6E9B-066F-4134-25D7F112EF4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288029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1_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717BE9-5558-8CE9-3C93-ADDE23354E4B}"/>
              </a:ext>
            </a:extLst>
          </p:cNvPr>
          <p:cNvSpPr>
            <a:spLocks noGrp="1"/>
          </p:cNvSpPr>
          <p:nvPr>
            <p:ph type="title"/>
          </p:nvPr>
        </p:nvSpPr>
        <p:spPr>
          <a:xfrm>
            <a:off x="838200" y="318388"/>
            <a:ext cx="10515600" cy="1325563"/>
          </a:xfrm>
        </p:spPr>
        <p:txBody>
          <a:bodyPr>
            <a:noAutofit/>
          </a:bodyPr>
          <a:lstStyle>
            <a:lvl1pPr>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pPr lvl="0" algn="l" defTabSz="914400" rtl="0" eaLnBrk="1" latinLnBrk="0" hangingPunct="1">
              <a:lnSpc>
                <a:spcPct val="90000"/>
              </a:lnSpc>
              <a:spcBef>
                <a:spcPct val="0"/>
              </a:spcBef>
              <a:buNone/>
            </a:pPr>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91D950C0-8436-7A46-89C9-E96803FB31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0981399-12D0-5CDD-9A5F-BB387592F46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texto 4">
            <a:extLst>
              <a:ext uri="{FF2B5EF4-FFF2-40B4-BE49-F238E27FC236}">
                <a16:creationId xmlns:a16="http://schemas.microsoft.com/office/drawing/2014/main" id="{B4B83124-123C-7EA0-C5CA-132B1C6EA1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1CC4D7A-1CB0-4A21-296E-2771C07C8C9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7" name="Marcador de fecha 6">
            <a:extLst>
              <a:ext uri="{FF2B5EF4-FFF2-40B4-BE49-F238E27FC236}">
                <a16:creationId xmlns:a16="http://schemas.microsoft.com/office/drawing/2014/main" id="{723F1A8E-3AFF-FC3A-0A17-02E376F75A14}"/>
              </a:ext>
            </a:extLst>
          </p:cNvPr>
          <p:cNvSpPr>
            <a:spLocks noGrp="1"/>
          </p:cNvSpPr>
          <p:nvPr>
            <p:ph type="dt" sz="half" idx="10"/>
          </p:nvPr>
        </p:nvSpPr>
        <p:spPr/>
        <p:txBody>
          <a:bodyPr/>
          <a:lstStyle/>
          <a:p>
            <a:fld id="{1EC84D97-110F-436D-8052-5194FC30C3C0}" type="datetimeFigureOut">
              <a:rPr lang="en-GB" smtClean="0"/>
              <a:t>17/02/2025</a:t>
            </a:fld>
            <a:endParaRPr lang="en-GB"/>
          </a:p>
        </p:txBody>
      </p:sp>
      <p:sp>
        <p:nvSpPr>
          <p:cNvPr id="8" name="Marcador de pie de página 7">
            <a:extLst>
              <a:ext uri="{FF2B5EF4-FFF2-40B4-BE49-F238E27FC236}">
                <a16:creationId xmlns:a16="http://schemas.microsoft.com/office/drawing/2014/main" id="{EF534DAE-0A4D-D60A-82F8-DB54043F7DD2}"/>
              </a:ext>
            </a:extLst>
          </p:cNvPr>
          <p:cNvSpPr>
            <a:spLocks noGrp="1"/>
          </p:cNvSpPr>
          <p:nvPr>
            <p:ph type="ftr" sz="quarter" idx="11"/>
          </p:nvPr>
        </p:nvSpPr>
        <p:spPr/>
        <p:txBody>
          <a:bodyPr/>
          <a:lstStyle/>
          <a:p>
            <a:endParaRPr lang="en-GB"/>
          </a:p>
        </p:txBody>
      </p:sp>
      <p:sp>
        <p:nvSpPr>
          <p:cNvPr id="9" name="Marcador de número de diapositiva 8">
            <a:extLst>
              <a:ext uri="{FF2B5EF4-FFF2-40B4-BE49-F238E27FC236}">
                <a16:creationId xmlns:a16="http://schemas.microsoft.com/office/drawing/2014/main" id="{3C887F39-002B-A5EF-2734-146C0D3837A1}"/>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6785B7D2-6E9B-066F-4134-25D7F112EF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910621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Imagen 5" descr="Imagen que contiene luz, reloj&#10;&#10;Descripción generada automáticamente">
            <a:extLst>
              <a:ext uri="{FF2B5EF4-FFF2-40B4-BE49-F238E27FC236}">
                <a16:creationId xmlns:a16="http://schemas.microsoft.com/office/drawing/2014/main" id="{A89426AA-1285-02EA-946C-B57E494C1BA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E552A757-3B4B-0846-53F0-B9B1710DE3E0}"/>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fecha 2">
            <a:extLst>
              <a:ext uri="{FF2B5EF4-FFF2-40B4-BE49-F238E27FC236}">
                <a16:creationId xmlns:a16="http://schemas.microsoft.com/office/drawing/2014/main" id="{C4657319-E5BD-B863-AE64-0140A49ABCB0}"/>
              </a:ext>
            </a:extLst>
          </p:cNvPr>
          <p:cNvSpPr>
            <a:spLocks noGrp="1"/>
          </p:cNvSpPr>
          <p:nvPr>
            <p:ph type="dt" sz="half" idx="10"/>
          </p:nvPr>
        </p:nvSpPr>
        <p:spPr/>
        <p:txBody>
          <a:bodyPr/>
          <a:lstStyle/>
          <a:p>
            <a:fld id="{1EC84D97-110F-436D-8052-5194FC30C3C0}" type="datetimeFigureOut">
              <a:rPr lang="en-GB" smtClean="0"/>
              <a:t>17/02/2025</a:t>
            </a:fld>
            <a:endParaRPr lang="en-GB"/>
          </a:p>
        </p:txBody>
      </p:sp>
      <p:sp>
        <p:nvSpPr>
          <p:cNvPr id="4" name="Marcador de pie de página 3">
            <a:extLst>
              <a:ext uri="{FF2B5EF4-FFF2-40B4-BE49-F238E27FC236}">
                <a16:creationId xmlns:a16="http://schemas.microsoft.com/office/drawing/2014/main" id="{50936CDA-AF2A-C796-7125-58C71F7FA2F1}"/>
              </a:ext>
            </a:extLst>
          </p:cNvPr>
          <p:cNvSpPr>
            <a:spLocks noGrp="1"/>
          </p:cNvSpPr>
          <p:nvPr>
            <p:ph type="ftr" sz="quarter" idx="11"/>
          </p:nvPr>
        </p:nvSpPr>
        <p:spPr/>
        <p:txBody>
          <a:bodyPr/>
          <a:lstStyle/>
          <a:p>
            <a:endParaRPr lang="en-GB"/>
          </a:p>
        </p:txBody>
      </p:sp>
      <p:sp>
        <p:nvSpPr>
          <p:cNvPr id="5" name="Marcador de número de diapositiva 4">
            <a:extLst>
              <a:ext uri="{FF2B5EF4-FFF2-40B4-BE49-F238E27FC236}">
                <a16:creationId xmlns:a16="http://schemas.microsoft.com/office/drawing/2014/main" id="{EF27F4AA-140A-971A-1607-731B7F8D4523}"/>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7" name="Imagen 6" descr="Un dibujo de una cara feliz&#10;&#10;Descripción generada automáticamente con confianza baja">
            <a:extLst>
              <a:ext uri="{FF2B5EF4-FFF2-40B4-BE49-F238E27FC236}">
                <a16:creationId xmlns:a16="http://schemas.microsoft.com/office/drawing/2014/main" id="{D96F3049-B165-F825-BBEE-84FC440AD2F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689537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32A7AFB-2C06-51BE-1D8C-CE2419E9EB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A16174A3-880E-87B5-B52E-342F75982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fecha 3">
            <a:extLst>
              <a:ext uri="{FF2B5EF4-FFF2-40B4-BE49-F238E27FC236}">
                <a16:creationId xmlns:a16="http://schemas.microsoft.com/office/drawing/2014/main" id="{0F6BA74B-509B-61B1-49FC-389897FC61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C84D97-110F-436D-8052-5194FC30C3C0}" type="datetimeFigureOut">
              <a:rPr lang="en-GB" smtClean="0"/>
              <a:t>17/02/2025</a:t>
            </a:fld>
            <a:endParaRPr lang="en-GB"/>
          </a:p>
        </p:txBody>
      </p:sp>
      <p:sp>
        <p:nvSpPr>
          <p:cNvPr id="5" name="Marcador de pie de página 4">
            <a:extLst>
              <a:ext uri="{FF2B5EF4-FFF2-40B4-BE49-F238E27FC236}">
                <a16:creationId xmlns:a16="http://schemas.microsoft.com/office/drawing/2014/main" id="{19FBDB73-0FA7-FF30-9D47-279702892B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Marcador de número de diapositiva 5">
            <a:extLst>
              <a:ext uri="{FF2B5EF4-FFF2-40B4-BE49-F238E27FC236}">
                <a16:creationId xmlns:a16="http://schemas.microsoft.com/office/drawing/2014/main" id="{9D4B8DE4-BB5E-18E8-DA6C-FB9AB9BB71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A92039-7BCC-4D02-A517-162A6F375201}" type="slidenum">
              <a:rPr lang="en-GB" smtClean="0"/>
              <a:t>‹Nr.›</a:t>
            </a:fld>
            <a:endParaRPr lang="en-GB"/>
          </a:p>
        </p:txBody>
      </p:sp>
    </p:spTree>
    <p:extLst>
      <p:ext uri="{BB962C8B-B14F-4D97-AF65-F5344CB8AC3E}">
        <p14:creationId xmlns:p14="http://schemas.microsoft.com/office/powerpoint/2010/main" val="2690480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62" r:id="rId6"/>
    <p:sldLayoutId id="2147483653" r:id="rId7"/>
    <p:sldLayoutId id="2147483663" r:id="rId8"/>
    <p:sldLayoutId id="2147483654" r:id="rId9"/>
    <p:sldLayoutId id="2147483664" r:id="rId10"/>
    <p:sldLayoutId id="2147483655" r:id="rId11"/>
    <p:sldLayoutId id="2147483656" r:id="rId12"/>
    <p:sldLayoutId id="2147483657" r:id="rId13"/>
    <p:sldLayoutId id="2147483661" r:id="rId14"/>
  </p:sldLayoutIdLst>
  <p:txStyles>
    <p:titleStyle>
      <a:lvl1pPr algn="l" defTabSz="914400" rtl="0" eaLnBrk="1" latinLnBrk="0" hangingPunct="1">
        <a:lnSpc>
          <a:spcPct val="90000"/>
        </a:lnSpc>
        <a:spcBef>
          <a:spcPct val="0"/>
        </a:spcBef>
        <a:buNone/>
        <a:defRPr sz="4400" b="1" kern="1200">
          <a:solidFill>
            <a:schemeClr val="tx1"/>
          </a:solidFill>
          <a:latin typeface="Montserrat"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C7809D-E99F-6BAF-D581-5981FAE0C8C3}"/>
              </a:ext>
            </a:extLst>
          </p:cNvPr>
          <p:cNvSpPr txBox="1">
            <a:spLocks/>
          </p:cNvSpPr>
          <p:nvPr/>
        </p:nvSpPr>
        <p:spPr>
          <a:xfrm>
            <a:off x="121920" y="3132997"/>
            <a:ext cx="3644155" cy="2162455"/>
          </a:xfrm>
          <a:prstGeom prst="rect">
            <a:avLst/>
          </a:prstGeom>
        </p:spPr>
        <p:txBody>
          <a:bodyPr/>
          <a:lstStyle>
            <a:lvl1pPr algn="l" defTabSz="914400" rtl="0" eaLnBrk="1" latinLnBrk="0" hangingPunct="1">
              <a:lnSpc>
                <a:spcPct val="90000"/>
              </a:lnSpc>
              <a:spcBef>
                <a:spcPct val="0"/>
              </a:spcBef>
              <a:buNone/>
              <a:defRPr sz="4400" b="1" kern="1200">
                <a:solidFill>
                  <a:schemeClr val="tx1"/>
                </a:solidFill>
                <a:latin typeface="Montserrat" pitchFamily="2" charset="0"/>
                <a:ea typeface="+mj-ea"/>
                <a:cs typeface="+mj-cs"/>
              </a:defRPr>
            </a:lvl1pPr>
          </a:lstStyle>
          <a:p>
            <a:r>
              <a:rPr lang="en-GB" sz="1800" dirty="0">
                <a:solidFill>
                  <a:schemeClr val="bg1"/>
                </a:solidFill>
              </a:rPr>
              <a:t>ACTIVITÉ D’APPRENTISSAGE PAR LES PAIRS : MISSION DES AGENCES / AUTORITÉS PARTICIPANTES ET DE LEURS ACTIVITÉS D’AQ EXTERNE</a:t>
            </a:r>
          </a:p>
          <a:p>
            <a:endParaRPr lang="en-GB" sz="1800" dirty="0">
              <a:solidFill>
                <a:schemeClr val="bg1"/>
              </a:solidFill>
            </a:endParaRPr>
          </a:p>
          <a:p>
            <a:r>
              <a:rPr lang="en-GB" sz="1800" dirty="0">
                <a:solidFill>
                  <a:schemeClr val="bg1"/>
                </a:solidFill>
              </a:rPr>
              <a:t>Lundi 17 Février 2025</a:t>
            </a:r>
          </a:p>
        </p:txBody>
      </p:sp>
      <p:sp>
        <p:nvSpPr>
          <p:cNvPr id="4" name="ZoneTexte 3">
            <a:extLst>
              <a:ext uri="{FF2B5EF4-FFF2-40B4-BE49-F238E27FC236}">
                <a16:creationId xmlns:a16="http://schemas.microsoft.com/office/drawing/2014/main" id="{62D314FD-FE52-D3B7-6A12-3483C0B0F77E}"/>
              </a:ext>
            </a:extLst>
          </p:cNvPr>
          <p:cNvSpPr txBox="1"/>
          <p:nvPr/>
        </p:nvSpPr>
        <p:spPr>
          <a:xfrm>
            <a:off x="5298947" y="4376851"/>
            <a:ext cx="5856733" cy="1200329"/>
          </a:xfrm>
          <a:prstGeom prst="rect">
            <a:avLst/>
          </a:prstGeom>
          <a:noFill/>
        </p:spPr>
        <p:txBody>
          <a:bodyPr wrap="square">
            <a:spAutoFit/>
          </a:bodyPr>
          <a:lstStyle/>
          <a:p>
            <a:pPr algn="ctr"/>
            <a:r>
              <a:rPr lang="fr-FR" sz="2400" b="1" dirty="0">
                <a:solidFill>
                  <a:srgbClr val="0070C0"/>
                </a:solidFill>
                <a:latin typeface="+mn-lt"/>
              </a:rPr>
              <a:t>Autorité Mauritanienne d'Assurance Qualité de l'Enseignement Supérieur (AMAQ-ES )</a:t>
            </a:r>
          </a:p>
          <a:p>
            <a:pPr algn="ctr"/>
            <a:r>
              <a:rPr lang="fr-FR" sz="2400" b="1" dirty="0">
                <a:solidFill>
                  <a:srgbClr val="0070C0"/>
                </a:solidFill>
              </a:rPr>
              <a:t>Mauritanie</a:t>
            </a:r>
          </a:p>
        </p:txBody>
      </p:sp>
    </p:spTree>
    <p:extLst>
      <p:ext uri="{BB962C8B-B14F-4D97-AF65-F5344CB8AC3E}">
        <p14:creationId xmlns:p14="http://schemas.microsoft.com/office/powerpoint/2010/main" val="2658285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A53514-18B8-716D-7350-057E25573575}"/>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D1FA672-F519-5D33-255E-B0BFA80E064A}"/>
              </a:ext>
            </a:extLst>
          </p:cNvPr>
          <p:cNvSpPr>
            <a:spLocks noGrp="1"/>
          </p:cNvSpPr>
          <p:nvPr>
            <p:ph type="title"/>
          </p:nvPr>
        </p:nvSpPr>
        <p:spPr>
          <a:xfrm>
            <a:off x="830961" y="-121328"/>
            <a:ext cx="10988040" cy="1422399"/>
          </a:xfrm>
        </p:spPr>
        <p:txBody>
          <a:bodyPr/>
          <a:lstStyle/>
          <a:p>
            <a:r>
              <a:rPr lang="fr-FR" sz="3000" dirty="0">
                <a:latin typeface="+mn-lt"/>
              </a:rPr>
              <a:t>Autorité Mauritanienne d'Assurance Qualité de l'Enseignement Supérieur (AMAQ-ES )</a:t>
            </a:r>
            <a:endParaRPr lang="en-GB" sz="3000" dirty="0">
              <a:latin typeface="+mn-lt"/>
            </a:endParaRPr>
          </a:p>
        </p:txBody>
      </p:sp>
      <p:sp>
        <p:nvSpPr>
          <p:cNvPr id="3" name="Marcador de contenido 2">
            <a:extLst>
              <a:ext uri="{FF2B5EF4-FFF2-40B4-BE49-F238E27FC236}">
                <a16:creationId xmlns:a16="http://schemas.microsoft.com/office/drawing/2014/main" id="{B09B758D-2321-97E0-AB3A-668E86E26A90}"/>
              </a:ext>
            </a:extLst>
          </p:cNvPr>
          <p:cNvSpPr>
            <a:spLocks noGrp="1"/>
          </p:cNvSpPr>
          <p:nvPr>
            <p:ph idx="1"/>
          </p:nvPr>
        </p:nvSpPr>
        <p:spPr>
          <a:xfrm>
            <a:off x="838200" y="1281869"/>
            <a:ext cx="10515600" cy="4895094"/>
          </a:xfrm>
        </p:spPr>
        <p:txBody>
          <a:bodyPr>
            <a:normAutofit/>
          </a:bodyPr>
          <a:lstStyle/>
          <a:p>
            <a:pPr marL="285750" indent="-285750">
              <a:lnSpc>
                <a:spcPct val="97000"/>
              </a:lnSpc>
              <a:spcBef>
                <a:spcPct val="0"/>
              </a:spcBef>
              <a:buClr>
                <a:srgbClr val="C00000"/>
              </a:buClr>
              <a:buSzPct val="90000"/>
              <a:buFont typeface="Wingdings" panose="05000000000000000000" pitchFamily="2" charset="2"/>
              <a:buChar char="v"/>
            </a:pPr>
            <a:endParaRPr lang="fr-FR" b="1" dirty="0">
              <a:solidFill>
                <a:srgbClr val="002060"/>
              </a:solidFill>
              <a:latin typeface="Arial Black" panose="020B0A04020102020204" pitchFamily="34" charset="0"/>
            </a:endParaRPr>
          </a:p>
          <a:p>
            <a:pPr marL="285750" indent="-285750">
              <a:lnSpc>
                <a:spcPct val="97000"/>
              </a:lnSpc>
              <a:spcBef>
                <a:spcPct val="0"/>
              </a:spcBef>
              <a:buClr>
                <a:srgbClr val="C00000"/>
              </a:buClr>
              <a:buSzPct val="90000"/>
              <a:buFont typeface="Wingdings" panose="05000000000000000000" pitchFamily="2" charset="2"/>
              <a:buChar char="v"/>
            </a:pPr>
            <a:endParaRPr lang="fr-FR" b="1" dirty="0">
              <a:solidFill>
                <a:srgbClr val="002060"/>
              </a:solidFill>
              <a:latin typeface="Arial Black" panose="020B0A04020102020204" pitchFamily="34" charset="0"/>
            </a:endParaRPr>
          </a:p>
          <a:p>
            <a:pPr marL="0" indent="0" fontAlgn="base">
              <a:buClr>
                <a:srgbClr val="C00000"/>
              </a:buClr>
              <a:buSzPct val="90000"/>
              <a:buNone/>
            </a:pPr>
            <a:endParaRPr lang="fr-FR" b="1" dirty="0">
              <a:solidFill>
                <a:srgbClr val="002060"/>
              </a:solidFill>
              <a:latin typeface="Arial Black" panose="020B0A04020102020204" pitchFamily="34" charset="0"/>
            </a:endParaRPr>
          </a:p>
          <a:p>
            <a:endParaRPr lang="fr-BE" noProof="0" dirty="0"/>
          </a:p>
        </p:txBody>
      </p:sp>
      <p:sp>
        <p:nvSpPr>
          <p:cNvPr id="4" name="Rectangle 3">
            <a:extLst>
              <a:ext uri="{FF2B5EF4-FFF2-40B4-BE49-F238E27FC236}">
                <a16:creationId xmlns:a16="http://schemas.microsoft.com/office/drawing/2014/main" id="{F02A2121-8575-DF44-F159-C5ABBBC8B604}"/>
              </a:ext>
            </a:extLst>
          </p:cNvPr>
          <p:cNvSpPr/>
          <p:nvPr/>
        </p:nvSpPr>
        <p:spPr>
          <a:xfrm>
            <a:off x="1082040" y="1343683"/>
            <a:ext cx="1746504" cy="37107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nSpc>
                <a:spcPct val="97000"/>
              </a:lnSpc>
              <a:spcBef>
                <a:spcPct val="0"/>
              </a:spcBef>
              <a:buClr>
                <a:srgbClr val="C00000"/>
              </a:buClr>
              <a:buSzPct val="90000"/>
            </a:pPr>
            <a:r>
              <a:rPr lang="fr-FR" b="1" dirty="0">
                <a:solidFill>
                  <a:srgbClr val="002060"/>
                </a:solidFill>
                <a:latin typeface="Arial Black" panose="020B0A04020102020204" pitchFamily="34" charset="0"/>
              </a:rPr>
              <a:t>La loi N°2016 - 028 du 29 juillet 2016 relative à l'enseignement supérieur et à la recherche scientifique stipule que</a:t>
            </a:r>
          </a:p>
        </p:txBody>
      </p:sp>
      <p:sp>
        <p:nvSpPr>
          <p:cNvPr id="12" name="Rectangle : coins arrondis 11">
            <a:extLst>
              <a:ext uri="{FF2B5EF4-FFF2-40B4-BE49-F238E27FC236}">
                <a16:creationId xmlns:a16="http://schemas.microsoft.com/office/drawing/2014/main" id="{0B7EB0E0-C3B7-C693-5CD0-2F41D06F353A}"/>
              </a:ext>
            </a:extLst>
          </p:cNvPr>
          <p:cNvSpPr/>
          <p:nvPr/>
        </p:nvSpPr>
        <p:spPr>
          <a:xfrm>
            <a:off x="3705606" y="1198718"/>
            <a:ext cx="4780788" cy="44605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bg1"/>
                </a:solidFill>
                <a:latin typeface="Arial Black" panose="020B0A04020102020204" pitchFamily="34" charset="0"/>
              </a:rPr>
              <a:t>"le système d’ESRS est soumis, dans sa globalité, à une évaluation régulière portant sur son efficacité interne et externe et touchant tous les aspects administratifs, pédagogiques, scientifiques, de recherche et de gouvernance.</a:t>
            </a:r>
          </a:p>
          <a:p>
            <a:r>
              <a:rPr lang="fr-FR" b="1" dirty="0">
                <a:solidFill>
                  <a:schemeClr val="bg1"/>
                </a:solidFill>
                <a:latin typeface="Arial Black" panose="020B0A04020102020204" pitchFamily="34" charset="0"/>
              </a:rPr>
              <a:t>Cette évaluation est menée, par une structure autonome, sous l'égide du Conseil National de l'Enseignement Supérieur et de la Recherche Scientifique ( CNESRS ).</a:t>
            </a:r>
          </a:p>
          <a:p>
            <a:endParaRPr lang="fr-FR" dirty="0">
              <a:solidFill>
                <a:schemeClr val="bg1"/>
              </a:solidFill>
            </a:endParaRPr>
          </a:p>
        </p:txBody>
      </p:sp>
      <p:sp>
        <p:nvSpPr>
          <p:cNvPr id="13" name="Rectangle 12">
            <a:extLst>
              <a:ext uri="{FF2B5EF4-FFF2-40B4-BE49-F238E27FC236}">
                <a16:creationId xmlns:a16="http://schemas.microsoft.com/office/drawing/2014/main" id="{5DCF0FAA-99E7-7400-AF2C-A1C19FB27F85}"/>
              </a:ext>
            </a:extLst>
          </p:cNvPr>
          <p:cNvSpPr/>
          <p:nvPr/>
        </p:nvSpPr>
        <p:spPr>
          <a:xfrm>
            <a:off x="8873300" y="3199061"/>
            <a:ext cx="3013900" cy="252128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endParaRPr lang="fr-FR" altLang="fr-FR" b="1" dirty="0">
              <a:ln>
                <a:solidFill>
                  <a:schemeClr val="accent5">
                    <a:lumMod val="75000"/>
                  </a:schemeClr>
                </a:solidFill>
              </a:ln>
              <a:solidFill>
                <a:srgbClr val="002060"/>
              </a:solidFill>
              <a:latin typeface="Arial Black" panose="020B0A04020102020204" pitchFamily="34" charset="0"/>
              <a:cs typeface="Calibri" panose="020F0502020204030204" pitchFamily="34" charset="0"/>
            </a:endParaRPr>
          </a:p>
          <a:p>
            <a:r>
              <a:rPr lang="fr-FR" altLang="fr-FR" b="1" dirty="0">
                <a:ln>
                  <a:solidFill>
                    <a:schemeClr val="accent5">
                      <a:lumMod val="75000"/>
                    </a:schemeClr>
                  </a:solidFill>
                </a:ln>
                <a:solidFill>
                  <a:srgbClr val="002060"/>
                </a:solidFill>
                <a:latin typeface="Arial Black" panose="020B0A04020102020204" pitchFamily="34" charset="0"/>
                <a:cs typeface="Calibri" panose="020F0502020204030204" pitchFamily="34" charset="0"/>
              </a:rPr>
              <a:t>Décret 2021-031 du 04 Mars 2021 créant l’ Autorité Mauritanienne d'Assurance Qualité de l'Enseignement Supérieur (AMAQ-ES )</a:t>
            </a:r>
            <a:endParaRPr lang="en-US" altLang="fr-FR" sz="1600" b="1" dirty="0">
              <a:ln>
                <a:solidFill>
                  <a:schemeClr val="accent5">
                    <a:lumMod val="75000"/>
                  </a:schemeClr>
                </a:solidFill>
              </a:ln>
              <a:solidFill>
                <a:srgbClr val="002060"/>
              </a:solidFill>
              <a:latin typeface="Arial Black" panose="020B0A04020102020204" pitchFamily="34" charset="0"/>
              <a:cs typeface="Calibri" panose="020F0502020204030204" pitchFamily="34" charset="0"/>
            </a:endParaRPr>
          </a:p>
          <a:p>
            <a:pPr algn="ctr"/>
            <a:endParaRPr lang="fr-FR" dirty="0"/>
          </a:p>
        </p:txBody>
      </p:sp>
      <p:sp>
        <p:nvSpPr>
          <p:cNvPr id="14" name="Flèche : droite 13">
            <a:extLst>
              <a:ext uri="{FF2B5EF4-FFF2-40B4-BE49-F238E27FC236}">
                <a16:creationId xmlns:a16="http://schemas.microsoft.com/office/drawing/2014/main" id="{444AAC03-010F-676B-B4F6-E629F08CE94B}"/>
              </a:ext>
            </a:extLst>
          </p:cNvPr>
          <p:cNvSpPr/>
          <p:nvPr/>
        </p:nvSpPr>
        <p:spPr>
          <a:xfrm>
            <a:off x="2873692" y="2707935"/>
            <a:ext cx="664658" cy="4389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Flèche : droite 15">
            <a:extLst>
              <a:ext uri="{FF2B5EF4-FFF2-40B4-BE49-F238E27FC236}">
                <a16:creationId xmlns:a16="http://schemas.microsoft.com/office/drawing/2014/main" id="{B4BFC6A4-A64F-12B2-F071-E8FE0C9F9358}"/>
              </a:ext>
            </a:extLst>
          </p:cNvPr>
          <p:cNvSpPr/>
          <p:nvPr/>
        </p:nvSpPr>
        <p:spPr>
          <a:xfrm>
            <a:off x="8324089" y="2707935"/>
            <a:ext cx="707519" cy="4389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8" name="Picture 4" descr="‫السلطة الموريتانية لضمان جودة التعليم العالي 🇲🇷 (@amaqesmr) / X‬‎">
            <a:extLst>
              <a:ext uri="{FF2B5EF4-FFF2-40B4-BE49-F238E27FC236}">
                <a16:creationId xmlns:a16="http://schemas.microsoft.com/office/drawing/2014/main" id="{9F0BDD79-AEBB-1829-4AE2-6DFE583368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98864" y="1257087"/>
            <a:ext cx="2627376" cy="1889760"/>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a:extLst>
              <a:ext uri="{FF2B5EF4-FFF2-40B4-BE49-F238E27FC236}">
                <a16:creationId xmlns:a16="http://schemas.microsoft.com/office/drawing/2014/main" id="{4B3AF410-83F5-6F29-17BA-4D10BCBDAA86}"/>
              </a:ext>
            </a:extLst>
          </p:cNvPr>
          <p:cNvSpPr/>
          <p:nvPr/>
        </p:nvSpPr>
        <p:spPr>
          <a:xfrm>
            <a:off x="1170432" y="5861304"/>
            <a:ext cx="8467344" cy="83210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2400" b="1" dirty="0"/>
              <a:t>Equipe administrative   de 16 personnes présidée par un DG, Conseil Scientifique   et Conseil d’</a:t>
            </a:r>
            <a:r>
              <a:rPr lang="fr-FR" sz="2400" b="1" dirty="0" err="1"/>
              <a:t>Aministration</a:t>
            </a:r>
            <a:r>
              <a:rPr lang="fr-FR" sz="2400" b="1" dirty="0"/>
              <a:t> </a:t>
            </a:r>
          </a:p>
        </p:txBody>
      </p:sp>
    </p:spTree>
    <p:extLst>
      <p:ext uri="{BB962C8B-B14F-4D97-AF65-F5344CB8AC3E}">
        <p14:creationId xmlns:p14="http://schemas.microsoft.com/office/powerpoint/2010/main" val="2820616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1000"/>
                                        <p:tgtEl>
                                          <p:spTgt spid="14"/>
                                        </p:tgtEl>
                                      </p:cBhvr>
                                    </p:animEffect>
                                    <p:anim calcmode="lin" valueType="num">
                                      <p:cBhvr>
                                        <p:cTn id="12" dur="1000" fill="hold"/>
                                        <p:tgtEl>
                                          <p:spTgt spid="14"/>
                                        </p:tgtEl>
                                        <p:attrNameLst>
                                          <p:attrName>ppt_x</p:attrName>
                                        </p:attrNameLst>
                                      </p:cBhvr>
                                      <p:tavLst>
                                        <p:tav tm="0">
                                          <p:val>
                                            <p:strVal val="#ppt_x"/>
                                          </p:val>
                                        </p:tav>
                                        <p:tav tm="100000">
                                          <p:val>
                                            <p:strVal val="#ppt_x"/>
                                          </p:val>
                                        </p:tav>
                                      </p:tavLst>
                                    </p:anim>
                                    <p:anim calcmode="lin" valueType="num">
                                      <p:cBhvr>
                                        <p:cTn id="1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1000"/>
                                        <p:tgtEl>
                                          <p:spTgt spid="16"/>
                                        </p:tgtEl>
                                      </p:cBhvr>
                                    </p:animEffect>
                                    <p:anim calcmode="lin" valueType="num">
                                      <p:cBhvr>
                                        <p:cTn id="24" dur="1000" fill="hold"/>
                                        <p:tgtEl>
                                          <p:spTgt spid="16"/>
                                        </p:tgtEl>
                                        <p:attrNameLst>
                                          <p:attrName>ppt_x</p:attrName>
                                        </p:attrNameLst>
                                      </p:cBhvr>
                                      <p:tavLst>
                                        <p:tav tm="0">
                                          <p:val>
                                            <p:strVal val="#ppt_x"/>
                                          </p:val>
                                        </p:tav>
                                        <p:tav tm="100000">
                                          <p:val>
                                            <p:strVal val="#ppt_x"/>
                                          </p:val>
                                        </p:tav>
                                      </p:tavLst>
                                    </p:anim>
                                    <p:anim calcmode="lin" valueType="num">
                                      <p:cBhvr>
                                        <p:cTn id="25"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1028"/>
                                        </p:tgtEl>
                                        <p:attrNameLst>
                                          <p:attrName>style.visibility</p:attrName>
                                        </p:attrNameLst>
                                      </p:cBhvr>
                                      <p:to>
                                        <p:strVal val="visible"/>
                                      </p:to>
                                    </p:set>
                                    <p:animEffect transition="in" filter="fade">
                                      <p:cBhvr>
                                        <p:cTn id="30" dur="1000"/>
                                        <p:tgtEl>
                                          <p:spTgt spid="1028"/>
                                        </p:tgtEl>
                                      </p:cBhvr>
                                    </p:animEffect>
                                    <p:anim calcmode="lin" valueType="num">
                                      <p:cBhvr>
                                        <p:cTn id="31" dur="1000" fill="hold"/>
                                        <p:tgtEl>
                                          <p:spTgt spid="1028"/>
                                        </p:tgtEl>
                                        <p:attrNameLst>
                                          <p:attrName>ppt_x</p:attrName>
                                        </p:attrNameLst>
                                      </p:cBhvr>
                                      <p:tavLst>
                                        <p:tav tm="0">
                                          <p:val>
                                            <p:strVal val="#ppt_x"/>
                                          </p:val>
                                        </p:tav>
                                        <p:tav tm="100000">
                                          <p:val>
                                            <p:strVal val="#ppt_x"/>
                                          </p:val>
                                        </p:tav>
                                      </p:tavLst>
                                    </p:anim>
                                    <p:anim calcmode="lin" valueType="num">
                                      <p:cBhvr>
                                        <p:cTn id="32" dur="1000" fill="hold"/>
                                        <p:tgtEl>
                                          <p:spTgt spid="1028"/>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1000"/>
                                        <p:tgtEl>
                                          <p:spTgt spid="13"/>
                                        </p:tgtEl>
                                      </p:cBhvr>
                                    </p:animEffect>
                                    <p:anim calcmode="lin" valueType="num">
                                      <p:cBhvr>
                                        <p:cTn id="38" dur="1000" fill="hold"/>
                                        <p:tgtEl>
                                          <p:spTgt spid="13"/>
                                        </p:tgtEl>
                                        <p:attrNameLst>
                                          <p:attrName>ppt_x</p:attrName>
                                        </p:attrNameLst>
                                      </p:cBhvr>
                                      <p:tavLst>
                                        <p:tav tm="0">
                                          <p:val>
                                            <p:strVal val="#ppt_x"/>
                                          </p:val>
                                        </p:tav>
                                        <p:tav tm="100000">
                                          <p:val>
                                            <p:strVal val="#ppt_x"/>
                                          </p:val>
                                        </p:tav>
                                      </p:tavLst>
                                    </p:anim>
                                    <p:anim calcmode="lin" valueType="num">
                                      <p:cBhvr>
                                        <p:cTn id="3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fade">
                                      <p:cBhvr>
                                        <p:cTn id="4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6" grpId="0" animBg="1"/>
      <p:bldP spid="1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6FCC02-943E-2E99-6339-22655346B9D8}"/>
              </a:ext>
            </a:extLst>
          </p:cNvPr>
          <p:cNvSpPr>
            <a:spLocks noGrp="1"/>
          </p:cNvSpPr>
          <p:nvPr>
            <p:ph type="title"/>
          </p:nvPr>
        </p:nvSpPr>
        <p:spPr>
          <a:xfrm>
            <a:off x="838200" y="-333286"/>
            <a:ext cx="10515600" cy="1871529"/>
          </a:xfrm>
        </p:spPr>
        <p:txBody>
          <a:bodyPr/>
          <a:lstStyle/>
          <a:p>
            <a:r>
              <a:rPr lang="en-GB" dirty="0"/>
              <a:t>MISSION DE L’AGENCE / AUTORITÉ</a:t>
            </a:r>
          </a:p>
        </p:txBody>
      </p:sp>
      <p:sp>
        <p:nvSpPr>
          <p:cNvPr id="3" name="Marcador de contenido 2">
            <a:extLst>
              <a:ext uri="{FF2B5EF4-FFF2-40B4-BE49-F238E27FC236}">
                <a16:creationId xmlns:a16="http://schemas.microsoft.com/office/drawing/2014/main" id="{D8FAECF0-0C39-8312-9FA7-30540FA4C88B}"/>
              </a:ext>
            </a:extLst>
          </p:cNvPr>
          <p:cNvSpPr>
            <a:spLocks noGrp="1"/>
          </p:cNvSpPr>
          <p:nvPr>
            <p:ph idx="1"/>
          </p:nvPr>
        </p:nvSpPr>
        <p:spPr>
          <a:xfrm>
            <a:off x="838200" y="1170774"/>
            <a:ext cx="10515600" cy="5220882"/>
          </a:xfrm>
        </p:spPr>
        <p:txBody>
          <a:bodyPr>
            <a:normAutofit fontScale="40000" lnSpcReduction="20000"/>
          </a:bodyPr>
          <a:lstStyle/>
          <a:p>
            <a:pPr>
              <a:defRPr/>
            </a:pPr>
            <a:endParaRPr lang="fr-FR" sz="5600" dirty="0">
              <a:solidFill>
                <a:schemeClr val="accent6"/>
              </a:solidFill>
              <a:latin typeface="+mn-lt"/>
            </a:endParaRPr>
          </a:p>
          <a:p>
            <a:pPr marL="285750" indent="-285750">
              <a:buClr>
                <a:srgbClr val="C00000"/>
              </a:buClr>
              <a:buFont typeface="Wingdings" panose="05000000000000000000" pitchFamily="2" charset="2"/>
              <a:buChar char="v"/>
              <a:defRPr/>
            </a:pPr>
            <a:r>
              <a:rPr lang="fr-FR" sz="5600" dirty="0">
                <a:latin typeface="+mn-lt"/>
              </a:rPr>
              <a:t>Concevoir et de mettre en place un système d’Assurance-Qualité compatible avec les objectifs et les exigences du système d’Enseignement Supérieur et de la Recherche </a:t>
            </a:r>
          </a:p>
          <a:p>
            <a:pPr marL="285750" indent="-285750">
              <a:buClr>
                <a:srgbClr val="C00000"/>
              </a:buClr>
              <a:buFont typeface="Wingdings" panose="05000000000000000000" pitchFamily="2" charset="2"/>
              <a:buChar char="v"/>
              <a:defRPr/>
            </a:pPr>
            <a:r>
              <a:rPr lang="fr-FR" sz="5600" dirty="0">
                <a:latin typeface="+mn-lt"/>
              </a:rPr>
              <a:t>Faire des propositions sur les standards de qualité pour l’Enseignement Supérieur et la Recherche </a:t>
            </a:r>
          </a:p>
          <a:p>
            <a:pPr marL="285750" indent="-285750">
              <a:buClr>
                <a:srgbClr val="C00000"/>
              </a:buClr>
              <a:buFont typeface="Wingdings" panose="05000000000000000000" pitchFamily="2" charset="2"/>
              <a:buChar char="v"/>
              <a:defRPr/>
            </a:pPr>
            <a:r>
              <a:rPr lang="fr-FR" sz="5600" dirty="0">
                <a:latin typeface="+mn-lt"/>
              </a:rPr>
              <a:t>Proposer et mettre en œuvre les procédures formelles d'évaluation de la qualité des établissements d'enseignement supérieur publics et privés, de leurs formations et des structure et organismes de recherche ;</a:t>
            </a:r>
          </a:p>
          <a:p>
            <a:pPr marL="285750" indent="-285750">
              <a:buClr>
                <a:srgbClr val="C00000"/>
              </a:buClr>
              <a:buFont typeface="Wingdings" panose="05000000000000000000" pitchFamily="2" charset="2"/>
              <a:buChar char="v"/>
              <a:defRPr/>
            </a:pPr>
            <a:r>
              <a:rPr lang="fr-FR" sz="5600" dirty="0">
                <a:latin typeface="+mn-lt"/>
              </a:rPr>
              <a:t>Evaluer périodiquement les établissements d'enseignement supérieurs publics et privés, leurs filières de formation et les structures et organismes de recherche ;</a:t>
            </a:r>
          </a:p>
          <a:p>
            <a:pPr marL="285750" indent="-285750">
              <a:buClr>
                <a:srgbClr val="C00000"/>
              </a:buClr>
              <a:buFont typeface="Wingdings" panose="05000000000000000000" pitchFamily="2" charset="2"/>
              <a:buChar char="v"/>
              <a:defRPr/>
            </a:pPr>
            <a:r>
              <a:rPr lang="fr-FR" sz="5600" dirty="0">
                <a:latin typeface="+mn-lt"/>
              </a:rPr>
              <a:t>Donner un avis technique au Ministre en charge de l'Enseignement Supérieur sur les demandes d'habilitation des formations, de leur accréditation et de celle des établissements d'enseignement supérieur, des centres et organismes de recherche ;</a:t>
            </a:r>
          </a:p>
          <a:p>
            <a:pPr marL="285750" indent="-285750">
              <a:buClr>
                <a:srgbClr val="C00000"/>
              </a:buClr>
              <a:buFont typeface="Wingdings" panose="05000000000000000000" pitchFamily="2" charset="2"/>
              <a:buChar char="v"/>
              <a:defRPr/>
            </a:pPr>
            <a:r>
              <a:rPr lang="fr-FR" sz="5600" dirty="0">
                <a:latin typeface="+mn-lt"/>
              </a:rPr>
              <a:t> Accompagner les établissements d'enseignement supérieur, les structures et les organismes de recherche dans le développement de leur système interne d'Assurance-Qualité et la mise en œuvre de leur auto-évaluation. </a:t>
            </a:r>
          </a:p>
          <a:p>
            <a:endParaRPr lang="en-GB" dirty="0"/>
          </a:p>
        </p:txBody>
      </p:sp>
    </p:spTree>
    <p:extLst>
      <p:ext uri="{BB962C8B-B14F-4D97-AF65-F5344CB8AC3E}">
        <p14:creationId xmlns:p14="http://schemas.microsoft.com/office/powerpoint/2010/main" val="1229606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E12D0F-A9B4-03A6-B2BB-33024B9B90A8}"/>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1A7892FA-E8EF-DC77-BFD5-BB6035D416B9}"/>
              </a:ext>
            </a:extLst>
          </p:cNvPr>
          <p:cNvSpPr>
            <a:spLocks noGrp="1"/>
          </p:cNvSpPr>
          <p:nvPr>
            <p:ph type="title"/>
          </p:nvPr>
        </p:nvSpPr>
        <p:spPr>
          <a:xfrm>
            <a:off x="838200" y="-769120"/>
            <a:ext cx="10515600" cy="2594746"/>
          </a:xfrm>
        </p:spPr>
        <p:txBody>
          <a:bodyPr/>
          <a:lstStyle/>
          <a:p>
            <a:r>
              <a:rPr lang="en-GB" dirty="0"/>
              <a:t>BUT DES ACTIVITÉS D’AQ EXTERNE</a:t>
            </a:r>
          </a:p>
        </p:txBody>
      </p:sp>
      <p:sp>
        <p:nvSpPr>
          <p:cNvPr id="3" name="Marcador de contenido 2">
            <a:extLst>
              <a:ext uri="{FF2B5EF4-FFF2-40B4-BE49-F238E27FC236}">
                <a16:creationId xmlns:a16="http://schemas.microsoft.com/office/drawing/2014/main" id="{664CD987-B08F-E3AC-0199-47B55FB1A18E}"/>
              </a:ext>
            </a:extLst>
          </p:cNvPr>
          <p:cNvSpPr>
            <a:spLocks noGrp="1"/>
          </p:cNvSpPr>
          <p:nvPr>
            <p:ph idx="1"/>
          </p:nvPr>
        </p:nvSpPr>
        <p:spPr>
          <a:xfrm>
            <a:off x="838200" y="888763"/>
            <a:ext cx="10515600" cy="5288200"/>
          </a:xfrm>
        </p:spPr>
        <p:txBody>
          <a:bodyPr>
            <a:normAutofit lnSpcReduction="10000"/>
          </a:bodyPr>
          <a:lstStyle/>
          <a:p>
            <a:pPr marL="0" indent="0">
              <a:buNone/>
            </a:pPr>
            <a:r>
              <a:rPr lang="fr-FR" b="1" dirty="0">
                <a:latin typeface="+mn-lt"/>
              </a:rPr>
              <a:t>Enseignement supérieur</a:t>
            </a:r>
          </a:p>
          <a:p>
            <a:r>
              <a:rPr lang="fr-FR" dirty="0">
                <a:latin typeface="+mn-lt"/>
              </a:rPr>
              <a:t>Habilitation et accréditation </a:t>
            </a:r>
            <a:r>
              <a:rPr lang="fr-FR" sz="2800" dirty="0">
                <a:latin typeface="+mn-lt"/>
              </a:rPr>
              <a:t> des filières de formation au sein des établissements d'enseignement supérieur publics et privés, </a:t>
            </a:r>
          </a:p>
          <a:p>
            <a:r>
              <a:rPr lang="fr-FR" dirty="0">
                <a:latin typeface="+mn-lt"/>
              </a:rPr>
              <a:t>Reconnaissance des diplômes </a:t>
            </a:r>
          </a:p>
          <a:p>
            <a:pPr marL="0" indent="0">
              <a:buNone/>
            </a:pPr>
            <a:r>
              <a:rPr lang="fr-FR" b="1" dirty="0">
                <a:latin typeface="+mn-lt"/>
              </a:rPr>
              <a:t>Recherche  scientifique</a:t>
            </a:r>
            <a:endParaRPr lang="fr-FR" dirty="0">
              <a:latin typeface="+mn-lt"/>
            </a:endParaRPr>
          </a:p>
          <a:p>
            <a:r>
              <a:rPr lang="fr-FR" dirty="0">
                <a:latin typeface="+mn-lt"/>
              </a:rPr>
              <a:t>Habilitation et accréditation  des</a:t>
            </a:r>
          </a:p>
          <a:p>
            <a:pPr lvl="2"/>
            <a:r>
              <a:rPr lang="fr-FR" sz="2800" dirty="0">
                <a:latin typeface="+mn-lt"/>
              </a:rPr>
              <a:t> structures et de recherche (Unités, Laboratoires et Centres de recherche)</a:t>
            </a:r>
          </a:p>
          <a:p>
            <a:pPr lvl="2"/>
            <a:r>
              <a:rPr lang="fr-FR" sz="2800" dirty="0">
                <a:latin typeface="+mn-lt"/>
              </a:rPr>
              <a:t>Ecoles doctorales</a:t>
            </a:r>
          </a:p>
          <a:p>
            <a:r>
              <a:rPr lang="fr-FR" dirty="0">
                <a:latin typeface="+mn-lt"/>
              </a:rPr>
              <a:t>Accès aux financements publics de la recherche  scientifique</a:t>
            </a:r>
          </a:p>
          <a:p>
            <a:r>
              <a:rPr lang="fr-FR" b="1" dirty="0">
                <a:latin typeface="+mn-lt"/>
              </a:rPr>
              <a:t>Autre </a:t>
            </a:r>
          </a:p>
          <a:p>
            <a:pPr marL="0" indent="0">
              <a:buNone/>
            </a:pPr>
            <a:r>
              <a:rPr lang="fr-FR" dirty="0">
                <a:latin typeface="+mn-lt"/>
              </a:rPr>
              <a:t>Une étape clé vers la certification et l’accréditation internationales</a:t>
            </a:r>
          </a:p>
          <a:p>
            <a:endParaRPr lang="en-GB" dirty="0">
              <a:latin typeface="+mn-lt"/>
            </a:endParaRPr>
          </a:p>
        </p:txBody>
      </p:sp>
    </p:spTree>
    <p:extLst>
      <p:ext uri="{BB962C8B-B14F-4D97-AF65-F5344CB8AC3E}">
        <p14:creationId xmlns:p14="http://schemas.microsoft.com/office/powerpoint/2010/main" val="3875399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n 12" descr="Icono&#10;&#10;Descripción generada automáticamente">
            <a:extLst>
              <a:ext uri="{FF2B5EF4-FFF2-40B4-BE49-F238E27FC236}">
                <a16:creationId xmlns:a16="http://schemas.microsoft.com/office/drawing/2014/main" id="{4D83C7D1-C367-CEBE-7CA5-ED6B907E33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675294" cy="6858000"/>
          </a:xfrm>
          <a:prstGeom prst="rect">
            <a:avLst/>
          </a:prstGeom>
        </p:spPr>
      </p:pic>
      <p:sp>
        <p:nvSpPr>
          <p:cNvPr id="3" name="Título 1">
            <a:extLst>
              <a:ext uri="{FF2B5EF4-FFF2-40B4-BE49-F238E27FC236}">
                <a16:creationId xmlns:a16="http://schemas.microsoft.com/office/drawing/2014/main" id="{EA573DAC-7D93-BA74-83AE-5CC4AF1153A3}"/>
              </a:ext>
            </a:extLst>
          </p:cNvPr>
          <p:cNvSpPr txBox="1">
            <a:spLocks/>
          </p:cNvSpPr>
          <p:nvPr/>
        </p:nvSpPr>
        <p:spPr>
          <a:xfrm>
            <a:off x="2634916" y="576263"/>
            <a:ext cx="10515600" cy="2852737"/>
          </a:xfrm>
          <a:prstGeom prst="rect">
            <a:avLst/>
          </a:prstGeom>
        </p:spPr>
        <p:txBody>
          <a:bodyPr anchor="ctr">
            <a:normAutofit/>
          </a:bodyPr>
          <a:lstStyle>
            <a:lvl1pPr algn="ctr" defTabSz="914400" rtl="0" eaLnBrk="1" latinLnBrk="0" hangingPunct="1">
              <a:lnSpc>
                <a:spcPct val="90000"/>
              </a:lnSpc>
              <a:spcBef>
                <a:spcPct val="0"/>
              </a:spcBef>
              <a:buNone/>
              <a:defRPr lang="en-GB" sz="6600" b="1" kern="1200" dirty="0">
                <a:gradFill>
                  <a:gsLst>
                    <a:gs pos="0">
                      <a:srgbClr val="E94E1B"/>
                    </a:gs>
                    <a:gs pos="100000">
                      <a:srgbClr val="F9B233"/>
                    </a:gs>
                  </a:gsLst>
                  <a:lin ang="1200000" scaled="0"/>
                </a:gradFill>
                <a:latin typeface="Montserrat" pitchFamily="2" charset="0"/>
                <a:ea typeface="+mj-ea"/>
                <a:cs typeface="+mj-cs"/>
              </a:defRPr>
            </a:lvl1pPr>
          </a:lstStyle>
          <a:p>
            <a:r>
              <a:rPr lang="es-ES" dirty="0"/>
              <a:t>MERCI !</a:t>
            </a:r>
          </a:p>
        </p:txBody>
      </p:sp>
      <p:sp>
        <p:nvSpPr>
          <p:cNvPr id="2" name="Título 1">
            <a:extLst>
              <a:ext uri="{FF2B5EF4-FFF2-40B4-BE49-F238E27FC236}">
                <a16:creationId xmlns:a16="http://schemas.microsoft.com/office/drawing/2014/main" id="{7EDE08BD-C3D2-4F4D-418A-D5A81FD362AB}"/>
              </a:ext>
            </a:extLst>
          </p:cNvPr>
          <p:cNvSpPr txBox="1">
            <a:spLocks/>
          </p:cNvSpPr>
          <p:nvPr/>
        </p:nvSpPr>
        <p:spPr>
          <a:xfrm>
            <a:off x="4152820" y="3429000"/>
            <a:ext cx="10515600" cy="2852737"/>
          </a:xfrm>
          <a:prstGeom prst="rect">
            <a:avLst/>
          </a:prstGeom>
        </p:spPr>
        <p:txBody>
          <a:bodyPr anchor="ctr">
            <a:normAutofit/>
          </a:bodyPr>
          <a:lstStyle>
            <a:lvl1pPr algn="ctr" defTabSz="914400" rtl="0" eaLnBrk="1" latinLnBrk="0" hangingPunct="1">
              <a:lnSpc>
                <a:spcPct val="90000"/>
              </a:lnSpc>
              <a:spcBef>
                <a:spcPct val="0"/>
              </a:spcBef>
              <a:buNone/>
              <a:defRPr lang="en-GB" sz="6600" b="1" kern="1200" dirty="0">
                <a:gradFill>
                  <a:gsLst>
                    <a:gs pos="0">
                      <a:srgbClr val="E94E1B"/>
                    </a:gs>
                    <a:gs pos="100000">
                      <a:srgbClr val="F9B233"/>
                    </a:gs>
                  </a:gsLst>
                  <a:lin ang="1200000" scaled="0"/>
                </a:gradFill>
                <a:latin typeface="Montserrat" pitchFamily="2" charset="0"/>
                <a:ea typeface="+mj-ea"/>
                <a:cs typeface="+mj-cs"/>
              </a:defRPr>
            </a:lvl1pPr>
          </a:lstStyle>
          <a:p>
            <a:r>
              <a:rPr lang="es-ES" sz="2000" b="0" dirty="0"/>
              <a:t>Plus </a:t>
            </a:r>
            <a:r>
              <a:rPr lang="es-ES" sz="2000" b="0" dirty="0" err="1"/>
              <a:t>d’informations</a:t>
            </a:r>
            <a:r>
              <a:rPr lang="es-ES" sz="2000" b="0" dirty="0"/>
              <a:t> sur</a:t>
            </a:r>
          </a:p>
          <a:p>
            <a:endParaRPr lang="es-ES" sz="2000" b="0" dirty="0"/>
          </a:p>
        </p:txBody>
      </p:sp>
      <p:pic>
        <p:nvPicPr>
          <p:cNvPr id="5" name="Image 4">
            <a:extLst>
              <a:ext uri="{FF2B5EF4-FFF2-40B4-BE49-F238E27FC236}">
                <a16:creationId xmlns:a16="http://schemas.microsoft.com/office/drawing/2014/main" id="{98274993-843F-50F2-21CB-460C0843B345}"/>
              </a:ext>
            </a:extLst>
          </p:cNvPr>
          <p:cNvPicPr>
            <a:picLocks noChangeAspect="1"/>
          </p:cNvPicPr>
          <p:nvPr/>
        </p:nvPicPr>
        <p:blipFill>
          <a:blip r:embed="rId3"/>
          <a:stretch>
            <a:fillRect/>
          </a:stretch>
        </p:blipFill>
        <p:spPr>
          <a:xfrm>
            <a:off x="5448821" y="2230562"/>
            <a:ext cx="5744377" cy="2762636"/>
          </a:xfrm>
          <a:prstGeom prst="rect">
            <a:avLst/>
          </a:prstGeom>
        </p:spPr>
      </p:pic>
    </p:spTree>
    <p:extLst>
      <p:ext uri="{BB962C8B-B14F-4D97-AF65-F5344CB8AC3E}">
        <p14:creationId xmlns:p14="http://schemas.microsoft.com/office/powerpoint/2010/main" val="25523190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399</Words>
  <Application>Microsoft Office PowerPoint</Application>
  <PresentationFormat>Breitbild</PresentationFormat>
  <Paragraphs>35</Paragraphs>
  <Slides>5</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5</vt:i4>
      </vt:variant>
    </vt:vector>
  </HeadingPairs>
  <TitlesOfParts>
    <vt:vector size="11" baseType="lpstr">
      <vt:lpstr>Arial</vt:lpstr>
      <vt:lpstr>Arial Black</vt:lpstr>
      <vt:lpstr>Calibri</vt:lpstr>
      <vt:lpstr>Montserrat</vt:lpstr>
      <vt:lpstr>Wingdings</vt:lpstr>
      <vt:lpstr>Tema de Office</vt:lpstr>
      <vt:lpstr>PowerPoint-Präsentation</vt:lpstr>
      <vt:lpstr>Autorité Mauritanienne d'Assurance Qualité de l'Enseignement Supérieur (AMAQ-ES )</vt:lpstr>
      <vt:lpstr>MISSION DE L’AGENCE / AUTORITÉ</vt:lpstr>
      <vt:lpstr>BUT DES ACTIVITÉS D’AQ EXTERNE</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Eloi Espósito</dc:creator>
  <cp:lastModifiedBy>Sarah Lang</cp:lastModifiedBy>
  <cp:revision>39</cp:revision>
  <dcterms:created xsi:type="dcterms:W3CDTF">2023-06-29T15:28:25Z</dcterms:created>
  <dcterms:modified xsi:type="dcterms:W3CDTF">2025-02-17T07:34:21Z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2023-09-18T13:10:43Z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3be26fec-ea62-4695-b32a-b1ddfa0da754</vt:lpwstr>
  </property>
  <property fmtid="{D5CDD505-2E9C-101B-9397-08002B2CF9AE}" pid="8" name="MSIP_Label_6bd9ddd1-4d20-43f6-abfa-fc3c07406f94_ContentBits">
    <vt:lpwstr>0</vt:lpwstr>
  </property>
</Properties>
</file>