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ACTIVITÉ D’APPRENTISSAGE PAR LES PAIRS : MISSION DES AGENCES / AUTORITÉS PARTICIPANTES ET DE LEURS ACTIVITÉS D’AQ EXTERNE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Lundi 17 Février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1093"/>
          </a:xfrm>
        </p:spPr>
        <p:txBody>
          <a:bodyPr/>
          <a:lstStyle/>
          <a:p>
            <a:r>
              <a:rPr lang="en-GB" dirty="0"/>
              <a:t>PRÉSENTATION DE L’ANAQ-SUP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3"/>
            <a:ext cx="10515600" cy="6036905"/>
          </a:xfrm>
        </p:spPr>
        <p:txBody>
          <a:bodyPr>
            <a:normAutofit fontScale="25000" lnSpcReduction="20000"/>
          </a:bodyPr>
          <a:lstStyle/>
          <a:p>
            <a:endParaRPr lang="fr-BE" sz="4800" b="1" dirty="0"/>
          </a:p>
          <a:p>
            <a:r>
              <a:rPr lang="fr-BE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ANAQ-SUP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une autorité de régulation du sous secteur de l’enseignement supérieur sous la tutelle technique du </a:t>
            </a: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(MESRI).</a:t>
            </a:r>
          </a:p>
          <a:p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l’ANAQ-SUP est créé en 2012 par le décret N° 2012-837 du 7 août 2022</a:t>
            </a:r>
          </a:p>
          <a:p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Remplacé par le nouveau décret N° 2018-1956 du 07 novembre 2018</a:t>
            </a:r>
            <a:endParaRPr lang="fr-BE" sz="80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BE" sz="8000" b="1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tructure</a:t>
            </a:r>
            <a:r>
              <a:rPr lang="fr-BE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l’ANAQ-SUP: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-Un Conseil d’Administration (12 membres)</a:t>
            </a:r>
          </a:p>
          <a:p>
            <a:pPr marL="0" indent="0">
              <a:buNone/>
            </a:pP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-Un Conseil Scientifique (7 membres dont le Secrétaire Exécutif)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Un Secrétaire Exécutif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appuyé par un effectif de 25 agents répartis en plusieurs divisions et 	services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vivier plus de 400 experts nationaux et internationaux</a:t>
            </a:r>
          </a:p>
          <a:p>
            <a:r>
              <a:rPr lang="fr-BE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BE" sz="8000" b="1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ctivités</a:t>
            </a:r>
            <a:r>
              <a:rPr lang="fr-BE" sz="80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principales: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Evaluations des EES, des programmes et des Centres et structures de recherche</a:t>
            </a:r>
          </a:p>
          <a:p>
            <a:pPr marL="0" indent="0">
              <a:buNone/>
            </a:pP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BE" sz="80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ormation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l’accompagnement (CIAQ, Comités de pilotages, experts externes, </a:t>
            </a:r>
            <a:r>
              <a:rPr lang="fr-BE" sz="80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BE" sz="8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Etudes concernant certaines thématiques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Veille sur les innovations pédagogiques dans le domaine de l’enseignement supérieur</a:t>
            </a:r>
          </a:p>
          <a:p>
            <a:pPr marL="0" indent="0">
              <a:buNone/>
            </a:pPr>
            <a:r>
              <a:rPr lang="fr-BE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Témoigner du niveau de qualité des établissements et des programmes de formation</a:t>
            </a:r>
          </a:p>
          <a:p>
            <a:pPr marL="0" indent="0">
              <a:buNone/>
            </a:pPr>
            <a:r>
              <a:rPr lang="fr-BE" sz="9600" dirty="0"/>
              <a:t>     </a:t>
            </a:r>
          </a:p>
          <a:p>
            <a:pPr marL="0" indent="0">
              <a:buNone/>
            </a:pPr>
            <a:endParaRPr lang="fr-BE" sz="1400" noProof="0" dirty="0"/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3286"/>
            <a:ext cx="10515600" cy="1592919"/>
          </a:xfrm>
        </p:spPr>
        <p:txBody>
          <a:bodyPr/>
          <a:lstStyle/>
          <a:p>
            <a:r>
              <a:rPr lang="en-GB" dirty="0"/>
              <a:t>MISSION DE L’ANAQ-SUP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0774"/>
            <a:ext cx="10515600" cy="5164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L’ANAQ-Sup a pour mission de contribuer à assurer la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qualité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d’enseignement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supérieur, de la recherche et de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l’Innovation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de la promotion de la culture et de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l’évaluation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qualité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chargée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de: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des standards de qualité à respecter par les EES, leurs filières et leurs programmes, les centres et organismes de recherche et d’innovation; 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Concevoir et mettre en place un mécanisme d’AQ compatible avec les objectifs et les exigences de l'enseignement supérieur, de la recherche et de l’innovation;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Mettre en place des procédures formelles et identification des critères d’évaluation ;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Donner un avis technique aux ministères notamment le MESRI sur les demandes d’habilitation des EES à délivrer des diplômes ;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Evaluer périodiquement les EES, centres et organismes de recherche et d’innovation et  programmes de formation;</a:t>
            </a:r>
          </a:p>
          <a:p>
            <a:pPr marL="542925" indent="-276225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Assister et accompagner les EES (mise en place de dispositif d’AQI, conduite auto-évaluation etc.).</a:t>
            </a:r>
          </a:p>
          <a:p>
            <a:pPr marL="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69120"/>
            <a:ext cx="10515600" cy="2594746"/>
          </a:xfrm>
        </p:spPr>
        <p:txBody>
          <a:bodyPr/>
          <a:lstStyle/>
          <a:p>
            <a:r>
              <a:rPr lang="en-GB" dirty="0"/>
              <a:t>BUT DES ACTIVITÉS D’AQ EXTERNE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8763"/>
            <a:ext cx="10515600" cy="5288200"/>
          </a:xfrm>
        </p:spPr>
        <p:txBody>
          <a:bodyPr>
            <a:no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Réguler le sous secteur de l’enseignement sup à travers la mise en place de standards qualité à respecter par les EES et leur formation, les COR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Vérifier à travers les évaluations d’EES, de programmes de formation et des COR, le respect des standards qualité définis par l’ANAQ-Sup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Développer la culture de l’évaluation et de l’assurance qualité dans le sous secteur de l’enseignement supérieur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Permettre l’amélioration continue des établissements d’enseignement supérieur, de leurs programmes formation et des COR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MERCI 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Plus </a:t>
            </a:r>
            <a:r>
              <a:rPr lang="es-ES" sz="2000" b="0" dirty="0" err="1"/>
              <a:t>d’informations</a:t>
            </a:r>
            <a:r>
              <a:rPr lang="es-ES" sz="2000" b="0" dirty="0"/>
              <a:t> sur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Breitbild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Times New Roman</vt:lpstr>
      <vt:lpstr>Tema de Office</vt:lpstr>
      <vt:lpstr>PowerPoint-Präsentation</vt:lpstr>
      <vt:lpstr>PRÉSENTATION DE L’ANAQ-SUP</vt:lpstr>
      <vt:lpstr>MISSION DE L’ANAQ-SUP </vt:lpstr>
      <vt:lpstr>BUT DES ACTIVITÉS D’AQ EXTERNE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47</cp:revision>
  <dcterms:created xsi:type="dcterms:W3CDTF">2023-06-29T15:28:25Z</dcterms:created>
  <dcterms:modified xsi:type="dcterms:W3CDTF">2025-02-14T15:36:17Z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