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9" r:id="rId3"/>
    <p:sldId id="269" r:id="rId4"/>
    <p:sldId id="274" r:id="rId5"/>
    <p:sldId id="276" r:id="rId6"/>
    <p:sldId id="275" r:id="rId7"/>
    <p:sldId id="272" r:id="rId8"/>
    <p:sldId id="270" r:id="rId9"/>
    <p:sldId id="271" r:id="rId10"/>
    <p:sldId id="273" r:id="rId11"/>
    <p:sldId id="260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0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099"/>
    <a:srgbClr val="F9B233"/>
    <a:srgbClr val="E94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948" y="306"/>
      </p:cViewPr>
      <p:guideLst>
        <p:guide orient="horz" pos="2137"/>
        <p:guide pos="3840"/>
        <p:guide pos="708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E8ABA8-0691-446C-AA41-84D3F0AF674A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BE"/>
        </a:p>
      </dgm:t>
    </dgm:pt>
    <dgm:pt modelId="{B2F0A0D5-F9ED-4B8E-BC52-C7743A96F089}">
      <dgm:prSet phldrT="[Text]"/>
      <dgm:spPr/>
      <dgm:t>
        <a:bodyPr/>
        <a:lstStyle/>
        <a:p>
          <a:r>
            <a:rPr lang="pt-PT" noProof="0" dirty="0">
              <a:latin typeface="Montserrat" panose="00000500000000000000" pitchFamily="2" charset="0"/>
            </a:rPr>
            <a:t>Escrito pela comissão de especialistas</a:t>
          </a:r>
        </a:p>
      </dgm:t>
    </dgm:pt>
    <dgm:pt modelId="{2A4657EB-1FBE-4BEA-BA8A-6C2E37BE696D}" type="parTrans" cxnId="{B7B34B05-C058-4B27-B537-80EFCC154241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6E28B229-823F-4EC9-9D37-3026AF3A4B00}" type="sibTrans" cxnId="{B7B34B05-C058-4B27-B537-80EFCC154241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B609718C-FFCB-470D-AEAA-F7C41B76869B}">
      <dgm:prSet phldrT="[Text]"/>
      <dgm:spPr/>
      <dgm:t>
        <a:bodyPr/>
        <a:lstStyle/>
        <a:p>
          <a:r>
            <a:rPr lang="pt-BR" noProof="0" dirty="0">
              <a:latin typeface="Montserrat" panose="00000500000000000000" pitchFamily="2" charset="0"/>
            </a:rPr>
            <a:t> Dentro de 3 meses após a visita ao local</a:t>
          </a:r>
          <a:endParaRPr lang="pt-PT" noProof="0" dirty="0">
            <a:latin typeface="Montserrat" panose="00000500000000000000" pitchFamily="2" charset="0"/>
          </a:endParaRPr>
        </a:p>
      </dgm:t>
    </dgm:pt>
    <dgm:pt modelId="{F654E9EE-29D2-4242-B87F-6E0E0866C64A}" type="parTrans" cxnId="{36AE5D73-611C-4D14-BCFA-90C81D499DBC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269FB645-23CF-4660-A290-A8761F7C1183}" type="sibTrans" cxnId="{36AE5D73-611C-4D14-BCFA-90C81D499DBC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77AC36E5-0B44-424F-BDE4-16E995D64A64}">
      <dgm:prSet/>
      <dgm:spPr/>
      <dgm:t>
        <a:bodyPr/>
        <a:lstStyle/>
        <a:p>
          <a:r>
            <a:rPr lang="pt-PT" noProof="0" dirty="0">
              <a:latin typeface="Montserrat" panose="00000500000000000000" pitchFamily="2" charset="0"/>
            </a:rPr>
            <a:t>Verificado pelo coordenador</a:t>
          </a:r>
        </a:p>
      </dgm:t>
    </dgm:pt>
    <dgm:pt modelId="{DAC637DB-E434-4501-A434-A50BE3E6362F}" type="parTrans" cxnId="{DF1E5068-EA5C-4695-BDE2-632085E99C0D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7D6F3301-927C-432F-AD93-A7FFD414017D}" type="sibTrans" cxnId="{DF1E5068-EA5C-4695-BDE2-632085E99C0D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E3B68B81-8B7D-44EE-96C6-9EE71A6F9EBD}">
      <dgm:prSet/>
      <dgm:spPr/>
      <dgm:t>
        <a:bodyPr/>
        <a:lstStyle/>
        <a:p>
          <a:r>
            <a:rPr lang="pt-PT" noProof="0" dirty="0">
              <a:latin typeface="Montserrat" panose="00000500000000000000" pitchFamily="2" charset="0"/>
            </a:rPr>
            <a:t>Comprovação de fatos pela agência</a:t>
          </a:r>
        </a:p>
      </dgm:t>
    </dgm:pt>
    <dgm:pt modelId="{583AEF86-7766-4268-A0A6-03E3C1F93BA7}" type="parTrans" cxnId="{D9E36F5E-B6D2-4B47-A1DD-BAA43EE27D49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6F988DBF-D0CA-449A-96BE-9237E4396FE5}" type="sibTrans" cxnId="{D9E36F5E-B6D2-4B47-A1DD-BAA43EE27D49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2601C94F-3F73-4352-A02E-9322B9005570}">
      <dgm:prSet/>
      <dgm:spPr/>
      <dgm:t>
        <a:bodyPr/>
        <a:lstStyle/>
        <a:p>
          <a:r>
            <a:rPr lang="pt-PT" noProof="0" dirty="0">
              <a:latin typeface="Montserrat" panose="00000500000000000000" pitchFamily="2" charset="0"/>
            </a:rPr>
            <a:t>Finalizado pela comissão de especialistas</a:t>
          </a:r>
        </a:p>
      </dgm:t>
    </dgm:pt>
    <dgm:pt modelId="{930025CA-A76E-4827-9BDA-259ECE485A8B}" type="parTrans" cxnId="{1408A76B-246E-49C8-B662-440AE5A65C16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11EFBACB-3819-4B42-9B99-BF41B98FDB4B}" type="sibTrans" cxnId="{1408A76B-246E-49C8-B662-440AE5A65C16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C0A0CD6B-7D4E-4C6C-9BD1-92A823F070ED}">
      <dgm:prSet phldrT="[Text]" custT="1"/>
      <dgm:spPr/>
      <dgm:t>
        <a:bodyPr/>
        <a:lstStyle/>
        <a:p>
          <a:r>
            <a:rPr lang="pt-PT" sz="1300" noProof="0" dirty="0">
              <a:latin typeface="Montserrat" panose="00000500000000000000" pitchFamily="2" charset="0"/>
            </a:rPr>
            <a:t>2 meses</a:t>
          </a:r>
        </a:p>
      </dgm:t>
    </dgm:pt>
    <dgm:pt modelId="{9DDA229E-1257-4940-8D66-BE48A1CEA7AD}" type="parTrans" cxnId="{4D35CCC9-F77E-45A4-A52F-4145C830CA77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2F190C42-FF26-43A1-B156-935FAA5A045E}" type="sibTrans" cxnId="{4D35CCC9-F77E-45A4-A52F-4145C830CA77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B91EFC22-DB50-47D4-B2E9-74F74361C761}">
      <dgm:prSet custT="1"/>
      <dgm:spPr/>
      <dgm:t>
        <a:bodyPr/>
        <a:lstStyle/>
        <a:p>
          <a:r>
            <a:rPr lang="pt-PT" sz="1300" noProof="0" dirty="0">
              <a:latin typeface="Montserrat" panose="00000500000000000000" pitchFamily="2" charset="0"/>
            </a:rPr>
            <a:t>2 semanas</a:t>
          </a:r>
        </a:p>
      </dgm:t>
    </dgm:pt>
    <dgm:pt modelId="{FE081531-C1E9-42A2-B879-28493FF01853}" type="parTrans" cxnId="{47B82E6E-5F27-4AD9-8FC2-41FEEFCC77DC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86C40181-6245-40AB-99CD-67F10D8B1037}" type="sibTrans" cxnId="{47B82E6E-5F27-4AD9-8FC2-41FEEFCC77DC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53380A1A-DEEA-458F-9FE2-CB0FD11402C9}">
      <dgm:prSet custT="1"/>
      <dgm:spPr/>
      <dgm:t>
        <a:bodyPr/>
        <a:lstStyle/>
        <a:p>
          <a:r>
            <a:rPr lang="pt-PT" sz="1300" noProof="0" dirty="0">
              <a:latin typeface="Montserrat" panose="00000500000000000000" pitchFamily="2" charset="0"/>
            </a:rPr>
            <a:t>2 semanas</a:t>
          </a:r>
        </a:p>
      </dgm:t>
    </dgm:pt>
    <dgm:pt modelId="{FBF43E2D-C6A0-48B0-A9D2-AEDFDEA8AFD1}" type="parTrans" cxnId="{212E06D3-B119-463B-ABDF-BFAAC83913ED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308C5209-831F-4F9C-AB05-70FB0EF17AFC}" type="sibTrans" cxnId="{212E06D3-B119-463B-ABDF-BFAAC83913ED}">
      <dgm:prSet/>
      <dgm:spPr/>
      <dgm:t>
        <a:bodyPr/>
        <a:lstStyle/>
        <a:p>
          <a:endParaRPr lang="pt-PT" noProof="0" dirty="0">
            <a:latin typeface="Montserrat" panose="00000500000000000000" pitchFamily="2" charset="0"/>
          </a:endParaRPr>
        </a:p>
      </dgm:t>
    </dgm:pt>
    <dgm:pt modelId="{5A1749F5-EACE-48E1-9BE9-6945C9889186}" type="pres">
      <dgm:prSet presAssocID="{D0E8ABA8-0691-446C-AA41-84D3F0AF674A}" presName="rootnode" presStyleCnt="0">
        <dgm:presLayoutVars>
          <dgm:chMax/>
          <dgm:chPref/>
          <dgm:dir/>
          <dgm:animLvl val="lvl"/>
        </dgm:presLayoutVars>
      </dgm:prSet>
      <dgm:spPr/>
    </dgm:pt>
    <dgm:pt modelId="{54387305-CB97-4A23-AE15-622D0603B05B}" type="pres">
      <dgm:prSet presAssocID="{B2F0A0D5-F9ED-4B8E-BC52-C7743A96F089}" presName="composite" presStyleCnt="0"/>
      <dgm:spPr/>
    </dgm:pt>
    <dgm:pt modelId="{6CAC86D0-56EB-43D0-98BA-921341AE083D}" type="pres">
      <dgm:prSet presAssocID="{B2F0A0D5-F9ED-4B8E-BC52-C7743A96F089}" presName="bentUpArrow1" presStyleLbl="alignImgPlace1" presStyleIdx="0" presStyleCnt="3"/>
      <dgm:spPr/>
    </dgm:pt>
    <dgm:pt modelId="{4B20D737-6180-4AEB-A001-1703554A01EC}" type="pres">
      <dgm:prSet presAssocID="{B2F0A0D5-F9ED-4B8E-BC52-C7743A96F089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B2E4AD37-6FFF-4EAD-A929-35DADD6BCD44}" type="pres">
      <dgm:prSet presAssocID="{B2F0A0D5-F9ED-4B8E-BC52-C7743A96F089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B2A6EF15-F996-4508-B003-43357CCD6B49}" type="pres">
      <dgm:prSet presAssocID="{6E28B229-823F-4EC9-9D37-3026AF3A4B00}" presName="sibTrans" presStyleCnt="0"/>
      <dgm:spPr/>
    </dgm:pt>
    <dgm:pt modelId="{89AFB38C-31D7-4D74-B165-F0DE5DF9D89B}" type="pres">
      <dgm:prSet presAssocID="{77AC36E5-0B44-424F-BDE4-16E995D64A64}" presName="composite" presStyleCnt="0"/>
      <dgm:spPr/>
    </dgm:pt>
    <dgm:pt modelId="{14829EBE-9D23-4918-9069-4561D8BC4476}" type="pres">
      <dgm:prSet presAssocID="{77AC36E5-0B44-424F-BDE4-16E995D64A64}" presName="bentUpArrow1" presStyleLbl="alignImgPlace1" presStyleIdx="1" presStyleCnt="3"/>
      <dgm:spPr/>
    </dgm:pt>
    <dgm:pt modelId="{B3DCA793-CC67-4943-943D-788E37C07C7A}" type="pres">
      <dgm:prSet presAssocID="{77AC36E5-0B44-424F-BDE4-16E995D64A64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D9464B45-A8E8-4BAC-9CDF-1BAB874C8CF4}" type="pres">
      <dgm:prSet presAssocID="{77AC36E5-0B44-424F-BDE4-16E995D64A64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4DD7C07-DA59-4FA4-88FB-6D9FA3855CE8}" type="pres">
      <dgm:prSet presAssocID="{7D6F3301-927C-432F-AD93-A7FFD414017D}" presName="sibTrans" presStyleCnt="0"/>
      <dgm:spPr/>
    </dgm:pt>
    <dgm:pt modelId="{686DABBA-9855-464F-B435-F6A0E11A02DC}" type="pres">
      <dgm:prSet presAssocID="{E3B68B81-8B7D-44EE-96C6-9EE71A6F9EBD}" presName="composite" presStyleCnt="0"/>
      <dgm:spPr/>
    </dgm:pt>
    <dgm:pt modelId="{7AC71435-CFE8-4743-B4A5-F76603FDA6A3}" type="pres">
      <dgm:prSet presAssocID="{E3B68B81-8B7D-44EE-96C6-9EE71A6F9EBD}" presName="bentUpArrow1" presStyleLbl="alignImgPlace1" presStyleIdx="2" presStyleCnt="3"/>
      <dgm:spPr/>
    </dgm:pt>
    <dgm:pt modelId="{C945FB0E-6855-4D92-A68B-6492455D111B}" type="pres">
      <dgm:prSet presAssocID="{E3B68B81-8B7D-44EE-96C6-9EE71A6F9EBD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2AF79E4B-3004-4B9C-BB5A-3FA698A996F6}" type="pres">
      <dgm:prSet presAssocID="{E3B68B81-8B7D-44EE-96C6-9EE71A6F9EBD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4EA9C1CB-1251-4356-8C01-9F0E8CD6CB68}" type="pres">
      <dgm:prSet presAssocID="{6F988DBF-D0CA-449A-96BE-9237E4396FE5}" presName="sibTrans" presStyleCnt="0"/>
      <dgm:spPr/>
    </dgm:pt>
    <dgm:pt modelId="{EA7E4D44-D164-49C3-8EA3-B814E6E606DB}" type="pres">
      <dgm:prSet presAssocID="{2601C94F-3F73-4352-A02E-9322B9005570}" presName="composite" presStyleCnt="0"/>
      <dgm:spPr/>
    </dgm:pt>
    <dgm:pt modelId="{0602D27C-DC70-4AE7-A0F9-B84AA975B40E}" type="pres">
      <dgm:prSet presAssocID="{2601C94F-3F73-4352-A02E-9322B9005570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CD914EA9-511E-4F1E-ADCA-168EC57C9C73}" type="pres">
      <dgm:prSet presAssocID="{2601C94F-3F73-4352-A02E-9322B9005570}" presName="Final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7B34B05-C058-4B27-B537-80EFCC154241}" srcId="{D0E8ABA8-0691-446C-AA41-84D3F0AF674A}" destId="{B2F0A0D5-F9ED-4B8E-BC52-C7743A96F089}" srcOrd="0" destOrd="0" parTransId="{2A4657EB-1FBE-4BEA-BA8A-6C2E37BE696D}" sibTransId="{6E28B229-823F-4EC9-9D37-3026AF3A4B00}"/>
    <dgm:cxn modelId="{77880E08-A9F2-47D6-805C-C90B8B83AF21}" type="presOf" srcId="{C0A0CD6B-7D4E-4C6C-9BD1-92A823F070ED}" destId="{B2E4AD37-6FFF-4EAD-A929-35DADD6BCD44}" srcOrd="0" destOrd="0" presId="urn:microsoft.com/office/officeart/2005/8/layout/StepDownProcess"/>
    <dgm:cxn modelId="{380B8B36-6424-4D5F-B5A9-8DC3E1205DDC}" type="presOf" srcId="{77AC36E5-0B44-424F-BDE4-16E995D64A64}" destId="{B3DCA793-CC67-4943-943D-788E37C07C7A}" srcOrd="0" destOrd="0" presId="urn:microsoft.com/office/officeart/2005/8/layout/StepDownProcess"/>
    <dgm:cxn modelId="{13A8E85B-C69F-4819-AD86-267CF0867C5A}" type="presOf" srcId="{B609718C-FFCB-470D-AEAA-F7C41B76869B}" destId="{CD914EA9-511E-4F1E-ADCA-168EC57C9C73}" srcOrd="0" destOrd="0" presId="urn:microsoft.com/office/officeart/2005/8/layout/StepDownProcess"/>
    <dgm:cxn modelId="{D9E36F5E-B6D2-4B47-A1DD-BAA43EE27D49}" srcId="{D0E8ABA8-0691-446C-AA41-84D3F0AF674A}" destId="{E3B68B81-8B7D-44EE-96C6-9EE71A6F9EBD}" srcOrd="2" destOrd="0" parTransId="{583AEF86-7766-4268-A0A6-03E3C1F93BA7}" sibTransId="{6F988DBF-D0CA-449A-96BE-9237E4396FE5}"/>
    <dgm:cxn modelId="{2DEFEF44-7E1F-4479-807A-7AD96FB64E81}" type="presOf" srcId="{53380A1A-DEEA-458F-9FE2-CB0FD11402C9}" destId="{2AF79E4B-3004-4B9C-BB5A-3FA698A996F6}" srcOrd="0" destOrd="0" presId="urn:microsoft.com/office/officeart/2005/8/layout/StepDownProcess"/>
    <dgm:cxn modelId="{DF1E5068-EA5C-4695-BDE2-632085E99C0D}" srcId="{D0E8ABA8-0691-446C-AA41-84D3F0AF674A}" destId="{77AC36E5-0B44-424F-BDE4-16E995D64A64}" srcOrd="1" destOrd="0" parTransId="{DAC637DB-E434-4501-A434-A50BE3E6362F}" sibTransId="{7D6F3301-927C-432F-AD93-A7FFD414017D}"/>
    <dgm:cxn modelId="{1408A76B-246E-49C8-B662-440AE5A65C16}" srcId="{D0E8ABA8-0691-446C-AA41-84D3F0AF674A}" destId="{2601C94F-3F73-4352-A02E-9322B9005570}" srcOrd="3" destOrd="0" parTransId="{930025CA-A76E-4827-9BDA-259ECE485A8B}" sibTransId="{11EFBACB-3819-4B42-9B99-BF41B98FDB4B}"/>
    <dgm:cxn modelId="{47B82E6E-5F27-4AD9-8FC2-41FEEFCC77DC}" srcId="{77AC36E5-0B44-424F-BDE4-16E995D64A64}" destId="{B91EFC22-DB50-47D4-B2E9-74F74361C761}" srcOrd="0" destOrd="0" parTransId="{FE081531-C1E9-42A2-B879-28493FF01853}" sibTransId="{86C40181-6245-40AB-99CD-67F10D8B1037}"/>
    <dgm:cxn modelId="{06753C52-CE74-418D-B97B-F78156EB0188}" type="presOf" srcId="{B2F0A0D5-F9ED-4B8E-BC52-C7743A96F089}" destId="{4B20D737-6180-4AEB-A001-1703554A01EC}" srcOrd="0" destOrd="0" presId="urn:microsoft.com/office/officeart/2005/8/layout/StepDownProcess"/>
    <dgm:cxn modelId="{36AE5D73-611C-4D14-BCFA-90C81D499DBC}" srcId="{2601C94F-3F73-4352-A02E-9322B9005570}" destId="{B609718C-FFCB-470D-AEAA-F7C41B76869B}" srcOrd="0" destOrd="0" parTransId="{F654E9EE-29D2-4242-B87F-6E0E0866C64A}" sibTransId="{269FB645-23CF-4660-A290-A8761F7C1183}"/>
    <dgm:cxn modelId="{E9498673-6A3B-4652-A62B-7CDAC7D2ABDB}" type="presOf" srcId="{B91EFC22-DB50-47D4-B2E9-74F74361C761}" destId="{D9464B45-A8E8-4BAC-9CDF-1BAB874C8CF4}" srcOrd="0" destOrd="0" presId="urn:microsoft.com/office/officeart/2005/8/layout/StepDownProcess"/>
    <dgm:cxn modelId="{3C1F8B96-2FA1-4431-9B20-D4AE409FA6A9}" type="presOf" srcId="{2601C94F-3F73-4352-A02E-9322B9005570}" destId="{0602D27C-DC70-4AE7-A0F9-B84AA975B40E}" srcOrd="0" destOrd="0" presId="urn:microsoft.com/office/officeart/2005/8/layout/StepDownProcess"/>
    <dgm:cxn modelId="{D554BAA1-BB82-4FD9-83D7-C0D6D5625172}" type="presOf" srcId="{D0E8ABA8-0691-446C-AA41-84D3F0AF674A}" destId="{5A1749F5-EACE-48E1-9BE9-6945C9889186}" srcOrd="0" destOrd="0" presId="urn:microsoft.com/office/officeart/2005/8/layout/StepDownProcess"/>
    <dgm:cxn modelId="{4D35CCC9-F77E-45A4-A52F-4145C830CA77}" srcId="{B2F0A0D5-F9ED-4B8E-BC52-C7743A96F089}" destId="{C0A0CD6B-7D4E-4C6C-9BD1-92A823F070ED}" srcOrd="0" destOrd="0" parTransId="{9DDA229E-1257-4940-8D66-BE48A1CEA7AD}" sibTransId="{2F190C42-FF26-43A1-B156-935FAA5A045E}"/>
    <dgm:cxn modelId="{212E06D3-B119-463B-ABDF-BFAAC83913ED}" srcId="{E3B68B81-8B7D-44EE-96C6-9EE71A6F9EBD}" destId="{53380A1A-DEEA-458F-9FE2-CB0FD11402C9}" srcOrd="0" destOrd="0" parTransId="{FBF43E2D-C6A0-48B0-A9D2-AEDFDEA8AFD1}" sibTransId="{308C5209-831F-4F9C-AB05-70FB0EF17AFC}"/>
    <dgm:cxn modelId="{B747BEFE-8E06-4AC6-9F13-A1651A7AE895}" type="presOf" srcId="{E3B68B81-8B7D-44EE-96C6-9EE71A6F9EBD}" destId="{C945FB0E-6855-4D92-A68B-6492455D111B}" srcOrd="0" destOrd="0" presId="urn:microsoft.com/office/officeart/2005/8/layout/StepDownProcess"/>
    <dgm:cxn modelId="{E9B4518D-56AB-4006-A9D5-6EEC3916DD5F}" type="presParOf" srcId="{5A1749F5-EACE-48E1-9BE9-6945C9889186}" destId="{54387305-CB97-4A23-AE15-622D0603B05B}" srcOrd="0" destOrd="0" presId="urn:microsoft.com/office/officeart/2005/8/layout/StepDownProcess"/>
    <dgm:cxn modelId="{C784A0C8-6BDE-4263-9FE9-0E96777CB5BB}" type="presParOf" srcId="{54387305-CB97-4A23-AE15-622D0603B05B}" destId="{6CAC86D0-56EB-43D0-98BA-921341AE083D}" srcOrd="0" destOrd="0" presId="urn:microsoft.com/office/officeart/2005/8/layout/StepDownProcess"/>
    <dgm:cxn modelId="{F243294C-2CB5-473B-B076-3A5F3143E434}" type="presParOf" srcId="{54387305-CB97-4A23-AE15-622D0603B05B}" destId="{4B20D737-6180-4AEB-A001-1703554A01EC}" srcOrd="1" destOrd="0" presId="urn:microsoft.com/office/officeart/2005/8/layout/StepDownProcess"/>
    <dgm:cxn modelId="{5B8CD563-AE4B-49D0-AFFB-7B922C1F3D4C}" type="presParOf" srcId="{54387305-CB97-4A23-AE15-622D0603B05B}" destId="{B2E4AD37-6FFF-4EAD-A929-35DADD6BCD44}" srcOrd="2" destOrd="0" presId="urn:microsoft.com/office/officeart/2005/8/layout/StepDownProcess"/>
    <dgm:cxn modelId="{462462C8-F4D9-462C-84EE-D882EE6B8F35}" type="presParOf" srcId="{5A1749F5-EACE-48E1-9BE9-6945C9889186}" destId="{B2A6EF15-F996-4508-B003-43357CCD6B49}" srcOrd="1" destOrd="0" presId="urn:microsoft.com/office/officeart/2005/8/layout/StepDownProcess"/>
    <dgm:cxn modelId="{66A75BF7-3EC8-4717-96DC-AA6F91DED4E1}" type="presParOf" srcId="{5A1749F5-EACE-48E1-9BE9-6945C9889186}" destId="{89AFB38C-31D7-4D74-B165-F0DE5DF9D89B}" srcOrd="2" destOrd="0" presId="urn:microsoft.com/office/officeart/2005/8/layout/StepDownProcess"/>
    <dgm:cxn modelId="{D217ADD5-D090-4609-8460-C6E0D26B5BC4}" type="presParOf" srcId="{89AFB38C-31D7-4D74-B165-F0DE5DF9D89B}" destId="{14829EBE-9D23-4918-9069-4561D8BC4476}" srcOrd="0" destOrd="0" presId="urn:microsoft.com/office/officeart/2005/8/layout/StepDownProcess"/>
    <dgm:cxn modelId="{91E72111-2BB5-4560-9972-D02AFEC66BD2}" type="presParOf" srcId="{89AFB38C-31D7-4D74-B165-F0DE5DF9D89B}" destId="{B3DCA793-CC67-4943-943D-788E37C07C7A}" srcOrd="1" destOrd="0" presId="urn:microsoft.com/office/officeart/2005/8/layout/StepDownProcess"/>
    <dgm:cxn modelId="{8D693CB9-17FA-4B03-8C5F-A85F60522C5A}" type="presParOf" srcId="{89AFB38C-31D7-4D74-B165-F0DE5DF9D89B}" destId="{D9464B45-A8E8-4BAC-9CDF-1BAB874C8CF4}" srcOrd="2" destOrd="0" presId="urn:microsoft.com/office/officeart/2005/8/layout/StepDownProcess"/>
    <dgm:cxn modelId="{4D3F3A4D-74F8-4CD7-9517-D886FEA00484}" type="presParOf" srcId="{5A1749F5-EACE-48E1-9BE9-6945C9889186}" destId="{54DD7C07-DA59-4FA4-88FB-6D9FA3855CE8}" srcOrd="3" destOrd="0" presId="urn:microsoft.com/office/officeart/2005/8/layout/StepDownProcess"/>
    <dgm:cxn modelId="{A150B157-2CEF-4220-B5B7-3BBC13C902F2}" type="presParOf" srcId="{5A1749F5-EACE-48E1-9BE9-6945C9889186}" destId="{686DABBA-9855-464F-B435-F6A0E11A02DC}" srcOrd="4" destOrd="0" presId="urn:microsoft.com/office/officeart/2005/8/layout/StepDownProcess"/>
    <dgm:cxn modelId="{4A0AE1A0-9B96-4A85-8E68-551176103FC2}" type="presParOf" srcId="{686DABBA-9855-464F-B435-F6A0E11A02DC}" destId="{7AC71435-CFE8-4743-B4A5-F76603FDA6A3}" srcOrd="0" destOrd="0" presId="urn:microsoft.com/office/officeart/2005/8/layout/StepDownProcess"/>
    <dgm:cxn modelId="{E1E0494D-3896-4F3B-BA9E-B73EE334BF11}" type="presParOf" srcId="{686DABBA-9855-464F-B435-F6A0E11A02DC}" destId="{C945FB0E-6855-4D92-A68B-6492455D111B}" srcOrd="1" destOrd="0" presId="urn:microsoft.com/office/officeart/2005/8/layout/StepDownProcess"/>
    <dgm:cxn modelId="{75AA19B4-99A8-4A88-8F36-954C4CF8928C}" type="presParOf" srcId="{686DABBA-9855-464F-B435-F6A0E11A02DC}" destId="{2AF79E4B-3004-4B9C-BB5A-3FA698A996F6}" srcOrd="2" destOrd="0" presId="urn:microsoft.com/office/officeart/2005/8/layout/StepDownProcess"/>
    <dgm:cxn modelId="{0C555D33-7D91-4D36-B025-113965A96A20}" type="presParOf" srcId="{5A1749F5-EACE-48E1-9BE9-6945C9889186}" destId="{4EA9C1CB-1251-4356-8C01-9F0E8CD6CB68}" srcOrd="5" destOrd="0" presId="urn:microsoft.com/office/officeart/2005/8/layout/StepDownProcess"/>
    <dgm:cxn modelId="{8308B1C7-9BA1-4930-8459-02AE563F3BFD}" type="presParOf" srcId="{5A1749F5-EACE-48E1-9BE9-6945C9889186}" destId="{EA7E4D44-D164-49C3-8EA3-B814E6E606DB}" srcOrd="6" destOrd="0" presId="urn:microsoft.com/office/officeart/2005/8/layout/StepDownProcess"/>
    <dgm:cxn modelId="{F81E87A5-2D3F-4035-A99B-F5A1B1B2114E}" type="presParOf" srcId="{EA7E4D44-D164-49C3-8EA3-B814E6E606DB}" destId="{0602D27C-DC70-4AE7-A0F9-B84AA975B40E}" srcOrd="0" destOrd="0" presId="urn:microsoft.com/office/officeart/2005/8/layout/StepDownProcess"/>
    <dgm:cxn modelId="{68FE5865-2E92-40E5-941A-FE6A7BD6AC70}" type="presParOf" srcId="{EA7E4D44-D164-49C3-8EA3-B814E6E606DB}" destId="{CD914EA9-511E-4F1E-ADCA-168EC57C9C73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4CAE17-FB8E-49D9-B53A-F577F54686CD}" type="doc">
      <dgm:prSet loTypeId="urn:microsoft.com/office/officeart/2005/8/layout/chevron2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LID4096"/>
        </a:p>
      </dgm:t>
    </dgm:pt>
    <dgm:pt modelId="{A605366F-BB75-4FFF-AD48-78A08B0E5959}">
      <dgm:prSet phldrT="[Text]" custT="1"/>
      <dgm:spPr>
        <a:xfrm rot="5400000">
          <a:off x="-232200" y="793864"/>
          <a:ext cx="1548000" cy="1083600"/>
        </a:xfrm>
        <a:prstGeom prst="chevron">
          <a:avLst/>
        </a:prstGeom>
        <a:solidFill>
          <a:srgbClr val="ED7D31">
            <a:shade val="8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400" b="1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Conforme</a:t>
          </a:r>
          <a:endParaRPr lang="LID4096" sz="1400" b="1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8AC72A62-1295-45BF-BB03-661AE67203E6}" type="parTrans" cxnId="{FA5B93E3-DDC8-4805-99D3-4FCDC277F166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3D3CD128-2575-4952-B8B2-3DA3B5C25FBD}" type="sibTrans" cxnId="{FA5B93E3-DDC8-4805-99D3-4FCDC277F166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A80529A1-ADDD-495C-A130-E6B0D2B0534B}">
      <dgm:prSet phldrT="[Text]" custT="1"/>
      <dgm:spPr>
        <a:xfrm rot="5400000">
          <a:off x="-232200" y="2191658"/>
          <a:ext cx="1548000" cy="1083600"/>
        </a:xfrm>
        <a:prstGeom prst="chevron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400" b="1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Parcialmente</a:t>
          </a:r>
          <a:r>
            <a:rPr lang="en-GB" sz="1400" b="1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400" b="1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conforme</a:t>
          </a:r>
          <a:endParaRPr lang="LID4096" sz="1400" b="1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CDD59012-52C1-423F-BB6E-C84903BCD0C0}" type="parTrans" cxnId="{42790DA1-00BA-4147-8EB4-E00544CB7625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3851D5E8-912B-4D65-8BAF-2EC747E228BB}" type="sibTrans" cxnId="{42790DA1-00BA-4147-8EB4-E00544CB7625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5B36980A-D450-460D-8233-70F2386349BB}">
      <dgm:prSet phldrT="[Text]" custT="1"/>
      <dgm:spPr>
        <a:xfrm rot="5400000">
          <a:off x="-232200" y="3650404"/>
          <a:ext cx="1548000" cy="1083600"/>
        </a:xfrm>
        <a:prstGeom prst="chevron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400" b="1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Não</a:t>
          </a:r>
          <a:r>
            <a:rPr lang="en-GB" sz="1400" b="1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400" b="1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conforme</a:t>
          </a:r>
          <a:endParaRPr lang="LID4096" sz="1400" b="1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7D5D4D22-95B6-4A79-960D-662E37639FCE}" type="parTrans" cxnId="{B5CBC8E9-DADD-4667-9D95-F2DFED48A069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CE3D57CE-FA84-488B-86F4-C6FC2BA3D110}" type="sibTrans" cxnId="{B5CBC8E9-DADD-4667-9D95-F2DFED48A069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960A0077-D59E-4A45-8277-B57C5944451A}">
      <dgm:prSet phldrT="[Text]" custT="1"/>
      <dgm:spPr>
        <a:xfrm rot="5400000">
          <a:off x="2398648" y="493011"/>
          <a:ext cx="1544105" cy="417420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t-BR" sz="2000" b="1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Alguns aspetos ou partes</a:t>
          </a:r>
          <a:r>
            <a:rPr lang="pt-BR" sz="2000" b="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 dos ASG-QA são cumpridos, enquanto outros não o são. A interpretação dos ASG-QA é correta, mas a forma de implementação não é suficientemente eficaz.</a:t>
          </a:r>
          <a:endParaRPr lang="LID4096" sz="2000" b="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1EE94DF7-C465-4699-AD46-52180BA246D8}" type="parTrans" cxnId="{FD7CD57B-BBD5-4A3A-864E-8C56114655CD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AD462D53-62AD-43EB-9CB2-86CCB11BE409}" type="sibTrans" cxnId="{FD7CD57B-BBD5-4A3A-864E-8C56114655CD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E2293666-1443-4238-863F-0A4C6BA5088C}">
      <dgm:prSet phldrT="[Text]" custT="1"/>
      <dgm:spPr>
        <a:xfrm rot="5400000">
          <a:off x="2667600" y="1905320"/>
          <a:ext cx="1006200" cy="417420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t-BR" sz="20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 agência </a:t>
          </a:r>
          <a:r>
            <a:rPr lang="pt-BR" sz="20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não cumpre </a:t>
          </a:r>
          <a:r>
            <a:rPr lang="pt-BR" sz="20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os ASG-QA.</a:t>
          </a:r>
          <a:endParaRPr lang="LID4096" sz="200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52DDDF53-050F-4695-8849-825D7939A13B}" type="parTrans" cxnId="{2DEB716E-5EED-44FC-A5AF-5BA85199BBA6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B87DD1E2-B808-4809-B967-23CFA1235AD5}" type="sibTrans" cxnId="{2DEB716E-5EED-44FC-A5AF-5BA85199BBA6}">
      <dgm:prSet/>
      <dgm:spPr/>
      <dgm:t>
        <a:bodyPr/>
        <a:lstStyle/>
        <a:p>
          <a:endParaRPr lang="LID4096" sz="2400">
            <a:latin typeface="Montserrat" panose="00000500000000000000" pitchFamily="2" charset="0"/>
          </a:endParaRPr>
        </a:p>
      </dgm:t>
    </dgm:pt>
    <dgm:pt modelId="{921D889F-760B-4D63-B1F3-D14297D4C7BE}">
      <dgm:prSet custT="1"/>
      <dgm:spPr>
        <a:xfrm rot="5400000">
          <a:off x="2404106" y="-1159491"/>
          <a:ext cx="1533188" cy="4174200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pt-BR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 agência está </a:t>
          </a:r>
          <a:r>
            <a:rPr lang="pt-BR" sz="2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totalmente, ou em grande medida, </a:t>
          </a:r>
          <a:r>
            <a:rPr lang="pt-BR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alinhada com os ASG-QA, os quais são implementados de forma eficaz, e cujo princípio/espírito é seguido na prática.</a:t>
          </a:r>
          <a:endParaRPr lang="fr-BE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gm:t>
    </dgm:pt>
    <dgm:pt modelId="{8CC22F09-D151-4463-9326-D47A7E6D2B1F}" type="parTrans" cxnId="{53143D0F-198C-4093-B488-813A8E357BD9}">
      <dgm:prSet/>
      <dgm:spPr/>
      <dgm:t>
        <a:bodyPr/>
        <a:lstStyle/>
        <a:p>
          <a:endParaRPr lang="fr-BE" sz="2400">
            <a:latin typeface="Montserrat" panose="00000500000000000000" pitchFamily="2" charset="0"/>
          </a:endParaRPr>
        </a:p>
      </dgm:t>
    </dgm:pt>
    <dgm:pt modelId="{0CB504F0-382E-499B-B04D-16FDD2B08EE9}" type="sibTrans" cxnId="{53143D0F-198C-4093-B488-813A8E357BD9}">
      <dgm:prSet/>
      <dgm:spPr/>
      <dgm:t>
        <a:bodyPr/>
        <a:lstStyle/>
        <a:p>
          <a:endParaRPr lang="fr-BE" sz="2400">
            <a:latin typeface="Montserrat" panose="00000500000000000000" pitchFamily="2" charset="0"/>
          </a:endParaRPr>
        </a:p>
      </dgm:t>
    </dgm:pt>
    <dgm:pt modelId="{1774FE0B-FA77-4415-9837-A181D3303AB8}" type="pres">
      <dgm:prSet presAssocID="{654CAE17-FB8E-49D9-B53A-F577F54686CD}" presName="linearFlow" presStyleCnt="0">
        <dgm:presLayoutVars>
          <dgm:dir/>
          <dgm:animLvl val="lvl"/>
          <dgm:resizeHandles val="exact"/>
        </dgm:presLayoutVars>
      </dgm:prSet>
      <dgm:spPr/>
    </dgm:pt>
    <dgm:pt modelId="{39BA271C-2CB1-48F7-B3DE-4B1F06F3C74E}" type="pres">
      <dgm:prSet presAssocID="{A605366F-BB75-4FFF-AD48-78A08B0E5959}" presName="composite" presStyleCnt="0"/>
      <dgm:spPr/>
    </dgm:pt>
    <dgm:pt modelId="{B990FB7B-13A5-4FB7-AF45-DE50E2D1385E}" type="pres">
      <dgm:prSet presAssocID="{A605366F-BB75-4FFF-AD48-78A08B0E5959}" presName="parentText" presStyleLbl="alignNode1" presStyleIdx="0" presStyleCnt="3" custScaleX="105199" custLinFactNeighborY="15266">
        <dgm:presLayoutVars>
          <dgm:chMax val="1"/>
          <dgm:bulletEnabled val="1"/>
        </dgm:presLayoutVars>
      </dgm:prSet>
      <dgm:spPr/>
    </dgm:pt>
    <dgm:pt modelId="{D9343B8F-5489-412D-8207-8BD14688CC81}" type="pres">
      <dgm:prSet presAssocID="{A605366F-BB75-4FFF-AD48-78A08B0E5959}" presName="descendantText" presStyleLbl="alignAcc1" presStyleIdx="0" presStyleCnt="3" custScaleY="152374" custLinFactNeighborX="0" custLinFactNeighborY="9855">
        <dgm:presLayoutVars>
          <dgm:bulletEnabled val="1"/>
        </dgm:presLayoutVars>
      </dgm:prSet>
      <dgm:spPr/>
    </dgm:pt>
    <dgm:pt modelId="{3193772F-05A6-4630-9B8E-457B597A3476}" type="pres">
      <dgm:prSet presAssocID="{3D3CD128-2575-4952-B8B2-3DA3B5C25FBD}" presName="sp" presStyleCnt="0"/>
      <dgm:spPr/>
    </dgm:pt>
    <dgm:pt modelId="{276847B7-5337-4870-94CF-45D8F6495124}" type="pres">
      <dgm:prSet presAssocID="{A80529A1-ADDD-495C-A130-E6B0D2B0534B}" presName="composite" presStyleCnt="0"/>
      <dgm:spPr/>
    </dgm:pt>
    <dgm:pt modelId="{B0A078BF-0E33-4FB3-AEAB-05CC3AC52EC7}" type="pres">
      <dgm:prSet presAssocID="{A80529A1-ADDD-495C-A130-E6B0D2B0534B}" presName="parentText" presStyleLbl="alignNode1" presStyleIdx="1" presStyleCnt="3" custLinFactNeighborX="-519" custLinFactNeighborY="-1025">
        <dgm:presLayoutVars>
          <dgm:chMax val="1"/>
          <dgm:bulletEnabled val="1"/>
        </dgm:presLayoutVars>
      </dgm:prSet>
      <dgm:spPr/>
    </dgm:pt>
    <dgm:pt modelId="{D8FA9CF5-170C-48C3-9F13-232D6C8CDE3C}" type="pres">
      <dgm:prSet presAssocID="{A80529A1-ADDD-495C-A130-E6B0D2B0534B}" presName="descendantText" presStyleLbl="alignAcc1" presStyleIdx="1" presStyleCnt="3" custScaleY="153459" custLinFactNeighborY="10106">
        <dgm:presLayoutVars>
          <dgm:bulletEnabled val="1"/>
        </dgm:presLayoutVars>
      </dgm:prSet>
      <dgm:spPr/>
    </dgm:pt>
    <dgm:pt modelId="{EF4D0200-35A6-4872-989E-6F72CE9BD79A}" type="pres">
      <dgm:prSet presAssocID="{3851D5E8-912B-4D65-8BAF-2EC747E228BB}" presName="sp" presStyleCnt="0"/>
      <dgm:spPr/>
    </dgm:pt>
    <dgm:pt modelId="{84837D99-3C8F-456D-B166-D938037FF11A}" type="pres">
      <dgm:prSet presAssocID="{5B36980A-D450-460D-8233-70F2386349BB}" presName="composite" presStyleCnt="0"/>
      <dgm:spPr/>
    </dgm:pt>
    <dgm:pt modelId="{D85CD760-BE82-4EFB-8601-C531F2A35276}" type="pres">
      <dgm:prSet presAssocID="{5B36980A-D450-460D-8233-70F2386349BB}" presName="parentText" presStyleLbl="alignNode1" presStyleIdx="2" presStyleCnt="3" custLinFactNeighborX="0" custLinFactNeighborY="17664">
        <dgm:presLayoutVars>
          <dgm:chMax val="1"/>
          <dgm:bulletEnabled val="1"/>
        </dgm:presLayoutVars>
      </dgm:prSet>
      <dgm:spPr/>
    </dgm:pt>
    <dgm:pt modelId="{DA88A5E3-F109-4D65-A126-73035A019AE8}" type="pres">
      <dgm:prSet presAssocID="{5B36980A-D450-460D-8233-70F2386349BB}" presName="descendantText" presStyleLbl="alignAcc1" presStyleIdx="2" presStyleCnt="3" custLinFactNeighborX="0" custLinFactNeighborY="13215">
        <dgm:presLayoutVars>
          <dgm:bulletEnabled val="1"/>
        </dgm:presLayoutVars>
      </dgm:prSet>
      <dgm:spPr/>
    </dgm:pt>
  </dgm:ptLst>
  <dgm:cxnLst>
    <dgm:cxn modelId="{4D4AB803-1471-4193-99E8-AC2AFEAFE541}" type="presOf" srcId="{A605366F-BB75-4FFF-AD48-78A08B0E5959}" destId="{B990FB7B-13A5-4FB7-AF45-DE50E2D1385E}" srcOrd="0" destOrd="0" presId="urn:microsoft.com/office/officeart/2005/8/layout/chevron2"/>
    <dgm:cxn modelId="{53143D0F-198C-4093-B488-813A8E357BD9}" srcId="{A605366F-BB75-4FFF-AD48-78A08B0E5959}" destId="{921D889F-760B-4D63-B1F3-D14297D4C7BE}" srcOrd="0" destOrd="0" parTransId="{8CC22F09-D151-4463-9326-D47A7E6D2B1F}" sibTransId="{0CB504F0-382E-499B-B04D-16FDD2B08EE9}"/>
    <dgm:cxn modelId="{15388735-A783-4598-B7F9-CCE544185743}" type="presOf" srcId="{921D889F-760B-4D63-B1F3-D14297D4C7BE}" destId="{D9343B8F-5489-412D-8207-8BD14688CC81}" srcOrd="0" destOrd="0" presId="urn:microsoft.com/office/officeart/2005/8/layout/chevron2"/>
    <dgm:cxn modelId="{2936A35D-472E-44ED-B46B-F9AD92BDCE65}" type="presOf" srcId="{E2293666-1443-4238-863F-0A4C6BA5088C}" destId="{DA88A5E3-F109-4D65-A126-73035A019AE8}" srcOrd="0" destOrd="0" presId="urn:microsoft.com/office/officeart/2005/8/layout/chevron2"/>
    <dgm:cxn modelId="{2DEB716E-5EED-44FC-A5AF-5BA85199BBA6}" srcId="{5B36980A-D450-460D-8233-70F2386349BB}" destId="{E2293666-1443-4238-863F-0A4C6BA5088C}" srcOrd="0" destOrd="0" parTransId="{52DDDF53-050F-4695-8849-825D7939A13B}" sibTransId="{B87DD1E2-B808-4809-B967-23CFA1235AD5}"/>
    <dgm:cxn modelId="{FDB2F14F-0186-435E-A514-4576D338F15B}" type="presOf" srcId="{A80529A1-ADDD-495C-A130-E6B0D2B0534B}" destId="{B0A078BF-0E33-4FB3-AEAB-05CC3AC52EC7}" srcOrd="0" destOrd="0" presId="urn:microsoft.com/office/officeart/2005/8/layout/chevron2"/>
    <dgm:cxn modelId="{FD7CD57B-BBD5-4A3A-864E-8C56114655CD}" srcId="{A80529A1-ADDD-495C-A130-E6B0D2B0534B}" destId="{960A0077-D59E-4A45-8277-B57C5944451A}" srcOrd="0" destOrd="0" parTransId="{1EE94DF7-C465-4699-AD46-52180BA246D8}" sibTransId="{AD462D53-62AD-43EB-9CB2-86CCB11BE409}"/>
    <dgm:cxn modelId="{C2B0088D-0DE0-4FA8-9302-808EFF7B5909}" type="presOf" srcId="{654CAE17-FB8E-49D9-B53A-F577F54686CD}" destId="{1774FE0B-FA77-4415-9837-A181D3303AB8}" srcOrd="0" destOrd="0" presId="urn:microsoft.com/office/officeart/2005/8/layout/chevron2"/>
    <dgm:cxn modelId="{42790DA1-00BA-4147-8EB4-E00544CB7625}" srcId="{654CAE17-FB8E-49D9-B53A-F577F54686CD}" destId="{A80529A1-ADDD-495C-A130-E6B0D2B0534B}" srcOrd="1" destOrd="0" parTransId="{CDD59012-52C1-423F-BB6E-C84903BCD0C0}" sibTransId="{3851D5E8-912B-4D65-8BAF-2EC747E228BB}"/>
    <dgm:cxn modelId="{991714B2-67E5-40BC-848D-F955AE40F9DE}" type="presOf" srcId="{5B36980A-D450-460D-8233-70F2386349BB}" destId="{D85CD760-BE82-4EFB-8601-C531F2A35276}" srcOrd="0" destOrd="0" presId="urn:microsoft.com/office/officeart/2005/8/layout/chevron2"/>
    <dgm:cxn modelId="{607144E1-C732-40F3-8BCE-AC12DC4B0851}" type="presOf" srcId="{960A0077-D59E-4A45-8277-B57C5944451A}" destId="{D8FA9CF5-170C-48C3-9F13-232D6C8CDE3C}" srcOrd="0" destOrd="0" presId="urn:microsoft.com/office/officeart/2005/8/layout/chevron2"/>
    <dgm:cxn modelId="{FA5B93E3-DDC8-4805-99D3-4FCDC277F166}" srcId="{654CAE17-FB8E-49D9-B53A-F577F54686CD}" destId="{A605366F-BB75-4FFF-AD48-78A08B0E5959}" srcOrd="0" destOrd="0" parTransId="{8AC72A62-1295-45BF-BB03-661AE67203E6}" sibTransId="{3D3CD128-2575-4952-B8B2-3DA3B5C25FBD}"/>
    <dgm:cxn modelId="{B5CBC8E9-DADD-4667-9D95-F2DFED48A069}" srcId="{654CAE17-FB8E-49D9-B53A-F577F54686CD}" destId="{5B36980A-D450-460D-8233-70F2386349BB}" srcOrd="2" destOrd="0" parTransId="{7D5D4D22-95B6-4A79-960D-662E37639FCE}" sibTransId="{CE3D57CE-FA84-488B-86F4-C6FC2BA3D110}"/>
    <dgm:cxn modelId="{AC4C1205-429D-4346-AA1B-319A3CB58507}" type="presParOf" srcId="{1774FE0B-FA77-4415-9837-A181D3303AB8}" destId="{39BA271C-2CB1-48F7-B3DE-4B1F06F3C74E}" srcOrd="0" destOrd="0" presId="urn:microsoft.com/office/officeart/2005/8/layout/chevron2"/>
    <dgm:cxn modelId="{176137A5-6510-41C7-9FDF-7FECD17897DE}" type="presParOf" srcId="{39BA271C-2CB1-48F7-B3DE-4B1F06F3C74E}" destId="{B990FB7B-13A5-4FB7-AF45-DE50E2D1385E}" srcOrd="0" destOrd="0" presId="urn:microsoft.com/office/officeart/2005/8/layout/chevron2"/>
    <dgm:cxn modelId="{7D390198-31D2-45F9-9AF0-0297B4587493}" type="presParOf" srcId="{39BA271C-2CB1-48F7-B3DE-4B1F06F3C74E}" destId="{D9343B8F-5489-412D-8207-8BD14688CC81}" srcOrd="1" destOrd="0" presId="urn:microsoft.com/office/officeart/2005/8/layout/chevron2"/>
    <dgm:cxn modelId="{230A00A8-5D9C-4153-A4C7-21BEAAF1EEFC}" type="presParOf" srcId="{1774FE0B-FA77-4415-9837-A181D3303AB8}" destId="{3193772F-05A6-4630-9B8E-457B597A3476}" srcOrd="1" destOrd="0" presId="urn:microsoft.com/office/officeart/2005/8/layout/chevron2"/>
    <dgm:cxn modelId="{F15AAAAB-3B1A-40EF-96DD-C498FB4E9079}" type="presParOf" srcId="{1774FE0B-FA77-4415-9837-A181D3303AB8}" destId="{276847B7-5337-4870-94CF-45D8F6495124}" srcOrd="2" destOrd="0" presId="urn:microsoft.com/office/officeart/2005/8/layout/chevron2"/>
    <dgm:cxn modelId="{FEC74621-3101-4436-BEAA-95F91DA0D3D4}" type="presParOf" srcId="{276847B7-5337-4870-94CF-45D8F6495124}" destId="{B0A078BF-0E33-4FB3-AEAB-05CC3AC52EC7}" srcOrd="0" destOrd="0" presId="urn:microsoft.com/office/officeart/2005/8/layout/chevron2"/>
    <dgm:cxn modelId="{C102D04A-BD3D-4EFC-A66C-2D21AEB46C77}" type="presParOf" srcId="{276847B7-5337-4870-94CF-45D8F6495124}" destId="{D8FA9CF5-170C-48C3-9F13-232D6C8CDE3C}" srcOrd="1" destOrd="0" presId="urn:microsoft.com/office/officeart/2005/8/layout/chevron2"/>
    <dgm:cxn modelId="{521E4044-CBD5-45C3-AEB6-BD2076C163F4}" type="presParOf" srcId="{1774FE0B-FA77-4415-9837-A181D3303AB8}" destId="{EF4D0200-35A6-4872-989E-6F72CE9BD79A}" srcOrd="3" destOrd="0" presId="urn:microsoft.com/office/officeart/2005/8/layout/chevron2"/>
    <dgm:cxn modelId="{97A8F3B0-E423-455D-9EF5-158274EEF8EB}" type="presParOf" srcId="{1774FE0B-FA77-4415-9837-A181D3303AB8}" destId="{84837D99-3C8F-456D-B166-D938037FF11A}" srcOrd="4" destOrd="0" presId="urn:microsoft.com/office/officeart/2005/8/layout/chevron2"/>
    <dgm:cxn modelId="{DDA91DDF-BA82-4EEB-81A4-4C0541C7A37A}" type="presParOf" srcId="{84837D99-3C8F-456D-B166-D938037FF11A}" destId="{D85CD760-BE82-4EFB-8601-C531F2A35276}" srcOrd="0" destOrd="0" presId="urn:microsoft.com/office/officeart/2005/8/layout/chevron2"/>
    <dgm:cxn modelId="{D7707DC1-90E4-4612-B1FC-7D1408F0F08B}" type="presParOf" srcId="{84837D99-3C8F-456D-B166-D938037FF11A}" destId="{DA88A5E3-F109-4D65-A126-73035A019A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A78A16-9AE5-4ACD-973C-C17787790CC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2" csCatId="colorful" phldr="1"/>
      <dgm:spPr/>
      <dgm:t>
        <a:bodyPr/>
        <a:lstStyle/>
        <a:p>
          <a:endParaRPr lang="en-US"/>
        </a:p>
      </dgm:t>
    </dgm:pt>
    <dgm:pt modelId="{416E3E6C-36FE-44F4-9769-DF4808D46CBD}">
      <dgm:prSet custT="1"/>
      <dgm:spPr/>
      <dgm:t>
        <a:bodyPr/>
        <a:lstStyle/>
        <a:p>
          <a:r>
            <a:rPr lang="en-GB" sz="2300" b="0" dirty="0"/>
            <a:t>Ler e </a:t>
          </a:r>
          <a:r>
            <a:rPr lang="en-GB" sz="2300" b="0" dirty="0" err="1"/>
            <a:t>refletir</a:t>
          </a:r>
          <a:r>
            <a:rPr lang="en-GB" sz="2300" b="0" dirty="0"/>
            <a:t> </a:t>
          </a:r>
          <a:r>
            <a:rPr lang="en-GB" sz="2300" b="0" dirty="0" err="1"/>
            <a:t>internamente</a:t>
          </a:r>
          <a:endParaRPr lang="en-US" sz="2300" b="0" dirty="0"/>
        </a:p>
      </dgm:t>
    </dgm:pt>
    <dgm:pt modelId="{DBE7970D-C8AF-4FCA-BC03-F2581F41D9AE}" type="parTrans" cxnId="{03C864D4-B603-44BD-9FE0-1DE72049F66D}">
      <dgm:prSet/>
      <dgm:spPr/>
      <dgm:t>
        <a:bodyPr/>
        <a:lstStyle/>
        <a:p>
          <a:endParaRPr lang="en-US" sz="2300"/>
        </a:p>
      </dgm:t>
    </dgm:pt>
    <dgm:pt modelId="{79CE49CE-9C6D-4DBF-AAC6-E119397D5491}" type="sibTrans" cxnId="{03C864D4-B603-44BD-9FE0-1DE72049F66D}">
      <dgm:prSet/>
      <dgm:spPr/>
      <dgm:t>
        <a:bodyPr/>
        <a:lstStyle/>
        <a:p>
          <a:endParaRPr lang="en-US" sz="2300"/>
        </a:p>
      </dgm:t>
    </dgm:pt>
    <dgm:pt modelId="{9F810F45-1B9C-493D-9345-8994C4C48F1A}">
      <dgm:prSet custT="1"/>
      <dgm:spPr/>
      <dgm:t>
        <a:bodyPr/>
        <a:lstStyle/>
        <a:p>
          <a:r>
            <a:rPr lang="pt-BR" sz="2300" b="0" dirty="0"/>
            <a:t>Partilhar (publicar?) e discutir com as partes interessadas</a:t>
          </a:r>
          <a:endParaRPr lang="en-US" sz="2300" b="0" dirty="0"/>
        </a:p>
      </dgm:t>
    </dgm:pt>
    <dgm:pt modelId="{CC4D2FB7-7571-462D-AA81-104E80599AF9}" type="parTrans" cxnId="{5174AF2C-7D8A-431E-AAD1-6EC91273F39D}">
      <dgm:prSet/>
      <dgm:spPr/>
      <dgm:t>
        <a:bodyPr/>
        <a:lstStyle/>
        <a:p>
          <a:endParaRPr lang="en-US" sz="2300"/>
        </a:p>
      </dgm:t>
    </dgm:pt>
    <dgm:pt modelId="{45AC2BFF-648A-4843-A2E5-B385A668AA04}" type="sibTrans" cxnId="{5174AF2C-7D8A-431E-AAD1-6EC91273F39D}">
      <dgm:prSet/>
      <dgm:spPr/>
      <dgm:t>
        <a:bodyPr/>
        <a:lstStyle/>
        <a:p>
          <a:endParaRPr lang="en-US" sz="2300"/>
        </a:p>
      </dgm:t>
    </dgm:pt>
    <dgm:pt modelId="{AB7805B2-4A9B-4BE7-95DF-D7DAB3BECE75}">
      <dgm:prSet custT="1"/>
      <dgm:spPr/>
      <dgm:t>
        <a:bodyPr/>
        <a:lstStyle/>
        <a:p>
          <a:r>
            <a:rPr lang="pt-BR" sz="2300" b="0" dirty="0"/>
            <a:t>Categorizar e priorizar as ações de acompanhamento</a:t>
          </a:r>
          <a:endParaRPr lang="en-US" sz="2300" b="0" dirty="0"/>
        </a:p>
      </dgm:t>
    </dgm:pt>
    <dgm:pt modelId="{196E040A-F202-4742-9E1E-5094975E13FB}" type="parTrans" cxnId="{EA0524B9-F789-456D-A891-FEF31BC721C2}">
      <dgm:prSet/>
      <dgm:spPr/>
      <dgm:t>
        <a:bodyPr/>
        <a:lstStyle/>
        <a:p>
          <a:endParaRPr lang="en-US" sz="2300"/>
        </a:p>
      </dgm:t>
    </dgm:pt>
    <dgm:pt modelId="{EF916467-BCC9-45F0-8724-89CD07ABDB8F}" type="sibTrans" cxnId="{EA0524B9-F789-456D-A891-FEF31BC721C2}">
      <dgm:prSet/>
      <dgm:spPr/>
      <dgm:t>
        <a:bodyPr/>
        <a:lstStyle/>
        <a:p>
          <a:endParaRPr lang="en-US" sz="2300"/>
        </a:p>
      </dgm:t>
    </dgm:pt>
    <dgm:pt modelId="{845E9391-8A12-48DE-9989-EC0173B85F68}">
      <dgm:prSet custT="1"/>
      <dgm:spPr/>
      <dgm:t>
        <a:bodyPr/>
        <a:lstStyle/>
        <a:p>
          <a:r>
            <a:rPr lang="pt-BR" sz="2300" b="0" dirty="0"/>
            <a:t>Preparar e implementar o plano de ação (com prazos e atribuição de responsabilidades)</a:t>
          </a:r>
          <a:endParaRPr lang="en-US" sz="2300" b="0" dirty="0"/>
        </a:p>
      </dgm:t>
    </dgm:pt>
    <dgm:pt modelId="{E3E87ED0-42DC-4831-AAA0-1E8C45DB2A19}" type="parTrans" cxnId="{8A63D082-35B8-43D0-9270-4B62E24328B8}">
      <dgm:prSet/>
      <dgm:spPr/>
      <dgm:t>
        <a:bodyPr/>
        <a:lstStyle/>
        <a:p>
          <a:endParaRPr lang="en-US" sz="2300"/>
        </a:p>
      </dgm:t>
    </dgm:pt>
    <dgm:pt modelId="{8CCDC254-8C00-4D69-8E93-7724BDD8CD75}" type="sibTrans" cxnId="{8A63D082-35B8-43D0-9270-4B62E24328B8}">
      <dgm:prSet/>
      <dgm:spPr/>
      <dgm:t>
        <a:bodyPr/>
        <a:lstStyle/>
        <a:p>
          <a:endParaRPr lang="en-US" sz="2300"/>
        </a:p>
      </dgm:t>
    </dgm:pt>
    <dgm:pt modelId="{24E83F83-2956-4200-ADB7-C047C23669B1}">
      <dgm:prSet custT="1"/>
      <dgm:spPr/>
      <dgm:t>
        <a:bodyPr/>
        <a:lstStyle/>
        <a:p>
          <a:r>
            <a:rPr lang="pt-BR" sz="2300" b="0" dirty="0"/>
            <a:t>Revisão interna das ações de acompanhamento</a:t>
          </a:r>
          <a:endParaRPr lang="en-US" sz="2300" b="0" dirty="0"/>
        </a:p>
      </dgm:t>
    </dgm:pt>
    <dgm:pt modelId="{BC999034-5FCF-44BB-8B23-A2A9D4C32F45}" type="parTrans" cxnId="{0578D5E3-AB2D-46B8-869A-AEA97A16CCAD}">
      <dgm:prSet/>
      <dgm:spPr/>
      <dgm:t>
        <a:bodyPr/>
        <a:lstStyle/>
        <a:p>
          <a:endParaRPr lang="en-US" sz="2300"/>
        </a:p>
      </dgm:t>
    </dgm:pt>
    <dgm:pt modelId="{3787545D-A308-4F35-A8D7-5B2BF60DA620}" type="sibTrans" cxnId="{0578D5E3-AB2D-46B8-869A-AEA97A16CCAD}">
      <dgm:prSet/>
      <dgm:spPr/>
      <dgm:t>
        <a:bodyPr/>
        <a:lstStyle/>
        <a:p>
          <a:endParaRPr lang="en-US" sz="2300"/>
        </a:p>
      </dgm:t>
    </dgm:pt>
    <dgm:pt modelId="{ECDD699E-78A8-4E5B-8FB2-D12BEAF081C0}">
      <dgm:prSet custT="1"/>
      <dgm:spPr/>
      <dgm:t>
        <a:bodyPr/>
        <a:lstStyle/>
        <a:p>
          <a:r>
            <a:rPr lang="pt-BR" sz="2300" b="0" dirty="0"/>
            <a:t>E, por fim: partilhe a sua experiência!</a:t>
          </a:r>
          <a:endParaRPr lang="en-US" sz="2300" b="0" dirty="0"/>
        </a:p>
      </dgm:t>
    </dgm:pt>
    <dgm:pt modelId="{0DE3B4A6-9AE1-401C-A1C0-8D26E9FDFEFA}" type="parTrans" cxnId="{FDB89051-439C-4662-BED3-EF6287402050}">
      <dgm:prSet/>
      <dgm:spPr/>
      <dgm:t>
        <a:bodyPr/>
        <a:lstStyle/>
        <a:p>
          <a:endParaRPr lang="en-US" sz="2300"/>
        </a:p>
      </dgm:t>
    </dgm:pt>
    <dgm:pt modelId="{4DD878F8-8EC3-4619-9805-D5F4DD9E09FF}" type="sibTrans" cxnId="{FDB89051-439C-4662-BED3-EF6287402050}">
      <dgm:prSet/>
      <dgm:spPr/>
      <dgm:t>
        <a:bodyPr/>
        <a:lstStyle/>
        <a:p>
          <a:endParaRPr lang="en-US" sz="2300"/>
        </a:p>
      </dgm:t>
    </dgm:pt>
    <dgm:pt modelId="{F4B537D0-AF36-406A-93DF-76EFD503F066}" type="pres">
      <dgm:prSet presAssocID="{B1A78A16-9AE5-4ACD-973C-C17787790CCD}" presName="root" presStyleCnt="0">
        <dgm:presLayoutVars>
          <dgm:dir/>
          <dgm:resizeHandles val="exact"/>
        </dgm:presLayoutVars>
      </dgm:prSet>
      <dgm:spPr/>
    </dgm:pt>
    <dgm:pt modelId="{2EEF2D4D-51BA-42A6-9B53-3E961B57890A}" type="pres">
      <dgm:prSet presAssocID="{B1A78A16-9AE5-4ACD-973C-C17787790CCD}" presName="container" presStyleCnt="0">
        <dgm:presLayoutVars>
          <dgm:dir/>
          <dgm:resizeHandles val="exact"/>
        </dgm:presLayoutVars>
      </dgm:prSet>
      <dgm:spPr/>
    </dgm:pt>
    <dgm:pt modelId="{1C192F2A-BA59-4D1E-BFAC-88868ECD62EF}" type="pres">
      <dgm:prSet presAssocID="{416E3E6C-36FE-44F4-9769-DF4808D46CBD}" presName="compNode" presStyleCnt="0"/>
      <dgm:spPr/>
    </dgm:pt>
    <dgm:pt modelId="{652DFE57-B154-4878-BBCD-E40A0C906B00}" type="pres">
      <dgm:prSet presAssocID="{416E3E6C-36FE-44F4-9769-DF4808D46CBD}" presName="iconBgRect" presStyleLbl="bgShp" presStyleIdx="0" presStyleCnt="6"/>
      <dgm:spPr/>
    </dgm:pt>
    <dgm:pt modelId="{52C7AA49-D669-444C-A879-035D9D6BB70E}" type="pres">
      <dgm:prSet presAssocID="{416E3E6C-36FE-44F4-9769-DF4808D46CB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E84B5AD-1210-4A30-B3C2-BE3875BA2BD4}" type="pres">
      <dgm:prSet presAssocID="{416E3E6C-36FE-44F4-9769-DF4808D46CBD}" presName="spaceRect" presStyleCnt="0"/>
      <dgm:spPr/>
    </dgm:pt>
    <dgm:pt modelId="{2DC048B8-73A8-4231-9F59-5650D7D88832}" type="pres">
      <dgm:prSet presAssocID="{416E3E6C-36FE-44F4-9769-DF4808D46CBD}" presName="textRect" presStyleLbl="revTx" presStyleIdx="0" presStyleCnt="6">
        <dgm:presLayoutVars>
          <dgm:chMax val="1"/>
          <dgm:chPref val="1"/>
        </dgm:presLayoutVars>
      </dgm:prSet>
      <dgm:spPr/>
    </dgm:pt>
    <dgm:pt modelId="{E556AEC6-EA16-41C6-9303-5AA0CB7112F8}" type="pres">
      <dgm:prSet presAssocID="{79CE49CE-9C6D-4DBF-AAC6-E119397D5491}" presName="sibTrans" presStyleLbl="sibTrans2D1" presStyleIdx="0" presStyleCnt="0"/>
      <dgm:spPr/>
    </dgm:pt>
    <dgm:pt modelId="{5879E258-EF8B-45DF-807D-40CB5A88E8DC}" type="pres">
      <dgm:prSet presAssocID="{9F810F45-1B9C-493D-9345-8994C4C48F1A}" presName="compNode" presStyleCnt="0"/>
      <dgm:spPr/>
    </dgm:pt>
    <dgm:pt modelId="{3364EC96-A8CA-4FF0-A200-AAD19A983F7F}" type="pres">
      <dgm:prSet presAssocID="{9F810F45-1B9C-493D-9345-8994C4C48F1A}" presName="iconBgRect" presStyleLbl="bgShp" presStyleIdx="1" presStyleCnt="6"/>
      <dgm:spPr/>
    </dgm:pt>
    <dgm:pt modelId="{9A704EDC-CC54-4BEE-9657-01208C0899BE}" type="pres">
      <dgm:prSet presAssocID="{9F810F45-1B9C-493D-9345-8994C4C48F1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5D0AF6C-6C38-47B5-8876-04CE1653E2B7}" type="pres">
      <dgm:prSet presAssocID="{9F810F45-1B9C-493D-9345-8994C4C48F1A}" presName="spaceRect" presStyleCnt="0"/>
      <dgm:spPr/>
    </dgm:pt>
    <dgm:pt modelId="{8E34B401-8100-4B1D-BFDA-5BEE3235770D}" type="pres">
      <dgm:prSet presAssocID="{9F810F45-1B9C-493D-9345-8994C4C48F1A}" presName="textRect" presStyleLbl="revTx" presStyleIdx="1" presStyleCnt="6">
        <dgm:presLayoutVars>
          <dgm:chMax val="1"/>
          <dgm:chPref val="1"/>
        </dgm:presLayoutVars>
      </dgm:prSet>
      <dgm:spPr/>
    </dgm:pt>
    <dgm:pt modelId="{BA681779-758C-444F-835F-966B1FF14F64}" type="pres">
      <dgm:prSet presAssocID="{45AC2BFF-648A-4843-A2E5-B385A668AA04}" presName="sibTrans" presStyleLbl="sibTrans2D1" presStyleIdx="0" presStyleCnt="0"/>
      <dgm:spPr/>
    </dgm:pt>
    <dgm:pt modelId="{20A034CD-C273-4908-805E-9CE33DAD965B}" type="pres">
      <dgm:prSet presAssocID="{AB7805B2-4A9B-4BE7-95DF-D7DAB3BECE75}" presName="compNode" presStyleCnt="0"/>
      <dgm:spPr/>
    </dgm:pt>
    <dgm:pt modelId="{E9DF3BA0-DA35-41ED-8910-9516D6DE1FA3}" type="pres">
      <dgm:prSet presAssocID="{AB7805B2-4A9B-4BE7-95DF-D7DAB3BECE75}" presName="iconBgRect" presStyleLbl="bgShp" presStyleIdx="2" presStyleCnt="6"/>
      <dgm:spPr/>
    </dgm:pt>
    <dgm:pt modelId="{37F157D3-084D-4FFA-B5F7-9B0D530175E5}" type="pres">
      <dgm:prSet presAssocID="{AB7805B2-4A9B-4BE7-95DF-D7DAB3BECE7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365A9E41-154B-40D8-A184-A58A6339D304}" type="pres">
      <dgm:prSet presAssocID="{AB7805B2-4A9B-4BE7-95DF-D7DAB3BECE75}" presName="spaceRect" presStyleCnt="0"/>
      <dgm:spPr/>
    </dgm:pt>
    <dgm:pt modelId="{B4A1D28B-3FF6-4FA5-B23A-7FDA82E3F75A}" type="pres">
      <dgm:prSet presAssocID="{AB7805B2-4A9B-4BE7-95DF-D7DAB3BECE75}" presName="textRect" presStyleLbl="revTx" presStyleIdx="2" presStyleCnt="6">
        <dgm:presLayoutVars>
          <dgm:chMax val="1"/>
          <dgm:chPref val="1"/>
        </dgm:presLayoutVars>
      </dgm:prSet>
      <dgm:spPr/>
    </dgm:pt>
    <dgm:pt modelId="{BE18971C-0FAB-4539-B1C5-F733EBDC75A0}" type="pres">
      <dgm:prSet presAssocID="{EF916467-BCC9-45F0-8724-89CD07ABDB8F}" presName="sibTrans" presStyleLbl="sibTrans2D1" presStyleIdx="0" presStyleCnt="0"/>
      <dgm:spPr/>
    </dgm:pt>
    <dgm:pt modelId="{7C0412CA-7CEA-4ADF-9597-70A20FC2366E}" type="pres">
      <dgm:prSet presAssocID="{845E9391-8A12-48DE-9989-EC0173B85F68}" presName="compNode" presStyleCnt="0"/>
      <dgm:spPr/>
    </dgm:pt>
    <dgm:pt modelId="{2581FC84-683D-4F1D-9D88-A3D20E38FEB0}" type="pres">
      <dgm:prSet presAssocID="{845E9391-8A12-48DE-9989-EC0173B85F68}" presName="iconBgRect" presStyleLbl="bgShp" presStyleIdx="3" presStyleCnt="6"/>
      <dgm:spPr/>
    </dgm:pt>
    <dgm:pt modelId="{74C92CD7-833F-42FB-8838-FB1999D7779F}" type="pres">
      <dgm:prSet presAssocID="{845E9391-8A12-48DE-9989-EC0173B85F68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A0E41696-6218-47C1-AEBE-4C078C0B52C8}" type="pres">
      <dgm:prSet presAssocID="{845E9391-8A12-48DE-9989-EC0173B85F68}" presName="spaceRect" presStyleCnt="0"/>
      <dgm:spPr/>
    </dgm:pt>
    <dgm:pt modelId="{C2028111-0E45-4C55-84A4-69D398E9C5D4}" type="pres">
      <dgm:prSet presAssocID="{845E9391-8A12-48DE-9989-EC0173B85F68}" presName="textRect" presStyleLbl="revTx" presStyleIdx="3" presStyleCnt="6">
        <dgm:presLayoutVars>
          <dgm:chMax val="1"/>
          <dgm:chPref val="1"/>
        </dgm:presLayoutVars>
      </dgm:prSet>
      <dgm:spPr/>
    </dgm:pt>
    <dgm:pt modelId="{17524645-DF1F-48EB-BD43-8336A1483D34}" type="pres">
      <dgm:prSet presAssocID="{8CCDC254-8C00-4D69-8E93-7724BDD8CD75}" presName="sibTrans" presStyleLbl="sibTrans2D1" presStyleIdx="0" presStyleCnt="0"/>
      <dgm:spPr/>
    </dgm:pt>
    <dgm:pt modelId="{7225E152-0680-4DED-A8EE-BC001C314F7D}" type="pres">
      <dgm:prSet presAssocID="{24E83F83-2956-4200-ADB7-C047C23669B1}" presName="compNode" presStyleCnt="0"/>
      <dgm:spPr/>
    </dgm:pt>
    <dgm:pt modelId="{B911C4C3-568F-4434-9BD9-72876E021175}" type="pres">
      <dgm:prSet presAssocID="{24E83F83-2956-4200-ADB7-C047C23669B1}" presName="iconBgRect" presStyleLbl="bgShp" presStyleIdx="4" presStyleCnt="6"/>
      <dgm:spPr/>
    </dgm:pt>
    <dgm:pt modelId="{469FD3F1-8585-499E-A9E4-B198FEFEFCC8}" type="pres">
      <dgm:prSet presAssocID="{24E83F83-2956-4200-ADB7-C047C23669B1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0E392480-6A76-4575-B279-49670B153C1A}" type="pres">
      <dgm:prSet presAssocID="{24E83F83-2956-4200-ADB7-C047C23669B1}" presName="spaceRect" presStyleCnt="0"/>
      <dgm:spPr/>
    </dgm:pt>
    <dgm:pt modelId="{08F2BCDD-85FC-41C7-8C5B-099423C05177}" type="pres">
      <dgm:prSet presAssocID="{24E83F83-2956-4200-ADB7-C047C23669B1}" presName="textRect" presStyleLbl="revTx" presStyleIdx="4" presStyleCnt="6" custScaleX="113906">
        <dgm:presLayoutVars>
          <dgm:chMax val="1"/>
          <dgm:chPref val="1"/>
        </dgm:presLayoutVars>
      </dgm:prSet>
      <dgm:spPr/>
    </dgm:pt>
    <dgm:pt modelId="{346B2BCD-621E-4171-AE63-159135D5F552}" type="pres">
      <dgm:prSet presAssocID="{3787545D-A308-4F35-A8D7-5B2BF60DA620}" presName="sibTrans" presStyleLbl="sibTrans2D1" presStyleIdx="0" presStyleCnt="0"/>
      <dgm:spPr/>
    </dgm:pt>
    <dgm:pt modelId="{15FDB3D6-371D-4F37-B8A6-1790BB4053F7}" type="pres">
      <dgm:prSet presAssocID="{ECDD699E-78A8-4E5B-8FB2-D12BEAF081C0}" presName="compNode" presStyleCnt="0"/>
      <dgm:spPr/>
    </dgm:pt>
    <dgm:pt modelId="{EE77AE0C-649A-4104-9BF8-5A7D84E3185D}" type="pres">
      <dgm:prSet presAssocID="{ECDD699E-78A8-4E5B-8FB2-D12BEAF081C0}" presName="iconBgRect" presStyleLbl="bgShp" presStyleIdx="5" presStyleCnt="6"/>
      <dgm:spPr/>
    </dgm:pt>
    <dgm:pt modelId="{09C0BA72-79FE-4A52-81FC-1F15FC355A9C}" type="pres">
      <dgm:prSet presAssocID="{ECDD699E-78A8-4E5B-8FB2-D12BEAF081C0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 with solid fill"/>
        </a:ext>
      </dgm:extLst>
    </dgm:pt>
    <dgm:pt modelId="{56935590-4F30-4EC1-AF6D-F119026304B6}" type="pres">
      <dgm:prSet presAssocID="{ECDD699E-78A8-4E5B-8FB2-D12BEAF081C0}" presName="spaceRect" presStyleCnt="0"/>
      <dgm:spPr/>
    </dgm:pt>
    <dgm:pt modelId="{8FA7DFCD-F402-4458-BE08-8280E4775C8F}" type="pres">
      <dgm:prSet presAssocID="{ECDD699E-78A8-4E5B-8FB2-D12BEAF081C0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5058AE1E-07F5-48BC-BE12-176B2FD4EAA1}" type="presOf" srcId="{EF916467-BCC9-45F0-8724-89CD07ABDB8F}" destId="{BE18971C-0FAB-4539-B1C5-F733EBDC75A0}" srcOrd="0" destOrd="0" presId="urn:microsoft.com/office/officeart/2018/2/layout/IconCircleList"/>
    <dgm:cxn modelId="{DA7AA624-C50B-497F-AA56-DBBDAB346FE3}" type="presOf" srcId="{416E3E6C-36FE-44F4-9769-DF4808D46CBD}" destId="{2DC048B8-73A8-4231-9F59-5650D7D88832}" srcOrd="0" destOrd="0" presId="urn:microsoft.com/office/officeart/2018/2/layout/IconCircleList"/>
    <dgm:cxn modelId="{5174AF2C-7D8A-431E-AAD1-6EC91273F39D}" srcId="{B1A78A16-9AE5-4ACD-973C-C17787790CCD}" destId="{9F810F45-1B9C-493D-9345-8994C4C48F1A}" srcOrd="1" destOrd="0" parTransId="{CC4D2FB7-7571-462D-AA81-104E80599AF9}" sibTransId="{45AC2BFF-648A-4843-A2E5-B385A668AA04}"/>
    <dgm:cxn modelId="{8C6F9A3E-EB62-4B3A-A0FF-39AF8A00BB3B}" type="presOf" srcId="{3787545D-A308-4F35-A8D7-5B2BF60DA620}" destId="{346B2BCD-621E-4171-AE63-159135D5F552}" srcOrd="0" destOrd="0" presId="urn:microsoft.com/office/officeart/2018/2/layout/IconCircleList"/>
    <dgm:cxn modelId="{9506265F-8106-49D6-9287-20458B916038}" type="presOf" srcId="{45AC2BFF-648A-4843-A2E5-B385A668AA04}" destId="{BA681779-758C-444F-835F-966B1FF14F64}" srcOrd="0" destOrd="0" presId="urn:microsoft.com/office/officeart/2018/2/layout/IconCircleList"/>
    <dgm:cxn modelId="{FDB89051-439C-4662-BED3-EF6287402050}" srcId="{B1A78A16-9AE5-4ACD-973C-C17787790CCD}" destId="{ECDD699E-78A8-4E5B-8FB2-D12BEAF081C0}" srcOrd="5" destOrd="0" parTransId="{0DE3B4A6-9AE1-401C-A1C0-8D26E9FDFEFA}" sibTransId="{4DD878F8-8EC3-4619-9805-D5F4DD9E09FF}"/>
    <dgm:cxn modelId="{12817079-251E-4078-85EB-3BC4D0A51CE1}" type="presOf" srcId="{8CCDC254-8C00-4D69-8E93-7724BDD8CD75}" destId="{17524645-DF1F-48EB-BD43-8336A1483D34}" srcOrd="0" destOrd="0" presId="urn:microsoft.com/office/officeart/2018/2/layout/IconCircleList"/>
    <dgm:cxn modelId="{FAC1F77E-706B-4E12-A487-9DD27B3CBBEF}" type="presOf" srcId="{79CE49CE-9C6D-4DBF-AAC6-E119397D5491}" destId="{E556AEC6-EA16-41C6-9303-5AA0CB7112F8}" srcOrd="0" destOrd="0" presId="urn:microsoft.com/office/officeart/2018/2/layout/IconCircleList"/>
    <dgm:cxn modelId="{8A63D082-35B8-43D0-9270-4B62E24328B8}" srcId="{B1A78A16-9AE5-4ACD-973C-C17787790CCD}" destId="{845E9391-8A12-48DE-9989-EC0173B85F68}" srcOrd="3" destOrd="0" parTransId="{E3E87ED0-42DC-4831-AAA0-1E8C45DB2A19}" sibTransId="{8CCDC254-8C00-4D69-8E93-7724BDD8CD75}"/>
    <dgm:cxn modelId="{DA659C94-A31E-4548-982E-5787DD23885D}" type="presOf" srcId="{B1A78A16-9AE5-4ACD-973C-C17787790CCD}" destId="{F4B537D0-AF36-406A-93DF-76EFD503F066}" srcOrd="0" destOrd="0" presId="urn:microsoft.com/office/officeart/2018/2/layout/IconCircleList"/>
    <dgm:cxn modelId="{3D0434AB-76AF-4E22-B895-020FE91B2068}" type="presOf" srcId="{845E9391-8A12-48DE-9989-EC0173B85F68}" destId="{C2028111-0E45-4C55-84A4-69D398E9C5D4}" srcOrd="0" destOrd="0" presId="urn:microsoft.com/office/officeart/2018/2/layout/IconCircleList"/>
    <dgm:cxn modelId="{B641B5B8-643B-4825-BD40-D476C794E7F7}" type="presOf" srcId="{9F810F45-1B9C-493D-9345-8994C4C48F1A}" destId="{8E34B401-8100-4B1D-BFDA-5BEE3235770D}" srcOrd="0" destOrd="0" presId="urn:microsoft.com/office/officeart/2018/2/layout/IconCircleList"/>
    <dgm:cxn modelId="{EA0524B9-F789-456D-A891-FEF31BC721C2}" srcId="{B1A78A16-9AE5-4ACD-973C-C17787790CCD}" destId="{AB7805B2-4A9B-4BE7-95DF-D7DAB3BECE75}" srcOrd="2" destOrd="0" parTransId="{196E040A-F202-4742-9E1E-5094975E13FB}" sibTransId="{EF916467-BCC9-45F0-8724-89CD07ABDB8F}"/>
    <dgm:cxn modelId="{2A88E5CE-EB1C-408F-B861-5EEAC72F6A22}" type="presOf" srcId="{AB7805B2-4A9B-4BE7-95DF-D7DAB3BECE75}" destId="{B4A1D28B-3FF6-4FA5-B23A-7FDA82E3F75A}" srcOrd="0" destOrd="0" presId="urn:microsoft.com/office/officeart/2018/2/layout/IconCircleList"/>
    <dgm:cxn modelId="{77856BD0-ADDC-4BBB-8EDD-0CB73B27D2B9}" type="presOf" srcId="{ECDD699E-78A8-4E5B-8FB2-D12BEAF081C0}" destId="{8FA7DFCD-F402-4458-BE08-8280E4775C8F}" srcOrd="0" destOrd="0" presId="urn:microsoft.com/office/officeart/2018/2/layout/IconCircleList"/>
    <dgm:cxn modelId="{03C864D4-B603-44BD-9FE0-1DE72049F66D}" srcId="{B1A78A16-9AE5-4ACD-973C-C17787790CCD}" destId="{416E3E6C-36FE-44F4-9769-DF4808D46CBD}" srcOrd="0" destOrd="0" parTransId="{DBE7970D-C8AF-4FCA-BC03-F2581F41D9AE}" sibTransId="{79CE49CE-9C6D-4DBF-AAC6-E119397D5491}"/>
    <dgm:cxn modelId="{0578D5E3-AB2D-46B8-869A-AEA97A16CCAD}" srcId="{B1A78A16-9AE5-4ACD-973C-C17787790CCD}" destId="{24E83F83-2956-4200-ADB7-C047C23669B1}" srcOrd="4" destOrd="0" parTransId="{BC999034-5FCF-44BB-8B23-A2A9D4C32F45}" sibTransId="{3787545D-A308-4F35-A8D7-5B2BF60DA620}"/>
    <dgm:cxn modelId="{B78640F1-5EBB-4879-A4BE-8891233B487B}" type="presOf" srcId="{24E83F83-2956-4200-ADB7-C047C23669B1}" destId="{08F2BCDD-85FC-41C7-8C5B-099423C05177}" srcOrd="0" destOrd="0" presId="urn:microsoft.com/office/officeart/2018/2/layout/IconCircleList"/>
    <dgm:cxn modelId="{F0E0AAB9-1382-4237-8DAB-2282B0EC360D}" type="presParOf" srcId="{F4B537D0-AF36-406A-93DF-76EFD503F066}" destId="{2EEF2D4D-51BA-42A6-9B53-3E961B57890A}" srcOrd="0" destOrd="0" presId="urn:microsoft.com/office/officeart/2018/2/layout/IconCircleList"/>
    <dgm:cxn modelId="{D9E26149-419E-4172-A438-2CD340A88ECD}" type="presParOf" srcId="{2EEF2D4D-51BA-42A6-9B53-3E961B57890A}" destId="{1C192F2A-BA59-4D1E-BFAC-88868ECD62EF}" srcOrd="0" destOrd="0" presId="urn:microsoft.com/office/officeart/2018/2/layout/IconCircleList"/>
    <dgm:cxn modelId="{636EA4DC-407D-4DCA-A259-EC7D48671480}" type="presParOf" srcId="{1C192F2A-BA59-4D1E-BFAC-88868ECD62EF}" destId="{652DFE57-B154-4878-BBCD-E40A0C906B00}" srcOrd="0" destOrd="0" presId="urn:microsoft.com/office/officeart/2018/2/layout/IconCircleList"/>
    <dgm:cxn modelId="{98E06A84-47AC-44E4-87B9-11EE6D89347B}" type="presParOf" srcId="{1C192F2A-BA59-4D1E-BFAC-88868ECD62EF}" destId="{52C7AA49-D669-444C-A879-035D9D6BB70E}" srcOrd="1" destOrd="0" presId="urn:microsoft.com/office/officeart/2018/2/layout/IconCircleList"/>
    <dgm:cxn modelId="{CE6B8FD0-588D-41B6-A606-79303811B645}" type="presParOf" srcId="{1C192F2A-BA59-4D1E-BFAC-88868ECD62EF}" destId="{0E84B5AD-1210-4A30-B3C2-BE3875BA2BD4}" srcOrd="2" destOrd="0" presId="urn:microsoft.com/office/officeart/2018/2/layout/IconCircleList"/>
    <dgm:cxn modelId="{53B2FC7D-9B96-42F4-B994-45C42B8A574A}" type="presParOf" srcId="{1C192F2A-BA59-4D1E-BFAC-88868ECD62EF}" destId="{2DC048B8-73A8-4231-9F59-5650D7D88832}" srcOrd="3" destOrd="0" presId="urn:microsoft.com/office/officeart/2018/2/layout/IconCircleList"/>
    <dgm:cxn modelId="{3AF1B298-1556-4349-8E75-022B959B1486}" type="presParOf" srcId="{2EEF2D4D-51BA-42A6-9B53-3E961B57890A}" destId="{E556AEC6-EA16-41C6-9303-5AA0CB7112F8}" srcOrd="1" destOrd="0" presId="urn:microsoft.com/office/officeart/2018/2/layout/IconCircleList"/>
    <dgm:cxn modelId="{E7E73A32-B16E-45B4-8549-4DC79F018674}" type="presParOf" srcId="{2EEF2D4D-51BA-42A6-9B53-3E961B57890A}" destId="{5879E258-EF8B-45DF-807D-40CB5A88E8DC}" srcOrd="2" destOrd="0" presId="urn:microsoft.com/office/officeart/2018/2/layout/IconCircleList"/>
    <dgm:cxn modelId="{F6FC6899-A5EA-4A15-9A95-C447983C1FC2}" type="presParOf" srcId="{5879E258-EF8B-45DF-807D-40CB5A88E8DC}" destId="{3364EC96-A8CA-4FF0-A200-AAD19A983F7F}" srcOrd="0" destOrd="0" presId="urn:microsoft.com/office/officeart/2018/2/layout/IconCircleList"/>
    <dgm:cxn modelId="{D3FBA0A3-32B6-4AA1-B05C-1D08EDD00305}" type="presParOf" srcId="{5879E258-EF8B-45DF-807D-40CB5A88E8DC}" destId="{9A704EDC-CC54-4BEE-9657-01208C0899BE}" srcOrd="1" destOrd="0" presId="urn:microsoft.com/office/officeart/2018/2/layout/IconCircleList"/>
    <dgm:cxn modelId="{F2CBEE8B-B299-4A29-BA62-A6E66E3B4EB0}" type="presParOf" srcId="{5879E258-EF8B-45DF-807D-40CB5A88E8DC}" destId="{05D0AF6C-6C38-47B5-8876-04CE1653E2B7}" srcOrd="2" destOrd="0" presId="urn:microsoft.com/office/officeart/2018/2/layout/IconCircleList"/>
    <dgm:cxn modelId="{2FBDCF9E-BA2B-4A79-82E7-7312454BBC09}" type="presParOf" srcId="{5879E258-EF8B-45DF-807D-40CB5A88E8DC}" destId="{8E34B401-8100-4B1D-BFDA-5BEE3235770D}" srcOrd="3" destOrd="0" presId="urn:microsoft.com/office/officeart/2018/2/layout/IconCircleList"/>
    <dgm:cxn modelId="{3A45A63A-FC6F-4E6B-A30B-E953322AFFCA}" type="presParOf" srcId="{2EEF2D4D-51BA-42A6-9B53-3E961B57890A}" destId="{BA681779-758C-444F-835F-966B1FF14F64}" srcOrd="3" destOrd="0" presId="urn:microsoft.com/office/officeart/2018/2/layout/IconCircleList"/>
    <dgm:cxn modelId="{35CCE1C7-FA2D-44D6-9D6F-4F895287A56E}" type="presParOf" srcId="{2EEF2D4D-51BA-42A6-9B53-3E961B57890A}" destId="{20A034CD-C273-4908-805E-9CE33DAD965B}" srcOrd="4" destOrd="0" presId="urn:microsoft.com/office/officeart/2018/2/layout/IconCircleList"/>
    <dgm:cxn modelId="{20014D14-69C8-404A-9E75-4070008AA4E6}" type="presParOf" srcId="{20A034CD-C273-4908-805E-9CE33DAD965B}" destId="{E9DF3BA0-DA35-41ED-8910-9516D6DE1FA3}" srcOrd="0" destOrd="0" presId="urn:microsoft.com/office/officeart/2018/2/layout/IconCircleList"/>
    <dgm:cxn modelId="{A1A6AFF6-CC08-4859-AB5F-A0EB026FB8C5}" type="presParOf" srcId="{20A034CD-C273-4908-805E-9CE33DAD965B}" destId="{37F157D3-084D-4FFA-B5F7-9B0D530175E5}" srcOrd="1" destOrd="0" presId="urn:microsoft.com/office/officeart/2018/2/layout/IconCircleList"/>
    <dgm:cxn modelId="{FE0B2864-0683-49E2-8F93-2B674ECBF9AF}" type="presParOf" srcId="{20A034CD-C273-4908-805E-9CE33DAD965B}" destId="{365A9E41-154B-40D8-A184-A58A6339D304}" srcOrd="2" destOrd="0" presId="urn:microsoft.com/office/officeart/2018/2/layout/IconCircleList"/>
    <dgm:cxn modelId="{FEA9DB59-733B-401C-9925-FDAC33597BF0}" type="presParOf" srcId="{20A034CD-C273-4908-805E-9CE33DAD965B}" destId="{B4A1D28B-3FF6-4FA5-B23A-7FDA82E3F75A}" srcOrd="3" destOrd="0" presId="urn:microsoft.com/office/officeart/2018/2/layout/IconCircleList"/>
    <dgm:cxn modelId="{090952F8-3047-4AF1-BFC7-9420969540DD}" type="presParOf" srcId="{2EEF2D4D-51BA-42A6-9B53-3E961B57890A}" destId="{BE18971C-0FAB-4539-B1C5-F733EBDC75A0}" srcOrd="5" destOrd="0" presId="urn:microsoft.com/office/officeart/2018/2/layout/IconCircleList"/>
    <dgm:cxn modelId="{345281CF-4595-47B2-8EA6-246D52125EB6}" type="presParOf" srcId="{2EEF2D4D-51BA-42A6-9B53-3E961B57890A}" destId="{7C0412CA-7CEA-4ADF-9597-70A20FC2366E}" srcOrd="6" destOrd="0" presId="urn:microsoft.com/office/officeart/2018/2/layout/IconCircleList"/>
    <dgm:cxn modelId="{5D454FA6-7FC0-4193-9C78-16533B11D80B}" type="presParOf" srcId="{7C0412CA-7CEA-4ADF-9597-70A20FC2366E}" destId="{2581FC84-683D-4F1D-9D88-A3D20E38FEB0}" srcOrd="0" destOrd="0" presId="urn:microsoft.com/office/officeart/2018/2/layout/IconCircleList"/>
    <dgm:cxn modelId="{26526F03-CAF8-44B2-9D71-8050E7BD0CC0}" type="presParOf" srcId="{7C0412CA-7CEA-4ADF-9597-70A20FC2366E}" destId="{74C92CD7-833F-42FB-8838-FB1999D7779F}" srcOrd="1" destOrd="0" presId="urn:microsoft.com/office/officeart/2018/2/layout/IconCircleList"/>
    <dgm:cxn modelId="{BAEF0C5D-6945-43C8-B665-D694F1A26B66}" type="presParOf" srcId="{7C0412CA-7CEA-4ADF-9597-70A20FC2366E}" destId="{A0E41696-6218-47C1-AEBE-4C078C0B52C8}" srcOrd="2" destOrd="0" presId="urn:microsoft.com/office/officeart/2018/2/layout/IconCircleList"/>
    <dgm:cxn modelId="{4B939C90-D3ED-4B42-9E11-3F3E623B429E}" type="presParOf" srcId="{7C0412CA-7CEA-4ADF-9597-70A20FC2366E}" destId="{C2028111-0E45-4C55-84A4-69D398E9C5D4}" srcOrd="3" destOrd="0" presId="urn:microsoft.com/office/officeart/2018/2/layout/IconCircleList"/>
    <dgm:cxn modelId="{8B143D09-0185-4364-B0FB-F8FF2A10FC25}" type="presParOf" srcId="{2EEF2D4D-51BA-42A6-9B53-3E961B57890A}" destId="{17524645-DF1F-48EB-BD43-8336A1483D34}" srcOrd="7" destOrd="0" presId="urn:microsoft.com/office/officeart/2018/2/layout/IconCircleList"/>
    <dgm:cxn modelId="{174AF9BF-FBCF-4EE6-A4D9-B8BF52CB7D0B}" type="presParOf" srcId="{2EEF2D4D-51BA-42A6-9B53-3E961B57890A}" destId="{7225E152-0680-4DED-A8EE-BC001C314F7D}" srcOrd="8" destOrd="0" presId="urn:microsoft.com/office/officeart/2018/2/layout/IconCircleList"/>
    <dgm:cxn modelId="{272976A5-8770-4BDC-9C25-03E118813569}" type="presParOf" srcId="{7225E152-0680-4DED-A8EE-BC001C314F7D}" destId="{B911C4C3-568F-4434-9BD9-72876E021175}" srcOrd="0" destOrd="0" presId="urn:microsoft.com/office/officeart/2018/2/layout/IconCircleList"/>
    <dgm:cxn modelId="{577663EC-1F0A-46E6-8552-2D4C7C4BABE1}" type="presParOf" srcId="{7225E152-0680-4DED-A8EE-BC001C314F7D}" destId="{469FD3F1-8585-499E-A9E4-B198FEFEFCC8}" srcOrd="1" destOrd="0" presId="urn:microsoft.com/office/officeart/2018/2/layout/IconCircleList"/>
    <dgm:cxn modelId="{B301FA19-019D-4D27-9EC8-95C9FB72957F}" type="presParOf" srcId="{7225E152-0680-4DED-A8EE-BC001C314F7D}" destId="{0E392480-6A76-4575-B279-49670B153C1A}" srcOrd="2" destOrd="0" presId="urn:microsoft.com/office/officeart/2018/2/layout/IconCircleList"/>
    <dgm:cxn modelId="{3198FBED-E77B-4E9F-A606-30C0AF5FA03E}" type="presParOf" srcId="{7225E152-0680-4DED-A8EE-BC001C314F7D}" destId="{08F2BCDD-85FC-41C7-8C5B-099423C05177}" srcOrd="3" destOrd="0" presId="urn:microsoft.com/office/officeart/2018/2/layout/IconCircleList"/>
    <dgm:cxn modelId="{36E8BA97-AF68-4773-87CA-40BDA7E350B3}" type="presParOf" srcId="{2EEF2D4D-51BA-42A6-9B53-3E961B57890A}" destId="{346B2BCD-621E-4171-AE63-159135D5F552}" srcOrd="9" destOrd="0" presId="urn:microsoft.com/office/officeart/2018/2/layout/IconCircleList"/>
    <dgm:cxn modelId="{39A15118-F3C8-43B3-8ADD-B9FAB3A0B9C8}" type="presParOf" srcId="{2EEF2D4D-51BA-42A6-9B53-3E961B57890A}" destId="{15FDB3D6-371D-4F37-B8A6-1790BB4053F7}" srcOrd="10" destOrd="0" presId="urn:microsoft.com/office/officeart/2018/2/layout/IconCircleList"/>
    <dgm:cxn modelId="{7F0BB76F-504F-4739-AAC4-9597E787512A}" type="presParOf" srcId="{15FDB3D6-371D-4F37-B8A6-1790BB4053F7}" destId="{EE77AE0C-649A-4104-9BF8-5A7D84E3185D}" srcOrd="0" destOrd="0" presId="urn:microsoft.com/office/officeart/2018/2/layout/IconCircleList"/>
    <dgm:cxn modelId="{33DC7F7C-3E8B-4982-966F-41F6A26E5917}" type="presParOf" srcId="{15FDB3D6-371D-4F37-B8A6-1790BB4053F7}" destId="{09C0BA72-79FE-4A52-81FC-1F15FC355A9C}" srcOrd="1" destOrd="0" presId="urn:microsoft.com/office/officeart/2018/2/layout/IconCircleList"/>
    <dgm:cxn modelId="{8BAFA7B1-8801-4F7F-98BD-93C4257C3BB0}" type="presParOf" srcId="{15FDB3D6-371D-4F37-B8A6-1790BB4053F7}" destId="{56935590-4F30-4EC1-AF6D-F119026304B6}" srcOrd="2" destOrd="0" presId="urn:microsoft.com/office/officeart/2018/2/layout/IconCircleList"/>
    <dgm:cxn modelId="{B87F753D-7E9C-4464-96B8-B0C7AB4C6C07}" type="presParOf" srcId="{15FDB3D6-371D-4F37-B8A6-1790BB4053F7}" destId="{8FA7DFCD-F402-4458-BE08-8280E4775C8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C86D0-56EB-43D0-98BA-921341AE083D}">
      <dsp:nvSpPr>
        <dsp:cNvPr id="0" name=""/>
        <dsp:cNvSpPr/>
      </dsp:nvSpPr>
      <dsp:spPr>
        <a:xfrm rot="5400000">
          <a:off x="2383027" y="1038646"/>
          <a:ext cx="912157" cy="103845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20D737-6180-4AEB-A001-1703554A01EC}">
      <dsp:nvSpPr>
        <dsp:cNvPr id="0" name=""/>
        <dsp:cNvSpPr/>
      </dsp:nvSpPr>
      <dsp:spPr>
        <a:xfrm>
          <a:off x="2141361" y="27501"/>
          <a:ext cx="1535536" cy="107482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noProof="0" dirty="0">
              <a:latin typeface="Montserrat" panose="00000500000000000000" pitchFamily="2" charset="0"/>
            </a:rPr>
            <a:t>Escrito pela comissão de especialistas</a:t>
          </a:r>
        </a:p>
      </dsp:txBody>
      <dsp:txXfrm>
        <a:off x="2193839" y="79979"/>
        <a:ext cx="1430580" cy="969869"/>
      </dsp:txXfrm>
    </dsp:sp>
    <dsp:sp modelId="{B2E4AD37-6FFF-4EAD-A929-35DADD6BCD44}">
      <dsp:nvSpPr>
        <dsp:cNvPr id="0" name=""/>
        <dsp:cNvSpPr/>
      </dsp:nvSpPr>
      <dsp:spPr>
        <a:xfrm>
          <a:off x="3676898" y="130010"/>
          <a:ext cx="1116803" cy="868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300" kern="1200" noProof="0" dirty="0">
              <a:latin typeface="Montserrat" panose="00000500000000000000" pitchFamily="2" charset="0"/>
            </a:rPr>
            <a:t>2 meses</a:t>
          </a:r>
        </a:p>
      </dsp:txBody>
      <dsp:txXfrm>
        <a:off x="3676898" y="130010"/>
        <a:ext cx="1116803" cy="868721"/>
      </dsp:txXfrm>
    </dsp:sp>
    <dsp:sp modelId="{14829EBE-9D23-4918-9069-4561D8BC4476}">
      <dsp:nvSpPr>
        <dsp:cNvPr id="0" name=""/>
        <dsp:cNvSpPr/>
      </dsp:nvSpPr>
      <dsp:spPr>
        <a:xfrm rot="5400000">
          <a:off x="3656150" y="2246031"/>
          <a:ext cx="912157" cy="103845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CA793-CC67-4943-943D-788E37C07C7A}">
      <dsp:nvSpPr>
        <dsp:cNvPr id="0" name=""/>
        <dsp:cNvSpPr/>
      </dsp:nvSpPr>
      <dsp:spPr>
        <a:xfrm>
          <a:off x="3414484" y="1234885"/>
          <a:ext cx="1535536" cy="107482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noProof="0" dirty="0">
              <a:latin typeface="Montserrat" panose="00000500000000000000" pitchFamily="2" charset="0"/>
            </a:rPr>
            <a:t>Verificado pelo coordenador</a:t>
          </a:r>
        </a:p>
      </dsp:txBody>
      <dsp:txXfrm>
        <a:off x="3466962" y="1287363"/>
        <a:ext cx="1430580" cy="969869"/>
      </dsp:txXfrm>
    </dsp:sp>
    <dsp:sp modelId="{D9464B45-A8E8-4BAC-9CDF-1BAB874C8CF4}">
      <dsp:nvSpPr>
        <dsp:cNvPr id="0" name=""/>
        <dsp:cNvSpPr/>
      </dsp:nvSpPr>
      <dsp:spPr>
        <a:xfrm>
          <a:off x="4950021" y="1337395"/>
          <a:ext cx="1116803" cy="868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300" kern="1200" noProof="0" dirty="0">
              <a:latin typeface="Montserrat" panose="00000500000000000000" pitchFamily="2" charset="0"/>
            </a:rPr>
            <a:t>2 semanas</a:t>
          </a:r>
        </a:p>
      </dsp:txBody>
      <dsp:txXfrm>
        <a:off x="4950021" y="1337395"/>
        <a:ext cx="1116803" cy="868721"/>
      </dsp:txXfrm>
    </dsp:sp>
    <dsp:sp modelId="{7AC71435-CFE8-4743-B4A5-F76603FDA6A3}">
      <dsp:nvSpPr>
        <dsp:cNvPr id="0" name=""/>
        <dsp:cNvSpPr/>
      </dsp:nvSpPr>
      <dsp:spPr>
        <a:xfrm rot="5400000">
          <a:off x="4929274" y="3453415"/>
          <a:ext cx="912157" cy="103845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5FB0E-6855-4D92-A68B-6492455D111B}">
      <dsp:nvSpPr>
        <dsp:cNvPr id="0" name=""/>
        <dsp:cNvSpPr/>
      </dsp:nvSpPr>
      <dsp:spPr>
        <a:xfrm>
          <a:off x="4687607" y="2442270"/>
          <a:ext cx="1535536" cy="107482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noProof="0" dirty="0">
              <a:latin typeface="Montserrat" panose="00000500000000000000" pitchFamily="2" charset="0"/>
            </a:rPr>
            <a:t>Comprovação de fatos pela agência</a:t>
          </a:r>
        </a:p>
      </dsp:txBody>
      <dsp:txXfrm>
        <a:off x="4740085" y="2494748"/>
        <a:ext cx="1430580" cy="969869"/>
      </dsp:txXfrm>
    </dsp:sp>
    <dsp:sp modelId="{2AF79E4B-3004-4B9C-BB5A-3FA698A996F6}">
      <dsp:nvSpPr>
        <dsp:cNvPr id="0" name=""/>
        <dsp:cNvSpPr/>
      </dsp:nvSpPr>
      <dsp:spPr>
        <a:xfrm>
          <a:off x="6223144" y="2544779"/>
          <a:ext cx="1116803" cy="868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1300" kern="1200" noProof="0" dirty="0">
              <a:latin typeface="Montserrat" panose="00000500000000000000" pitchFamily="2" charset="0"/>
            </a:rPr>
            <a:t>2 semanas</a:t>
          </a:r>
        </a:p>
      </dsp:txBody>
      <dsp:txXfrm>
        <a:off x="6223144" y="2544779"/>
        <a:ext cx="1116803" cy="868721"/>
      </dsp:txXfrm>
    </dsp:sp>
    <dsp:sp modelId="{0602D27C-DC70-4AE7-A0F9-B84AA975B40E}">
      <dsp:nvSpPr>
        <dsp:cNvPr id="0" name=""/>
        <dsp:cNvSpPr/>
      </dsp:nvSpPr>
      <dsp:spPr>
        <a:xfrm>
          <a:off x="5960730" y="3649654"/>
          <a:ext cx="1535536" cy="107482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noProof="0" dirty="0">
              <a:latin typeface="Montserrat" panose="00000500000000000000" pitchFamily="2" charset="0"/>
            </a:rPr>
            <a:t>Finalizado pela comissão de especialistas</a:t>
          </a:r>
        </a:p>
      </dsp:txBody>
      <dsp:txXfrm>
        <a:off x="6013208" y="3702132"/>
        <a:ext cx="1430580" cy="969869"/>
      </dsp:txXfrm>
    </dsp:sp>
    <dsp:sp modelId="{CD914EA9-511E-4F1E-ADCA-168EC57C9C73}">
      <dsp:nvSpPr>
        <dsp:cNvPr id="0" name=""/>
        <dsp:cNvSpPr/>
      </dsp:nvSpPr>
      <dsp:spPr>
        <a:xfrm>
          <a:off x="7496267" y="3752163"/>
          <a:ext cx="1116803" cy="868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100" kern="1200" noProof="0" dirty="0">
              <a:latin typeface="Montserrat" panose="00000500000000000000" pitchFamily="2" charset="0"/>
            </a:rPr>
            <a:t> Dentro de 3 meses após a visita ao local</a:t>
          </a:r>
          <a:endParaRPr lang="pt-PT" sz="1100" kern="1200" noProof="0" dirty="0">
            <a:latin typeface="Montserrat" panose="00000500000000000000" pitchFamily="2" charset="0"/>
          </a:endParaRPr>
        </a:p>
      </dsp:txBody>
      <dsp:txXfrm>
        <a:off x="7496267" y="3752163"/>
        <a:ext cx="1116803" cy="8687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0FB7B-13A5-4FB7-AF45-DE50E2D1385E}">
      <dsp:nvSpPr>
        <dsp:cNvPr id="0" name=""/>
        <dsp:cNvSpPr/>
      </dsp:nvSpPr>
      <dsp:spPr>
        <a:xfrm rot="5400000">
          <a:off x="-213203" y="690348"/>
          <a:ext cx="1513135" cy="1114262"/>
        </a:xfrm>
        <a:prstGeom prst="chevron">
          <a:avLst/>
        </a:prstGeom>
        <a:solidFill>
          <a:srgbClr val="ED7D31">
            <a:shade val="8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Conforme</a:t>
          </a:r>
          <a:endParaRPr lang="LID4096" sz="1400" b="1" kern="1200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-13766" y="1048042"/>
        <a:ext cx="1114262" cy="398873"/>
      </dsp:txXfrm>
    </dsp:sp>
    <dsp:sp modelId="{D9343B8F-5489-412D-8207-8BD14688CC81}">
      <dsp:nvSpPr>
        <dsp:cNvPr id="0" name=""/>
        <dsp:cNvSpPr/>
      </dsp:nvSpPr>
      <dsp:spPr>
        <a:xfrm rot="5400000">
          <a:off x="5216142" y="-4043895"/>
          <a:ext cx="1498656" cy="978501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 agência está </a:t>
          </a:r>
          <a:r>
            <a:rPr lang="pt-BR" sz="20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totalmente, ou em grande medida, </a:t>
          </a:r>
          <a:r>
            <a:rPr lang="pt-BR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alinhada com os ASG-QA, os quais são implementados de forma eficaz, e cujo princípio/espírito é seguido na prática.</a:t>
          </a:r>
          <a:endParaRPr lang="fr-BE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1072962" y="172443"/>
        <a:ext cx="9711859" cy="1352340"/>
      </dsp:txXfrm>
    </dsp:sp>
    <dsp:sp modelId="{B0A078BF-0E33-4FB3-AEAB-05CC3AC52EC7}">
      <dsp:nvSpPr>
        <dsp:cNvPr id="0" name=""/>
        <dsp:cNvSpPr/>
      </dsp:nvSpPr>
      <dsp:spPr>
        <a:xfrm rot="5400000">
          <a:off x="-240737" y="2075866"/>
          <a:ext cx="1513135" cy="1059194"/>
        </a:xfrm>
        <a:prstGeom prst="chevron">
          <a:avLst/>
        </a:prstGeom>
        <a:solidFill>
          <a:srgbClr val="ED7D31">
            <a:shade val="80000"/>
            <a:hueOff val="-240708"/>
            <a:satOff val="5083"/>
            <a:lumOff val="13541"/>
            <a:alphaOff val="0"/>
          </a:srgb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Parcialmente</a:t>
          </a:r>
          <a:r>
            <a:rPr lang="en-GB" sz="1400" b="1" kern="1200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400" b="1" kern="1200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conforme</a:t>
          </a:r>
          <a:endParaRPr lang="LID4096" sz="1400" b="1" kern="1200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-13766" y="2378492"/>
        <a:ext cx="1059194" cy="453941"/>
      </dsp:txXfrm>
    </dsp:sp>
    <dsp:sp modelId="{D8FA9CF5-170C-48C3-9F13-232D6C8CDE3C}">
      <dsp:nvSpPr>
        <dsp:cNvPr id="0" name=""/>
        <dsp:cNvSpPr/>
      </dsp:nvSpPr>
      <dsp:spPr>
        <a:xfrm rot="5400000">
          <a:off x="5182875" y="-2436626"/>
          <a:ext cx="1510121" cy="978501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240708"/>
              <a:satOff val="5083"/>
              <a:lumOff val="1354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Alguns aspetos ou partes</a:t>
          </a:r>
          <a:r>
            <a:rPr lang="pt-BR" sz="2000" b="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 dos ASG-QA são cumpridos, enquanto outros não o são. A interpretação dos ASG-QA é correta, mas a forma de implementação não é suficientemente eficaz.</a:t>
          </a:r>
          <a:endParaRPr lang="LID4096" sz="2000" b="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1045427" y="1774540"/>
        <a:ext cx="9711299" cy="1362685"/>
      </dsp:txXfrm>
    </dsp:sp>
    <dsp:sp modelId="{D85CD760-BE82-4EFB-8601-C531F2A35276}">
      <dsp:nvSpPr>
        <dsp:cNvPr id="0" name=""/>
        <dsp:cNvSpPr/>
      </dsp:nvSpPr>
      <dsp:spPr>
        <a:xfrm rot="5400000">
          <a:off x="-240737" y="3435190"/>
          <a:ext cx="1513135" cy="1059194"/>
        </a:xfrm>
        <a:prstGeom prst="chevron">
          <a:avLst/>
        </a:prstGeom>
        <a:solidFill>
          <a:srgbClr val="ED7D31">
            <a:shade val="80000"/>
            <a:hueOff val="-481415"/>
            <a:satOff val="10166"/>
            <a:lumOff val="27081"/>
            <a:alphaOff val="0"/>
          </a:srgb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Não</a:t>
          </a:r>
          <a:r>
            <a:rPr lang="en-GB" sz="1400" b="1" kern="1200" dirty="0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 </a:t>
          </a:r>
          <a:r>
            <a:rPr lang="en-GB" sz="1400" b="1" kern="1200" dirty="0" err="1">
              <a:solidFill>
                <a:sysClr val="window" lastClr="FFFFFF"/>
              </a:solidFill>
              <a:latin typeface="Montserrat" panose="00000500000000000000" pitchFamily="2" charset="0"/>
              <a:ea typeface="+mn-ea"/>
              <a:cs typeface="+mn-cs"/>
            </a:rPr>
            <a:t>conforme</a:t>
          </a:r>
          <a:endParaRPr lang="LID4096" sz="1400" b="1" kern="1200" dirty="0">
            <a:solidFill>
              <a:sysClr val="window" lastClr="FFFFFF"/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-13766" y="3737816"/>
        <a:ext cx="1059194" cy="453941"/>
      </dsp:txXfrm>
    </dsp:sp>
    <dsp:sp modelId="{DA88A5E3-F109-4D65-A126-73035A019AE8}">
      <dsp:nvSpPr>
        <dsp:cNvPr id="0" name=""/>
        <dsp:cNvSpPr/>
      </dsp:nvSpPr>
      <dsp:spPr>
        <a:xfrm rot="5400000">
          <a:off x="5446167" y="-1064902"/>
          <a:ext cx="983537" cy="9785017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ED7D31">
              <a:shade val="80000"/>
              <a:hueOff val="-481415"/>
              <a:satOff val="10166"/>
              <a:lumOff val="27081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A agência </a:t>
          </a:r>
          <a:r>
            <a:rPr lang="pt-BR" sz="2000" b="1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não cumpre </a:t>
          </a:r>
          <a:r>
            <a:rPr lang="pt-BR" sz="2000" kern="1200" baseline="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Montserrat" panose="00000500000000000000" pitchFamily="2" charset="0"/>
              <a:ea typeface="+mn-ea"/>
              <a:cs typeface="+mn-cs"/>
            </a:rPr>
            <a:t>os ASG-QA.</a:t>
          </a:r>
          <a:endParaRPr lang="LID4096" sz="2000" kern="1200" baseline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Montserrat" panose="00000500000000000000" pitchFamily="2" charset="0"/>
            <a:ea typeface="+mn-ea"/>
            <a:cs typeface="+mn-cs"/>
          </a:endParaRPr>
        </a:p>
      </dsp:txBody>
      <dsp:txXfrm rot="-5400000">
        <a:off x="1045427" y="3383850"/>
        <a:ext cx="9737005" cy="8875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DFE57-B154-4878-BBCD-E40A0C906B00}">
      <dsp:nvSpPr>
        <dsp:cNvPr id="0" name=""/>
        <dsp:cNvSpPr/>
      </dsp:nvSpPr>
      <dsp:spPr>
        <a:xfrm>
          <a:off x="503155" y="993565"/>
          <a:ext cx="955813" cy="95581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C7AA49-D669-444C-A879-035D9D6BB70E}">
      <dsp:nvSpPr>
        <dsp:cNvPr id="0" name=""/>
        <dsp:cNvSpPr/>
      </dsp:nvSpPr>
      <dsp:spPr>
        <a:xfrm>
          <a:off x="703876" y="1194286"/>
          <a:ext cx="554371" cy="5543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C048B8-73A8-4231-9F59-5650D7D88832}">
      <dsp:nvSpPr>
        <dsp:cNvPr id="0" name=""/>
        <dsp:cNvSpPr/>
      </dsp:nvSpPr>
      <dsp:spPr>
        <a:xfrm>
          <a:off x="1663786" y="993565"/>
          <a:ext cx="2252988" cy="955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kern="1200" dirty="0"/>
            <a:t>Ler e </a:t>
          </a:r>
          <a:r>
            <a:rPr lang="en-GB" sz="2300" b="0" kern="1200" dirty="0" err="1"/>
            <a:t>refletir</a:t>
          </a:r>
          <a:r>
            <a:rPr lang="en-GB" sz="2300" b="0" kern="1200" dirty="0"/>
            <a:t> </a:t>
          </a:r>
          <a:r>
            <a:rPr lang="en-GB" sz="2300" b="0" kern="1200" dirty="0" err="1"/>
            <a:t>internamente</a:t>
          </a:r>
          <a:endParaRPr lang="en-US" sz="2300" b="0" kern="1200" dirty="0"/>
        </a:p>
      </dsp:txBody>
      <dsp:txXfrm>
        <a:off x="1663786" y="993565"/>
        <a:ext cx="2252988" cy="955813"/>
      </dsp:txXfrm>
    </dsp:sp>
    <dsp:sp modelId="{3364EC96-A8CA-4FF0-A200-AAD19A983F7F}">
      <dsp:nvSpPr>
        <dsp:cNvPr id="0" name=""/>
        <dsp:cNvSpPr/>
      </dsp:nvSpPr>
      <dsp:spPr>
        <a:xfrm>
          <a:off x="4309340" y="993565"/>
          <a:ext cx="955813" cy="955813"/>
        </a:xfrm>
        <a:prstGeom prst="ellips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704EDC-CC54-4BEE-9657-01208C0899BE}">
      <dsp:nvSpPr>
        <dsp:cNvPr id="0" name=""/>
        <dsp:cNvSpPr/>
      </dsp:nvSpPr>
      <dsp:spPr>
        <a:xfrm>
          <a:off x="4510061" y="1194286"/>
          <a:ext cx="554371" cy="5543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34B401-8100-4B1D-BFDA-5BEE3235770D}">
      <dsp:nvSpPr>
        <dsp:cNvPr id="0" name=""/>
        <dsp:cNvSpPr/>
      </dsp:nvSpPr>
      <dsp:spPr>
        <a:xfrm>
          <a:off x="5469971" y="993565"/>
          <a:ext cx="2252988" cy="955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/>
            <a:t>Partilhar (publicar?) e discutir com as partes interessadas</a:t>
          </a:r>
          <a:endParaRPr lang="en-US" sz="2300" b="0" kern="1200" dirty="0"/>
        </a:p>
      </dsp:txBody>
      <dsp:txXfrm>
        <a:off x="5469971" y="993565"/>
        <a:ext cx="2252988" cy="955813"/>
      </dsp:txXfrm>
    </dsp:sp>
    <dsp:sp modelId="{E9DF3BA0-DA35-41ED-8910-9516D6DE1FA3}">
      <dsp:nvSpPr>
        <dsp:cNvPr id="0" name=""/>
        <dsp:cNvSpPr/>
      </dsp:nvSpPr>
      <dsp:spPr>
        <a:xfrm>
          <a:off x="8115525" y="993565"/>
          <a:ext cx="955813" cy="955813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F157D3-084D-4FFA-B5F7-9B0D530175E5}">
      <dsp:nvSpPr>
        <dsp:cNvPr id="0" name=""/>
        <dsp:cNvSpPr/>
      </dsp:nvSpPr>
      <dsp:spPr>
        <a:xfrm>
          <a:off x="8316246" y="1194286"/>
          <a:ext cx="554371" cy="5543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A1D28B-3FF6-4FA5-B23A-7FDA82E3F75A}">
      <dsp:nvSpPr>
        <dsp:cNvPr id="0" name=""/>
        <dsp:cNvSpPr/>
      </dsp:nvSpPr>
      <dsp:spPr>
        <a:xfrm>
          <a:off x="9276156" y="993565"/>
          <a:ext cx="2252988" cy="955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/>
            <a:t>Categorizar e priorizar as ações de acompanhamento</a:t>
          </a:r>
          <a:endParaRPr lang="en-US" sz="2300" b="0" kern="1200" dirty="0"/>
        </a:p>
      </dsp:txBody>
      <dsp:txXfrm>
        <a:off x="9276156" y="993565"/>
        <a:ext cx="2252988" cy="955813"/>
      </dsp:txXfrm>
    </dsp:sp>
    <dsp:sp modelId="{2581FC84-683D-4F1D-9D88-A3D20E38FEB0}">
      <dsp:nvSpPr>
        <dsp:cNvPr id="0" name=""/>
        <dsp:cNvSpPr/>
      </dsp:nvSpPr>
      <dsp:spPr>
        <a:xfrm>
          <a:off x="503155" y="2747919"/>
          <a:ext cx="955813" cy="955813"/>
        </a:xfrm>
        <a:prstGeom prst="ellips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C92CD7-833F-42FB-8838-FB1999D7779F}">
      <dsp:nvSpPr>
        <dsp:cNvPr id="0" name=""/>
        <dsp:cNvSpPr/>
      </dsp:nvSpPr>
      <dsp:spPr>
        <a:xfrm>
          <a:off x="703876" y="2948640"/>
          <a:ext cx="554371" cy="5543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028111-0E45-4C55-84A4-69D398E9C5D4}">
      <dsp:nvSpPr>
        <dsp:cNvPr id="0" name=""/>
        <dsp:cNvSpPr/>
      </dsp:nvSpPr>
      <dsp:spPr>
        <a:xfrm>
          <a:off x="1663786" y="2747919"/>
          <a:ext cx="2252988" cy="955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/>
            <a:t>Preparar e implementar o plano de ação (com prazos e atribuição de responsabilidades)</a:t>
          </a:r>
          <a:endParaRPr lang="en-US" sz="2300" b="0" kern="1200" dirty="0"/>
        </a:p>
      </dsp:txBody>
      <dsp:txXfrm>
        <a:off x="1663786" y="2747919"/>
        <a:ext cx="2252988" cy="955813"/>
      </dsp:txXfrm>
    </dsp:sp>
    <dsp:sp modelId="{B911C4C3-568F-4434-9BD9-72876E021175}">
      <dsp:nvSpPr>
        <dsp:cNvPr id="0" name=""/>
        <dsp:cNvSpPr/>
      </dsp:nvSpPr>
      <dsp:spPr>
        <a:xfrm>
          <a:off x="4309340" y="2747919"/>
          <a:ext cx="955813" cy="955813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FD3F1-8585-499E-A9E4-B198FEFEFCC8}">
      <dsp:nvSpPr>
        <dsp:cNvPr id="0" name=""/>
        <dsp:cNvSpPr/>
      </dsp:nvSpPr>
      <dsp:spPr>
        <a:xfrm>
          <a:off x="4510061" y="2948640"/>
          <a:ext cx="554371" cy="55437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2BCDD-85FC-41C7-8C5B-099423C05177}">
      <dsp:nvSpPr>
        <dsp:cNvPr id="0" name=""/>
        <dsp:cNvSpPr/>
      </dsp:nvSpPr>
      <dsp:spPr>
        <a:xfrm>
          <a:off x="5313321" y="2747919"/>
          <a:ext cx="2566289" cy="955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/>
            <a:t>Revisão interna das ações de acompanhamento</a:t>
          </a:r>
          <a:endParaRPr lang="en-US" sz="2300" b="0" kern="1200" dirty="0"/>
        </a:p>
      </dsp:txBody>
      <dsp:txXfrm>
        <a:off x="5313321" y="2747919"/>
        <a:ext cx="2566289" cy="955813"/>
      </dsp:txXfrm>
    </dsp:sp>
    <dsp:sp modelId="{EE77AE0C-649A-4104-9BF8-5A7D84E3185D}">
      <dsp:nvSpPr>
        <dsp:cNvPr id="0" name=""/>
        <dsp:cNvSpPr/>
      </dsp:nvSpPr>
      <dsp:spPr>
        <a:xfrm>
          <a:off x="8272176" y="2747919"/>
          <a:ext cx="955813" cy="955813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0BA72-79FE-4A52-81FC-1F15FC355A9C}">
      <dsp:nvSpPr>
        <dsp:cNvPr id="0" name=""/>
        <dsp:cNvSpPr/>
      </dsp:nvSpPr>
      <dsp:spPr>
        <a:xfrm>
          <a:off x="8472897" y="2948640"/>
          <a:ext cx="554371" cy="55437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A7DFCD-F402-4458-BE08-8280E4775C8F}">
      <dsp:nvSpPr>
        <dsp:cNvPr id="0" name=""/>
        <dsp:cNvSpPr/>
      </dsp:nvSpPr>
      <dsp:spPr>
        <a:xfrm>
          <a:off x="9432806" y="2747919"/>
          <a:ext cx="2252988" cy="9558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0" kern="1200" dirty="0"/>
            <a:t>E, por fim: partilhe a sua experiência!</a:t>
          </a:r>
          <a:endParaRPr lang="en-US" sz="2300" b="0" kern="1200" dirty="0"/>
        </a:p>
      </dsp:txBody>
      <dsp:txXfrm>
        <a:off x="9432806" y="2747919"/>
        <a:ext cx="2252988" cy="955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B33DE51-9DC4-AB7A-11EA-338D4AE381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9A80E9-C80B-81ED-8335-64C8049563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1F69D-3298-4C1E-84EE-C22B79EBDD0E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2FCB65F-667C-6545-ED12-28E2C99AAA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051948-E31F-EF3C-3803-F559CEE270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CEFA4-2941-4541-9134-1A9FAE397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330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B6766C1C-620F-0438-5DA0-01798F29A9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06" y="0"/>
            <a:ext cx="9675294" cy="6858000"/>
          </a:xfrm>
          <a:prstGeom prst="rect">
            <a:avLst/>
          </a:prstGeom>
        </p:spPr>
      </p:pic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9C4B20E7-3EB4-BF29-E35A-8545C2234F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4856" y="2382717"/>
            <a:ext cx="6090377" cy="1900197"/>
          </a:xfrm>
          <a:prstGeom prst="rect">
            <a:avLst/>
          </a:prstGeom>
        </p:spPr>
      </p:pic>
      <p:pic>
        <p:nvPicPr>
          <p:cNvPr id="8" name="Picture 2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4369BB79-969D-B53A-A716-664A204848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32"/>
          <a:stretch/>
        </p:blipFill>
        <p:spPr>
          <a:xfrm>
            <a:off x="9240986" y="349670"/>
            <a:ext cx="2642535" cy="1280419"/>
          </a:xfrm>
          <a:prstGeom prst="rect">
            <a:avLst/>
          </a:prstGeom>
        </p:spPr>
      </p:pic>
      <p:pic>
        <p:nvPicPr>
          <p:cNvPr id="9" name="Picture 8" descr="A picture containing shirt, drawing&#10;&#10;Description automatically generated">
            <a:extLst>
              <a:ext uri="{FF2B5EF4-FFF2-40B4-BE49-F238E27FC236}">
                <a16:creationId xmlns:a16="http://schemas.microsoft.com/office/drawing/2014/main" id="{9F2F25DA-9FB2-E31D-1E15-83CC0DDFE4C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964" y="5760644"/>
            <a:ext cx="1570758" cy="915588"/>
          </a:xfrm>
          <a:prstGeom prst="rect">
            <a:avLst/>
          </a:prstGeom>
        </p:spPr>
      </p:pic>
      <p:pic>
        <p:nvPicPr>
          <p:cNvPr id="11" name="Picture 32" descr="A picture containing drawing, food, plate&#10;&#10;Description automatically generated">
            <a:extLst>
              <a:ext uri="{FF2B5EF4-FFF2-40B4-BE49-F238E27FC236}">
                <a16:creationId xmlns:a16="http://schemas.microsoft.com/office/drawing/2014/main" id="{148A4F17-445A-66CB-1B61-6E579F31C92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253" y="5818922"/>
            <a:ext cx="1167274" cy="771043"/>
          </a:xfrm>
          <a:prstGeom prst="rect">
            <a:avLst/>
          </a:prstGeom>
        </p:spPr>
      </p:pic>
      <p:pic>
        <p:nvPicPr>
          <p:cNvPr id="2" name="Imagen 1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3B270AD6-B9A5-973D-AEF8-78AB10B73C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427" y="192369"/>
            <a:ext cx="1996809" cy="11994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8CB15B-07CC-17A7-63D1-E7DEDF348B7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52467" y="580030"/>
            <a:ext cx="1022827" cy="107630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50717E4-5765-1DD1-9818-C80D5BC9FB9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42722" y="5860630"/>
            <a:ext cx="2419350" cy="647700"/>
          </a:xfrm>
          <a:prstGeom prst="rect">
            <a:avLst/>
          </a:prstGeom>
        </p:spPr>
      </p:pic>
      <p:pic>
        <p:nvPicPr>
          <p:cNvPr id="10" name="Picture 9" descr="A purple and black logo&#10;&#10;AI-generated content may be incorrect.">
            <a:extLst>
              <a:ext uri="{FF2B5EF4-FFF2-40B4-BE49-F238E27FC236}">
                <a16:creationId xmlns:a16="http://schemas.microsoft.com/office/drawing/2014/main" id="{8E65AB12-1B6D-2BFC-6628-DD623FE2F118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45" y="5942521"/>
            <a:ext cx="1814688" cy="4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54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EC58E8B7-C146-C828-825F-BE969795E7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55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D92E87-F3B1-A4F9-D594-B95627638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BD0D51-A228-E65F-5F18-9536D76A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03E578-76D7-B4BE-F94A-CC9FF0D8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10252D-BBFB-1C9A-D4E4-AC5F5A19C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2F7EF7-EDDE-AAE2-0D14-E48434DE7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Imagen 9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3AEF2DBA-32C8-ECAC-FD03-499D148BC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97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B218AD49-FBD9-F897-B725-70CB8D84E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8" r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C2D04F6-31C1-7448-92CD-B03EF294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EC3938-D9D3-D7B5-FA5B-3389621B9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1A9525-6BF0-B26F-9CD4-5A7C2439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F75B0-3AE3-A43F-46E3-D9488C055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2F52-0BC1-0CCC-D13F-CF6991B94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364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9931BEB8-C89E-35D8-CE43-A782EC66D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09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D9D42A-E613-F023-5623-99E0F54DB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36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CD5838-F6B6-16F9-4B58-67C5C4AA2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C1E6F3-E25B-E239-F9B0-A09246156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rgbClr val="F9B233"/>
              </a:buClr>
              <a:defRPr/>
            </a:lvl1pPr>
            <a:lvl2pPr>
              <a:buClr>
                <a:srgbClr val="F9B233"/>
              </a:buClr>
              <a:defRPr/>
            </a:lvl2pPr>
            <a:lvl3pPr>
              <a:buClr>
                <a:srgbClr val="F9B233"/>
              </a:buClr>
              <a:defRPr/>
            </a:lvl3pPr>
            <a:lvl4pPr>
              <a:buClr>
                <a:srgbClr val="F9B233"/>
              </a:buClr>
              <a:defRPr/>
            </a:lvl4pPr>
            <a:lvl5pPr>
              <a:buClr>
                <a:srgbClr val="F9B233"/>
              </a:buClr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C06696-1F7F-264F-1493-1C08C6A1F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B5DF13-DD4A-43A7-2CE8-20A51EB97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524410-88F6-4001-5CC9-38EFD991F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E771320F-8A12-7288-FCD4-994CFECD6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5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1D652AFF-A5E5-4357-D98D-A1FBB6F61C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6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9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7BE9-5558-8CE9-3C93-ADDE2335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388"/>
            <a:ext cx="10515600" cy="1325563"/>
          </a:xfrm>
        </p:spPr>
        <p:txBody>
          <a:bodyPr>
            <a:noAutofit/>
          </a:bodyPr>
          <a:lstStyle>
            <a:lvl1pPr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D950C0-8436-7A46-89C9-E96803F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981399-12D0-5CDD-9A5F-BB387592F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4B83124-123C-7EA0-C5CA-132B1C6EA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1CC4D7A-1CB0-4A21-296E-2771C07C8C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23F1A8E-3AFF-FC3A-0A17-02E376F75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534DAE-0A4D-D60A-82F8-DB54043F7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887F39-002B-A5EF-2734-146C0D383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6785B7D2-6E9B-066F-4134-25D7F112EF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62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magen que contiene luz, reloj&#10;&#10;Descripción generada automáticamente">
            <a:extLst>
              <a:ext uri="{FF2B5EF4-FFF2-40B4-BE49-F238E27FC236}">
                <a16:creationId xmlns:a16="http://schemas.microsoft.com/office/drawing/2014/main" id="{A89426AA-1285-02EA-946C-B57E494C1B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" t="61217" r="1815" b="2467"/>
          <a:stretch/>
        </p:blipFill>
        <p:spPr>
          <a:xfrm>
            <a:off x="0" y="0"/>
            <a:ext cx="12192000" cy="164623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7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53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52A757-3B4B-0846-53F0-B9B1710D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750"/>
            <a:ext cx="10515600" cy="1325563"/>
          </a:xfrm>
        </p:spPr>
        <p:txBody>
          <a:bodyPr>
            <a:noAutofit/>
          </a:bodyPr>
          <a:lstStyle>
            <a:lvl1pPr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lv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657319-E5BD-B863-AE64-0140A49AB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0936CDA-AF2A-C796-7125-58C71F7FA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F27F4AA-140A-971A-1607-731B7F8D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6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D96F3049-B165-F825-BBEE-84FC440A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6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91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5811F8-E31C-CDA9-27AE-0E1FA0B2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8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20BDD5-5FAD-395B-5354-9503ED456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Clr>
                <a:srgbClr val="F9B233"/>
              </a:buClr>
              <a:defRPr sz="3200"/>
            </a:lvl1pPr>
            <a:lvl2pPr>
              <a:buClr>
                <a:srgbClr val="F9B233"/>
              </a:buClr>
              <a:defRPr sz="2800"/>
            </a:lvl2pPr>
            <a:lvl3pPr>
              <a:buClr>
                <a:srgbClr val="F9B233"/>
              </a:buClr>
              <a:defRPr sz="2400"/>
            </a:lvl3pPr>
            <a:lvl4pPr>
              <a:buClr>
                <a:srgbClr val="F9B233"/>
              </a:buClr>
              <a:defRPr sz="2000"/>
            </a:lvl4pPr>
            <a:lvl5pPr>
              <a:buClr>
                <a:srgbClr val="F9B233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7DC1AB-2C21-7E23-CA43-975BD6187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03F5C8-E681-F08A-F2EA-B2512582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84F894-377F-B0CB-C4FB-413D8C8D0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3A7764-509B-6E0D-BF2F-C24002671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39B00AB-4ABD-563F-E7FF-1C7167F571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17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D51F5-F6F6-A65B-EB46-6F14C5DE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10A763-4722-2D2F-C612-6E4F63CBC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A42D30-F5F0-16AD-4266-79816E868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9DE773-2AF7-8B14-1DD0-6E8F54C76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903CF5-0E9F-F5E0-253D-1520D491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24E106-9D1B-F982-3881-D3656275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Imagen 7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5600959-2B8B-870F-A288-2DED488DF7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314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EBEA32-89F6-40D1-ABB3-AA1C346A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8F8F6D-B828-C384-3967-BC3A21C27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637291-3F2D-7D3F-0CA6-6901343C4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Imagen 4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781EF7A8-8562-707B-834E-B5383648C9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992" y="6082413"/>
            <a:ext cx="1756008" cy="5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41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2A7AFB-2C06-51BE-1D8C-CE2419E9E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6174A3-880E-87B5-B52E-342F7598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GB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BA74B-509B-61B1-49FC-389897FC61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84D97-110F-436D-8052-5194FC30C3C0}" type="datetimeFigureOut">
              <a:rPr lang="en-GB" smtClean="0"/>
              <a:t>15/12/2025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FBDB73-0FA7-FF30-9D47-279702892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4B8DE4-BB5E-18E8-DA6C-FB9AB9BB7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92039-7BCC-4D02-A517-162A6F3752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8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2" r:id="rId6"/>
    <p:sldLayoutId id="2147483653" r:id="rId7"/>
    <p:sldLayoutId id="2147483663" r:id="rId8"/>
    <p:sldLayoutId id="2147483654" r:id="rId9"/>
    <p:sldLayoutId id="2147483664" r:id="rId10"/>
    <p:sldLayoutId id="2147483655" r:id="rId11"/>
    <p:sldLayoutId id="2147483656" r:id="rId12"/>
    <p:sldLayoutId id="2147483657" r:id="rId13"/>
    <p:sldLayoutId id="214748366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ontserrat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qaa3.obreal.org/fr/evaluations-dagences/" TargetMode="External"/><Relationship Id="rId7" Type="http://schemas.openxmlformats.org/officeDocument/2006/relationships/image" Target="../media/image14.png"/><Relationship Id="rId2" Type="http://schemas.openxmlformats.org/officeDocument/2006/relationships/hyperlink" Target="https://haqaa3.obreal.org/agency-reviews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haqaa3.obreal.org/pt-pt/avaliacoes-das-agencias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229338-5B8F-088D-7CE4-A6B40F34E396}"/>
              </a:ext>
            </a:extLst>
          </p:cNvPr>
          <p:cNvSpPr txBox="1">
            <a:spLocks/>
          </p:cNvSpPr>
          <p:nvPr/>
        </p:nvSpPr>
        <p:spPr>
          <a:xfrm>
            <a:off x="388178" y="4106174"/>
            <a:ext cx="3920543" cy="19331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pt-PT" sz="1800" noProof="0" dirty="0">
                <a:solidFill>
                  <a:schemeClr val="bg1"/>
                </a:solidFill>
              </a:rPr>
              <a:t>Avaliações de agências:</a:t>
            </a:r>
          </a:p>
          <a:p>
            <a:r>
              <a:rPr lang="pt-PT" sz="1800" dirty="0">
                <a:solidFill>
                  <a:schemeClr val="bg1"/>
                </a:solidFill>
              </a:rPr>
              <a:t>depois da</a:t>
            </a:r>
            <a:r>
              <a:rPr lang="pt-PT" sz="1800" noProof="0" dirty="0">
                <a:solidFill>
                  <a:schemeClr val="bg1"/>
                </a:solidFill>
              </a:rPr>
              <a:t> visita ao local</a:t>
            </a:r>
            <a:endParaRPr lang="pt-PT" sz="1800" noProof="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endParaRPr lang="pt-PT" sz="1800" noProof="0" dirty="0">
              <a:solidFill>
                <a:schemeClr val="bg1"/>
              </a:solidFill>
            </a:endParaRPr>
          </a:p>
          <a:p>
            <a:endParaRPr lang="pt-PT" sz="1800" noProof="0" dirty="0">
              <a:solidFill>
                <a:schemeClr val="bg1"/>
              </a:solidFill>
            </a:endParaRPr>
          </a:p>
          <a:p>
            <a:endParaRPr lang="pt-PT" sz="1400" noProof="0" dirty="0">
              <a:solidFill>
                <a:schemeClr val="bg1"/>
              </a:solidFill>
            </a:endParaRPr>
          </a:p>
          <a:p>
            <a:endParaRPr lang="pt-PT" sz="1400" noProof="0" dirty="0">
              <a:solidFill>
                <a:schemeClr val="bg1"/>
              </a:solidFill>
            </a:endParaRPr>
          </a:p>
          <a:p>
            <a:endParaRPr lang="pt-PT" sz="1400" noProof="0" dirty="0">
              <a:solidFill>
                <a:schemeClr val="bg1"/>
              </a:solidFill>
            </a:endParaRPr>
          </a:p>
          <a:p>
            <a:r>
              <a:rPr lang="pt-PT" sz="1400" noProof="0" dirty="0">
                <a:solidFill>
                  <a:schemeClr val="bg1"/>
                </a:solidFill>
              </a:rPr>
              <a:t>4 dezembro 2025</a:t>
            </a:r>
          </a:p>
          <a:p>
            <a:endParaRPr lang="pt-PT" sz="14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28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FCC02-943E-2E99-6339-22655346B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8954284" cy="1325563"/>
          </a:xfrm>
        </p:spPr>
        <p:txBody>
          <a:bodyPr/>
          <a:lstStyle/>
          <a:p>
            <a:r>
              <a:rPr lang="pt-BR" sz="2800" dirty="0"/>
              <a:t>O que acontece depois da visita</a:t>
            </a:r>
            <a:endParaRPr lang="en-GB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FAECF0-0C39-8312-9FA7-30540FA4C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695329" cy="4351338"/>
          </a:xfrm>
        </p:spPr>
        <p:txBody>
          <a:bodyPr>
            <a:normAutofit/>
          </a:bodyPr>
          <a:lstStyle/>
          <a:p>
            <a:r>
              <a:rPr lang="pt-BR" dirty="0"/>
              <a:t>Relatório de avaliação externa, incluindo verificação factual</a:t>
            </a:r>
          </a:p>
          <a:p>
            <a:r>
              <a:rPr lang="pt-BR" dirty="0"/>
              <a:t>Acompanhamento na agência e em nível nacional</a:t>
            </a:r>
          </a:p>
          <a:p>
            <a:r>
              <a:rPr lang="pt-BR" dirty="0"/>
              <a:t>Acompanhamento em nível continental (PAQAA)</a:t>
            </a:r>
          </a:p>
          <a:p>
            <a:r>
              <a:rPr lang="pt-BR" dirty="0"/>
              <a:t>Outras oportunidades do HAQAA3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60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D76B4-BB19-CA6A-1F3B-C40874D2E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49" y="464203"/>
            <a:ext cx="7311985" cy="1325563"/>
          </a:xfrm>
        </p:spPr>
        <p:txBody>
          <a:bodyPr/>
          <a:lstStyle/>
          <a:p>
            <a:r>
              <a:rPr lang="pt-BR" sz="2400" dirty="0"/>
              <a:t>Relatório de avaliação externa</a:t>
            </a:r>
            <a:endParaRPr lang="en-BE" sz="24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694D173-6AAA-0588-0424-7313D31314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423359"/>
              </p:ext>
            </p:extLst>
          </p:nvPr>
        </p:nvGraphicFramePr>
        <p:xfrm>
          <a:off x="603850" y="1552755"/>
          <a:ext cx="10754432" cy="4751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926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B109F-8135-2120-DB38-A21D3D8C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55F29C-4D4A-5CED-EA77-CD947076E2C9}"/>
              </a:ext>
            </a:extLst>
          </p:cNvPr>
          <p:cNvSpPr txBox="1"/>
          <p:nvPr/>
        </p:nvSpPr>
        <p:spPr>
          <a:xfrm>
            <a:off x="603849" y="2049683"/>
            <a:ext cx="9670681" cy="34163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sz="2400" b="1" noProof="0" dirty="0">
                <a:latin typeface="Montserrat" panose="00000500000000000000" pitchFamily="2" charset="0"/>
              </a:rPr>
              <a:t>Conteúdo do relatório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noProof="0" dirty="0">
                <a:latin typeface="Montserrat" panose="00000500000000000000" pitchFamily="2" charset="0"/>
              </a:rPr>
              <a:t>Conteúdo do relatório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noProof="0" dirty="0">
                <a:latin typeface="Montserrat" panose="00000500000000000000" pitchFamily="2" charset="0"/>
              </a:rPr>
              <a:t>Introdução, metodologia e conteúdo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noProof="0" dirty="0">
                <a:latin typeface="Montserrat" panose="00000500000000000000" pitchFamily="2" charset="0"/>
              </a:rPr>
              <a:t>Constatações e análise por padrão</a:t>
            </a:r>
            <a:br>
              <a:rPr lang="pt-PT" sz="2400" noProof="0" dirty="0">
                <a:latin typeface="Montserrat" panose="00000500000000000000" pitchFamily="2" charset="0"/>
              </a:rPr>
            </a:br>
            <a:r>
              <a:rPr lang="pt-PT" sz="2400" noProof="0" dirty="0">
                <a:solidFill>
                  <a:srgbClr val="FF0000"/>
                </a:solidFill>
                <a:latin typeface="Montserrat" panose="00000500000000000000" pitchFamily="2" charset="0"/>
              </a:rPr>
              <a:t>(não aplicável a visitas de apoio)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400" noProof="0" dirty="0">
                <a:latin typeface="Montserrat" panose="00000500000000000000" pitchFamily="2" charset="0"/>
              </a:rPr>
              <a:t>Recomendações e elogios por padrão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400" noProof="0" dirty="0">
                <a:latin typeface="Montserrat" panose="00000500000000000000" pitchFamily="2" charset="0"/>
              </a:rPr>
              <a:t>Julgamento geral</a:t>
            </a:r>
            <a:br>
              <a:rPr lang="pt-PT" sz="2400" noProof="0" dirty="0">
                <a:latin typeface="Montserrat" panose="00000500000000000000" pitchFamily="2" charset="0"/>
              </a:rPr>
            </a:br>
            <a:r>
              <a:rPr lang="pt-PT" sz="2400" noProof="0" dirty="0">
                <a:solidFill>
                  <a:srgbClr val="FF0000"/>
                </a:solidFill>
                <a:latin typeface="Montserrat" panose="00000500000000000000" pitchFamily="2" charset="0"/>
              </a:rPr>
              <a:t>(não aplicável a visitas de apoio)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400" noProof="0" dirty="0">
              <a:latin typeface="Montserrat" panose="00000500000000000000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6D5C333-42F2-6FE7-C5BC-CCD192C71035}"/>
              </a:ext>
            </a:extLst>
          </p:cNvPr>
          <p:cNvSpPr txBox="1">
            <a:spLocks/>
          </p:cNvSpPr>
          <p:nvPr/>
        </p:nvSpPr>
        <p:spPr>
          <a:xfrm>
            <a:off x="603850" y="464203"/>
            <a:ext cx="67612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pt-BR" sz="3200" dirty="0"/>
              <a:t>Relatório de avaliação externa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1712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7">
            <a:extLst>
              <a:ext uri="{FF2B5EF4-FFF2-40B4-BE49-F238E27FC236}">
                <a16:creationId xmlns:a16="http://schemas.microsoft.com/office/drawing/2014/main" id="{9888D594-C090-FF03-C9E7-37FAA03A2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5480050"/>
            <a:ext cx="103663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650"/>
              </a:lnSpc>
              <a:spcBef>
                <a:spcPct val="0"/>
              </a:spcBef>
              <a:buFontTx/>
              <a:buNone/>
            </a:pPr>
            <a:r>
              <a:rPr lang="en-US" altLang="en-US" sz="1500" b="1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Non- compliant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2AB9ECD-14C2-0E90-E647-8A57611D5C4F}"/>
              </a:ext>
            </a:extLst>
          </p:cNvPr>
          <p:cNvSpPr txBox="1"/>
          <p:nvPr/>
        </p:nvSpPr>
        <p:spPr>
          <a:xfrm>
            <a:off x="966788" y="4021138"/>
            <a:ext cx="898525" cy="2190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1644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spc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Partially </a:t>
            </a:r>
          </a:p>
        </p:txBody>
      </p:sp>
      <p:sp>
        <p:nvSpPr>
          <p:cNvPr id="9221" name="TextBox 9">
            <a:extLst>
              <a:ext uri="{FF2B5EF4-FFF2-40B4-BE49-F238E27FC236}">
                <a16:creationId xmlns:a16="http://schemas.microsoft.com/office/drawing/2014/main" id="{CA36C718-DAEF-BF66-B3E5-CBBCC52B0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4229100"/>
            <a:ext cx="1036637" cy="22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1650"/>
              </a:lnSpc>
              <a:spcBef>
                <a:spcPct val="0"/>
              </a:spcBef>
              <a:buFontTx/>
              <a:buNone/>
            </a:pPr>
            <a:r>
              <a:rPr lang="en-US" altLang="en-US" sz="1500" b="1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compliant</a:t>
            </a:r>
          </a:p>
        </p:txBody>
      </p:sp>
      <p:sp>
        <p:nvSpPr>
          <p:cNvPr id="9222" name="TextBox 10">
            <a:extLst>
              <a:ext uri="{FF2B5EF4-FFF2-40B4-BE49-F238E27FC236}">
                <a16:creationId xmlns:a16="http://schemas.microsoft.com/office/drawing/2014/main" id="{E7D95951-1722-7A10-26FD-13F5350D5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8" y="2679700"/>
            <a:ext cx="1063625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100"/>
              </a:lnSpc>
              <a:spcBef>
                <a:spcPct val="0"/>
              </a:spcBef>
              <a:buFontTx/>
              <a:buNone/>
            </a:pPr>
            <a:r>
              <a:rPr lang="en-US" altLang="en-US" sz="1500" b="1">
                <a:solidFill>
                  <a:srgbClr val="FFFFFF"/>
                </a:solidFill>
                <a:latin typeface="Montserrat Bold" pitchFamily="2" charset="0"/>
                <a:ea typeface="Montserrat Bold" pitchFamily="2" charset="0"/>
                <a:cs typeface="Montserrat Bold" pitchFamily="2" charset="0"/>
                <a:sym typeface="Montserrat Bold" pitchFamily="2" charset="0"/>
              </a:rPr>
              <a:t>Compliant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EDD4F54-E266-16D7-6566-559996867D2A}"/>
              </a:ext>
            </a:extLst>
          </p:cNvPr>
          <p:cNvSpPr txBox="1">
            <a:spLocks/>
          </p:cNvSpPr>
          <p:nvPr/>
        </p:nvSpPr>
        <p:spPr>
          <a:xfrm>
            <a:off x="858838" y="-61"/>
            <a:ext cx="6738995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GB" sz="2400" dirty="0" err="1"/>
              <a:t>Julgamentos</a:t>
            </a:r>
            <a:r>
              <a:rPr lang="en-GB" sz="2400" dirty="0"/>
              <a:t> </a:t>
            </a:r>
            <a:r>
              <a:rPr lang="en-GB" sz="2400" dirty="0" err="1"/>
              <a:t>sobre</a:t>
            </a:r>
            <a:r>
              <a:rPr lang="en-GB" sz="2400" dirty="0"/>
              <a:t> a </a:t>
            </a:r>
            <a:r>
              <a:rPr lang="en-GB" sz="2400" dirty="0" err="1"/>
              <a:t>conformidade</a:t>
            </a:r>
            <a:endParaRPr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63D6F74-288E-7443-5571-24EADE7C26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2768265"/>
              </p:ext>
            </p:extLst>
          </p:nvPr>
        </p:nvGraphicFramePr>
        <p:xfrm>
          <a:off x="381000" y="1757080"/>
          <a:ext cx="10844212" cy="4721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943FF6B-563B-1896-55B4-395128624B7C}"/>
              </a:ext>
            </a:extLst>
          </p:cNvPr>
          <p:cNvSpPr/>
          <p:nvPr/>
        </p:nvSpPr>
        <p:spPr>
          <a:xfrm>
            <a:off x="958850" y="903288"/>
            <a:ext cx="4052421" cy="422214"/>
          </a:xfrm>
          <a:prstGeom prst="rect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/>
              <a:t>ONLY FOR FULL AGENCY REVIEWS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72990-44C9-85E9-44F2-930EFC07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AAD7B-AEB3-C2B6-BF56-6F324E65B1FF}"/>
              </a:ext>
            </a:extLst>
          </p:cNvPr>
          <p:cNvSpPr txBox="1"/>
          <p:nvPr/>
        </p:nvSpPr>
        <p:spPr>
          <a:xfrm>
            <a:off x="250378" y="5788627"/>
            <a:ext cx="56119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Montserrat" pitchFamily="2" charset="0"/>
                <a:hlinkClick r:id="rId2"/>
              </a:rPr>
              <a:t>https://haqaa3.obreal.org/agency-reviews/</a:t>
            </a:r>
            <a:endParaRPr lang="en-GB" sz="1400" dirty="0">
              <a:latin typeface="Montserrat" pitchFamily="2" charset="0"/>
            </a:endParaRPr>
          </a:p>
          <a:p>
            <a:r>
              <a:rPr lang="en-GB" sz="1400" dirty="0">
                <a:latin typeface="Montserrat" pitchFamily="2" charset="0"/>
                <a:hlinkClick r:id="rId3"/>
              </a:rPr>
              <a:t>https://haqaa3.obreal.org/fr/evaluations-dagences/</a:t>
            </a:r>
            <a:endParaRPr lang="en-GB" sz="1400" dirty="0">
              <a:latin typeface="Montserrat" pitchFamily="2" charset="0"/>
            </a:endParaRPr>
          </a:p>
          <a:p>
            <a:r>
              <a:rPr lang="en-GB" sz="1400" dirty="0">
                <a:latin typeface="Montserrat" pitchFamily="2" charset="0"/>
                <a:hlinkClick r:id="rId4"/>
              </a:rPr>
              <a:t>https://haqaa3.obreal.org/pt-pt/avaliacoes-das-agencias/</a:t>
            </a:r>
            <a:r>
              <a:rPr lang="en-GB" sz="1400" dirty="0">
                <a:latin typeface="Montserrat" pitchFamily="2" charset="0"/>
              </a:rPr>
              <a:t>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487FD5-F88C-EB62-C94F-338835CBC9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55" y="1626634"/>
            <a:ext cx="7107261" cy="27481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89FC16-0F55-56A9-B4B3-71EF3EC1D8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156" y="2714006"/>
            <a:ext cx="2361625" cy="33215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E0134A-42F9-4662-C258-425885E3A0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2873" y="2714006"/>
            <a:ext cx="2385933" cy="33533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B354EE-409D-8C50-2AA8-5303A6F103DB}"/>
              </a:ext>
            </a:extLst>
          </p:cNvPr>
          <p:cNvSpPr txBox="1">
            <a:spLocks/>
          </p:cNvSpPr>
          <p:nvPr/>
        </p:nvSpPr>
        <p:spPr>
          <a:xfrm>
            <a:off x="603850" y="464203"/>
            <a:ext cx="67612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pt-BR" sz="3200" dirty="0"/>
              <a:t>Relatório de avaliação externa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024405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1CE74-1640-8E15-108F-BA839087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616738" cy="1325563"/>
          </a:xfrm>
        </p:spPr>
        <p:txBody>
          <a:bodyPr/>
          <a:lstStyle/>
          <a:p>
            <a:r>
              <a:rPr lang="pt-BR" sz="3200" dirty="0"/>
              <a:t>Verificação factual do relatório de avaliação</a:t>
            </a:r>
            <a:endParaRPr lang="en-BE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8025AE-B009-40EA-2EE9-F7C4A8651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673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Oportunidade para a agência verificar se as informações apresentadas no relatório são factualmente corretas</a:t>
            </a:r>
          </a:p>
          <a:p>
            <a:pPr marL="0" indent="0">
              <a:buNone/>
            </a:pPr>
            <a:r>
              <a:rPr lang="en-GB" dirty="0" err="1"/>
              <a:t>Não</a:t>
            </a:r>
            <a:r>
              <a:rPr lang="en-GB" dirty="0"/>
              <a:t> se </a:t>
            </a:r>
            <a:r>
              <a:rPr lang="en-GB" dirty="0" err="1"/>
              <a:t>destina</a:t>
            </a:r>
            <a:r>
              <a:rPr lang="en-GB" dirty="0"/>
              <a:t> a:</a:t>
            </a:r>
          </a:p>
          <a:p>
            <a:r>
              <a:rPr lang="pt-BR" dirty="0"/>
              <a:t>Contestar os julgamentos (o painel só reconsiderará se um julgamento for baseado especificamente em informações incorretas)</a:t>
            </a:r>
          </a:p>
          <a:p>
            <a:r>
              <a:rPr lang="pt-BR" dirty="0"/>
              <a:t>Fornecer feedback/opiniões gerais sobre o relatório</a:t>
            </a:r>
          </a:p>
          <a:p>
            <a:r>
              <a:rPr lang="pt-BR" dirty="0"/>
              <a:t>Fornecer informações atualizadas/novas (a visita ao local é o ponto de corte para a coleta de evidências)</a:t>
            </a:r>
          </a:p>
        </p:txBody>
      </p:sp>
    </p:spTree>
    <p:extLst>
      <p:ext uri="{BB962C8B-B14F-4D97-AF65-F5344CB8AC3E}">
        <p14:creationId xmlns:p14="http://schemas.microsoft.com/office/powerpoint/2010/main" val="419080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256A3-097C-69FE-6968-7D329E1AB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406062" cy="1133693"/>
          </a:xfrm>
        </p:spPr>
        <p:txBody>
          <a:bodyPr>
            <a:normAutofit/>
          </a:bodyPr>
          <a:lstStyle/>
          <a:p>
            <a:r>
              <a:rPr lang="en-GB" sz="3200" dirty="0" err="1"/>
              <a:t>Seguimento</a:t>
            </a:r>
            <a:r>
              <a:rPr lang="en-GB" sz="3200" dirty="0"/>
              <a:t> pela </a:t>
            </a:r>
            <a:r>
              <a:rPr lang="en-GB" sz="3200" dirty="0" err="1"/>
              <a:t>agência</a:t>
            </a:r>
            <a:endParaRPr lang="en-BE" sz="32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E27EFA-F9BD-6719-0E7B-936DDF92F5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710231"/>
              </p:ext>
            </p:extLst>
          </p:nvPr>
        </p:nvGraphicFramePr>
        <p:xfrm>
          <a:off x="-1" y="1925695"/>
          <a:ext cx="12188951" cy="469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6423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076D14-AAAC-E9D7-56E8-84196BCF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101193" cy="1325563"/>
          </a:xfrm>
        </p:spPr>
        <p:txBody>
          <a:bodyPr/>
          <a:lstStyle/>
          <a:p>
            <a:r>
              <a:rPr lang="pt-BR" sz="2400" dirty="0"/>
              <a:t>Perspetivas futuras: cooperação continental e visibilidade internacional</a:t>
            </a:r>
            <a:endParaRPr lang="en-BE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D563A-2EE7-C7DD-8AC0-324193300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10250978" cy="4351338"/>
          </a:xfrm>
        </p:spPr>
        <p:txBody>
          <a:bodyPr>
            <a:normAutofit lnSpcReduction="10000"/>
          </a:bodyPr>
          <a:lstStyle/>
          <a:p>
            <a:r>
              <a:rPr lang="pt-BR" dirty="0"/>
              <a:t>Criação de uma Aliança Pan-Africana de Garantia da Qualidade (PAQAA)</a:t>
            </a:r>
          </a:p>
          <a:p>
            <a:endParaRPr lang="pt-BR" dirty="0"/>
          </a:p>
          <a:p>
            <a:r>
              <a:rPr lang="pt-BR" dirty="0"/>
              <a:t>Relatórios comparáveis sobre alinhamento com os ASG-QA</a:t>
            </a:r>
            <a:br>
              <a:rPr lang="pt-BR" dirty="0"/>
            </a:br>
            <a:r>
              <a:rPr lang="pt-BR" dirty="0"/>
              <a:t>&gt;&gt;&gt; registo de agências em conformidade com os ASG-QA</a:t>
            </a:r>
            <a:endParaRPr lang="en-GB" dirty="0"/>
          </a:p>
          <a:p>
            <a:endParaRPr lang="en-GB" dirty="0"/>
          </a:p>
          <a:p>
            <a:r>
              <a:rPr lang="pt-BR" dirty="0"/>
              <a:t>Eventual publicação dos resultados e relatórios das avaliações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93984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C8A7D-6A74-E14F-E9A2-4F7BDC6CC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9536084" cy="1325563"/>
          </a:xfrm>
        </p:spPr>
        <p:txBody>
          <a:bodyPr/>
          <a:lstStyle/>
          <a:p>
            <a:r>
              <a:rPr lang="en-GB" sz="3200" dirty="0" err="1"/>
              <a:t>Outras</a:t>
            </a:r>
            <a:r>
              <a:rPr lang="en-GB" sz="3200" dirty="0"/>
              <a:t> </a:t>
            </a:r>
            <a:r>
              <a:rPr lang="en-GB" sz="3200" dirty="0" err="1"/>
              <a:t>oportunidades</a:t>
            </a:r>
            <a:r>
              <a:rPr lang="en-GB" sz="3200" dirty="0"/>
              <a:t> do HAQAA3</a:t>
            </a:r>
            <a:endParaRPr lang="en-BE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552C1-2272-D979-CFA0-98EDC9038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36084" cy="1117080"/>
          </a:xfrm>
        </p:spPr>
        <p:txBody>
          <a:bodyPr>
            <a:normAutofit/>
          </a:bodyPr>
          <a:lstStyle/>
          <a:p>
            <a:r>
              <a:rPr lang="pt-BR" sz="1800" dirty="0"/>
              <a:t>Possibilidade de realizar uma avaliação de seguimento (2027-28)Curso de formação sobre avaliação externa da qualidade e subsequentesprojetos de disseminação (2026-27): turmas 3 e 4</a:t>
            </a:r>
            <a:endParaRPr lang="en-BE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517B1-3AE2-42AB-8BB7-BDA39860939E}"/>
              </a:ext>
            </a:extLst>
          </p:cNvPr>
          <p:cNvSpPr txBox="1"/>
          <p:nvPr/>
        </p:nvSpPr>
        <p:spPr>
          <a:xfrm>
            <a:off x="947737" y="3668436"/>
            <a:ext cx="942654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Turma 4 : </a:t>
            </a:r>
            <a:endParaRPr lang="pt-PT" sz="1800" b="0" i="0" u="none" strike="noStrike" baseline="0" noProof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PT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-  Parceiros estratégicos : SARUA, CNAQ </a:t>
            </a:r>
          </a:p>
          <a:p>
            <a:r>
              <a:rPr lang="pt-PT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- Países: Angola, Botswana, Cabo Verde, </a:t>
            </a:r>
            <a:r>
              <a:rPr lang="pt-PT" sz="1800" b="0" i="0" u="none" strike="noStrike" baseline="0" noProof="0" dirty="0" err="1">
                <a:solidFill>
                  <a:srgbClr val="000000"/>
                </a:solidFill>
                <a:latin typeface="Calibri" panose="020F0502020204030204" pitchFamily="34" charset="0"/>
              </a:rPr>
              <a:t>Eswatini</a:t>
            </a:r>
            <a:r>
              <a:rPr lang="pt-PT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, Guiné-Bissau, Lesoto, Maláui, Moçambique, Maurícia, Namíbia, Seicheles, São Tomé e Príncipe, África do Sul, Zâmbia, Zimbabué</a:t>
            </a:r>
          </a:p>
          <a:p>
            <a:r>
              <a:rPr lang="pt-PT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- </a:t>
            </a:r>
            <a:r>
              <a:rPr lang="pt-BR" b="1" dirty="0"/>
              <a:t>Línguas de trabalho: inglês e português, com interpretação simultânea disponível.</a:t>
            </a:r>
            <a:endParaRPr lang="pt-BR" dirty="0"/>
          </a:p>
          <a:p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07795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D83C7D1-C367-CEBE-7CA5-ED6B907E3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75294" cy="685800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A573DAC-7D93-BA74-83AE-5CC4AF1153A3}"/>
              </a:ext>
            </a:extLst>
          </p:cNvPr>
          <p:cNvSpPr txBox="1">
            <a:spLocks/>
          </p:cNvSpPr>
          <p:nvPr/>
        </p:nvSpPr>
        <p:spPr>
          <a:xfrm>
            <a:off x="2634916" y="576263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r>
              <a:rPr lang="es-ES" dirty="0"/>
              <a:t>THANK YOU!</a:t>
            </a:r>
          </a:p>
          <a:p>
            <a:r>
              <a:rPr lang="es-ES" dirty="0"/>
              <a:t>MERCI !</a:t>
            </a:r>
          </a:p>
          <a:p>
            <a:r>
              <a:rPr lang="es-ES" dirty="0"/>
              <a:t>OBRIGADO!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DE08BD-C3D2-4F4D-418A-D5A81FD362AB}"/>
              </a:ext>
            </a:extLst>
          </p:cNvPr>
          <p:cNvSpPr txBox="1">
            <a:spLocks/>
          </p:cNvSpPr>
          <p:nvPr/>
        </p:nvSpPr>
        <p:spPr>
          <a:xfrm>
            <a:off x="2634916" y="2799748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600" b="1" kern="1200" dirty="0">
                <a:gradFill>
                  <a:gsLst>
                    <a:gs pos="0">
                      <a:srgbClr val="E94E1B"/>
                    </a:gs>
                    <a:gs pos="100000">
                      <a:srgbClr val="F9B233"/>
                    </a:gs>
                  </a:gsLst>
                  <a:lin ang="1200000" scaled="0"/>
                </a:gradFill>
                <a:latin typeface="Montserrat" pitchFamily="2" charset="0"/>
                <a:ea typeface="+mj-ea"/>
                <a:cs typeface="+mj-cs"/>
              </a:defRPr>
            </a:lvl1pPr>
          </a:lstStyle>
          <a:p>
            <a:endParaRPr lang="es-ES" sz="2000" b="0" dirty="0"/>
          </a:p>
          <a:p>
            <a:r>
              <a:rPr lang="es-ES" sz="2000" dirty="0"/>
              <a:t>www.haqaa3.obreal.org</a:t>
            </a:r>
          </a:p>
        </p:txBody>
      </p:sp>
    </p:spTree>
    <p:extLst>
      <p:ext uri="{BB962C8B-B14F-4D97-AF65-F5344CB8AC3E}">
        <p14:creationId xmlns:p14="http://schemas.microsoft.com/office/powerpoint/2010/main" val="25523190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537</Words>
  <Application>Microsoft Office PowerPoint</Application>
  <PresentationFormat>Widescreen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Montserrat</vt:lpstr>
      <vt:lpstr>Montserrat Bold</vt:lpstr>
      <vt:lpstr>Tema de Office</vt:lpstr>
      <vt:lpstr>PowerPoint Presentation</vt:lpstr>
      <vt:lpstr>O que acontece depois da visita</vt:lpstr>
      <vt:lpstr>Relatório de avaliação externa</vt:lpstr>
      <vt:lpstr>PowerPoint Presentation</vt:lpstr>
      <vt:lpstr>PowerPoint Presentation</vt:lpstr>
      <vt:lpstr>PowerPoint Presentation</vt:lpstr>
      <vt:lpstr>Verificação factual do relatório de avaliação</vt:lpstr>
      <vt:lpstr>Seguimento pela agência</vt:lpstr>
      <vt:lpstr>Perspetivas futuras: cooperação continental e visibilidade internacional</vt:lpstr>
      <vt:lpstr>Outras oportunidades do HAQAA3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Eloi Espósito</dc:creator>
  <cp:lastModifiedBy>Marina Larrea</cp:lastModifiedBy>
  <cp:revision>57</cp:revision>
  <dcterms:created xsi:type="dcterms:W3CDTF">2023-06-29T15:28:25Z</dcterms:created>
  <dcterms:modified xsi:type="dcterms:W3CDTF">2025-12-15T15:09:21Z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2023-09-18T13:10:43Z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3be26fec-ea62-4695-b32a-b1ddfa0da754</vt:lpwstr>
  </property>
  <property fmtid="{D5CDD505-2E9C-101B-9397-08002B2CF9AE}" pid="8" name="MSIP_Label_6bd9ddd1-4d20-43f6-abfa-fc3c07406f94_ContentBits">
    <vt:lpwstr>0</vt:lpwstr>
  </property>
</Properties>
</file>