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Default Extension="fntdata" ContentType="application/x-fontdata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_rels/presentation.xml.rels" ContentType="application/vnd.openxmlformats-package.relationship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slides/slide10.xml" ContentType="application/vnd.openxmlformats-officedocument.presentationml.slide+xml"/>
  <Override PartName="/ppt/slides/slide3.xml" ContentType="application/vnd.openxmlformats-officedocument.presentationml.slide+xml"/>
  <Override PartName="/ppt/slides/_rels/slide14.xml.rels" ContentType="application/vnd.openxmlformats-package.relationships+xml"/>
  <Override PartName="/ppt/slides/_rels/slide1.xml.rels" ContentType="application/vnd.openxmlformats-package.relationships+xml"/>
  <Override PartName="/ppt/slides/_rels/slide12.xml.rels" ContentType="application/vnd.openxmlformats-package.relationships+xml"/>
  <Override PartName="/ppt/slides/_rels/slide2.xml.rels" ContentType="application/vnd.openxmlformats-package.relationships+xml"/>
  <Override PartName="/ppt/slides/_rels/slide8.xml.rels" ContentType="application/vnd.openxmlformats-package.relationships+xml"/>
  <Override PartName="/ppt/slides/_rels/slide6.xml.rels" ContentType="application/vnd.openxmlformats-package.relationships+xml"/>
  <Override PartName="/ppt/slides/_rels/slide4.xml.rels" ContentType="application/vnd.openxmlformats-package.relationships+xml"/>
  <Override PartName="/ppt/slides/_rels/slide13.xml.rels" ContentType="application/vnd.openxmlformats-package.relationships+xml"/>
  <Override PartName="/ppt/slides/_rels/slide3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7.xml.rels" ContentType="application/vnd.openxmlformats-package.relationships+xml"/>
  <Override PartName="/ppt/slides/_rels/slide9.xml.rels" ContentType="application/vnd.openxmlformats-package.relationships+xml"/>
  <Override PartName="/ppt/slides/_rels/slide5.xml.rels" ContentType="application/vnd.openxmlformats-package.relationships+xml"/>
  <Override PartName="/ppt/slides/slide11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.xml" ContentType="application/vnd.openxmlformats-officedocument.presentationml.slide+xml"/>
  <Override PartName="/ppt/slides/slide8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4.xml" ContentType="application/vnd.openxmlformats-officedocument.presentationml.slide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Layouts/_rels/slideLayout14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4.xml" ContentType="application/vnd.openxmlformats-officedocument.presentationml.slideLayout+xml"/>
  <Override PartName="/ppt/media/image5.jpeg" ContentType="image/jpeg"/>
  <Override PartName="/ppt/media/image3.png" ContentType="image/png"/>
  <Override PartName="/ppt/media/image12.png" ContentType="image/png"/>
  <Override PartName="/ppt/media/image2.png" ContentType="image/png"/>
  <Override PartName="/ppt/media/image7.png" ContentType="image/png"/>
  <Override PartName="/ppt/media/image1.png" ContentType="image/png"/>
  <Override PartName="/ppt/media/image11.jpeg" ContentType="image/jpeg"/>
  <Override PartName="/ppt/media/image10.tif" ContentType="image/tiff"/>
  <Override PartName="/ppt/media/image13.png" ContentType="image/png"/>
  <Override PartName="/ppt/media/image6.jpeg" ContentType="image/jpeg"/>
  <Override PartName="/ppt/media/image9.tif" ContentType="image/tiff"/>
  <Override PartName="/ppt/media/image8.jpeg" ContentType="image/jpeg"/>
  <Override PartName="/ppt/media/image4.png" ContentType="image/png"/>
  <Override PartName="/ppt/diagrams/data1.xml" ContentType="application/vnd.openxmlformats-officedocument.drawingml.diagramData+xml"/>
  <Override PartName="/ppt/diagrams/colors1.xml" ContentType="application/vnd.openxmlformats-officedocument.drawingml.diagramColors+xml"/>
  <Override PartName="/ppt/diagrams/data2.xml" ContentType="application/vnd.openxmlformats-officedocument.drawingml.diagramData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1.xml" ContentType="application/vnd.openxmlformats-officedocument.drawingml.diagramStyle+xml"/>
  <Override PartName="/ppt/diagrams/quickStyle5.xml" ContentType="application/vnd.openxmlformats-officedocument.drawingml.diagramStyle+xml"/>
  <Override PartName="/ppt/diagrams/layout3.xml" ContentType="application/vnd.openxmlformats-officedocument.drawingml.diagramLayout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drawing4.xml" ContentType="application/vnd.ms-office.drawingml.diagramDrawing+xml"/>
  <Override PartName="/ppt/diagrams/quickStyle3.xml" ContentType="application/vnd.openxmlformats-officedocument.drawingml.diagramStyle+xml"/>
  <Override PartName="/ppt/diagrams/colors4.xml" ContentType="application/vnd.openxmlformats-officedocument.drawingml.diagramColors+xml"/>
  <Override PartName="/ppt/diagrams/layout1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3.xml" ContentType="application/vnd.openxmlformats-officedocument.drawingml.diagramColors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data4.xml" ContentType="application/vnd.openxmlformats-officedocument.drawingml.diagramData+xml"/>
  <Override PartName="/ppt/diagrams/quickStyle4.xml" ContentType="application/vnd.openxmlformats-officedocument.drawingml.diagramStyle+xml"/>
  <Override PartName="/ppt/diagrams/drawing1.xml" ContentType="application/vnd.ms-office.drawingml.diagramDrawing+xml"/>
  <Override PartName="/ppt/diagrams/colors5.xml" ContentType="application/vnd.openxmlformats-officedocument.drawingml.diagramColors+xml"/>
  <Override PartName="/ppt/diagrams/layout5.xml" ContentType="application/vnd.openxmlformats-officedocument.drawingml.diagramLayout+xml"/>
  <Override PartName="/ppt/diagrams/layout4.xml" ContentType="application/vnd.openxmlformats-officedocument.drawingml.diagramLayout+xml"/>
  <Override PartName="/ppt/diagrams/drawing5.xml" ContentType="application/vnd.ms-office.drawingml.diagramDrawing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12192000" cy="6858000"/>
  <p:notesSz cx="7559675" cy="10691813"/>
</p:presentation>
</file>

<file path=ppt/presProps.xml><?xml version="1.0" encoding="utf-8"?>
<p:presentationPr xmlns:a="http://schemas.openxmlformats.org/drawingml/2006/main" xmlns:p="http://schemas.openxmlformats.org/presentationml/2006/main" xmlns:r="http://schemas.openxmlformats.org/officeDocument/2006/relationships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presProps" Target="presProps.xml"/>
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A40BDA-0A53-4E10-9708-961EF38B40A3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4A36D3BF-045B-406A-AAE8-6A5C98C3F41A}">
      <dgm:prSet phldrT="[Text]" custT="1"/>
      <dgm:spPr>
        <a:solidFill>
          <a:schemeClr val="accent4"/>
        </a:solidFill>
      </dgm:spPr>
      <dgm:t>
        <a:bodyPr/>
        <a:lstStyle/>
        <a:p>
          <a:r>
            <a:rPr lang="en-GB" sz="3000" dirty="0"/>
            <a:t>Third phase of the HAQAA Initiative</a:t>
          </a:r>
        </a:p>
      </dgm:t>
    </dgm:pt>
    <dgm:pt modelId="{B08F1404-2A89-47B0-8B4E-0D39703E0663}" type="parTrans" cxnId="{9DAAFBA7-A7BD-4223-A88B-90AF3ED61F95}">
      <dgm:prSet/>
      <dgm:spPr/>
      <dgm:t>
        <a:bodyPr/>
        <a:lstStyle/>
        <a:p>
          <a:endParaRPr lang="en-GB"/>
        </a:p>
      </dgm:t>
    </dgm:pt>
    <dgm:pt modelId="{E108E1F4-4126-4453-83FB-29BC76904438}" type="sibTrans" cxnId="{9DAAFBA7-A7BD-4223-A88B-90AF3ED61F95}">
      <dgm:prSet/>
      <dgm:spPr/>
      <dgm:t>
        <a:bodyPr/>
        <a:lstStyle/>
        <a:p>
          <a:endParaRPr lang="en-GB"/>
        </a:p>
      </dgm:t>
    </dgm:pt>
    <dgm:pt modelId="{6E3BE4FC-F40B-4942-AE4B-15E3D9D13511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GB" sz="3000" dirty="0"/>
            <a:t>Supporting the PAQAF implementation</a:t>
          </a:r>
        </a:p>
      </dgm:t>
    </dgm:pt>
    <dgm:pt modelId="{50032FC2-27B7-4D63-9F6E-547FD5B127E8}" type="parTrans" cxnId="{8B036506-16E7-4DBC-936B-AB02284B83FD}">
      <dgm:prSet/>
      <dgm:spPr/>
      <dgm:t>
        <a:bodyPr/>
        <a:lstStyle/>
        <a:p>
          <a:endParaRPr lang="en-GB"/>
        </a:p>
      </dgm:t>
    </dgm:pt>
    <dgm:pt modelId="{28827299-F785-46EA-86D3-A23EAB2A2E11}" type="sibTrans" cxnId="{8B036506-16E7-4DBC-936B-AB02284B83FD}">
      <dgm:prSet/>
      <dgm:spPr/>
      <dgm:t>
        <a:bodyPr/>
        <a:lstStyle/>
        <a:p>
          <a:endParaRPr lang="en-GB"/>
        </a:p>
      </dgm:t>
    </dgm:pt>
    <dgm:pt modelId="{E2A68A9E-0A95-4832-91D5-EFCF46C57C9F}">
      <dgm:prSet phldrT="[Text]" custT="1"/>
      <dgm:spPr>
        <a:solidFill>
          <a:schemeClr val="accent5"/>
        </a:solidFill>
      </dgm:spPr>
      <dgm:t>
        <a:bodyPr/>
        <a:lstStyle/>
        <a:p>
          <a:r>
            <a:rPr lang="en-GB" sz="3000" dirty="0"/>
            <a:t>CESA 2025</a:t>
          </a:r>
        </a:p>
        <a:p>
          <a:r>
            <a:rPr lang="en-GB" sz="3000" dirty="0"/>
            <a:t>African Union Vision 2063</a:t>
          </a:r>
        </a:p>
      </dgm:t>
    </dgm:pt>
    <dgm:pt modelId="{CFA63ED4-5BAD-4D1C-9A2B-948C192B5530}" type="parTrans" cxnId="{061CAC94-1923-4C8A-A980-84D1D0851162}">
      <dgm:prSet/>
      <dgm:spPr/>
      <dgm:t>
        <a:bodyPr/>
        <a:lstStyle/>
        <a:p>
          <a:endParaRPr lang="en-GB"/>
        </a:p>
      </dgm:t>
    </dgm:pt>
    <dgm:pt modelId="{15AAD69B-FBB3-4DEB-B9AD-981B81A43480}" type="sibTrans" cxnId="{061CAC94-1923-4C8A-A980-84D1D0851162}">
      <dgm:prSet/>
      <dgm:spPr/>
      <dgm:t>
        <a:bodyPr/>
        <a:lstStyle/>
        <a:p>
          <a:endParaRPr lang="en-GB"/>
        </a:p>
      </dgm:t>
    </dgm:pt>
    <dgm:pt modelId="{EE087BD1-DE1E-4D36-8F9F-66AAE90C4270}" type="pres">
      <dgm:prSet presAssocID="{B7A40BDA-0A53-4E10-9708-961EF38B40A3}" presName="diagram" presStyleCnt="0">
        <dgm:presLayoutVars>
          <dgm:dir/>
          <dgm:resizeHandles val="exact"/>
        </dgm:presLayoutVars>
      </dgm:prSet>
      <dgm:spPr/>
    </dgm:pt>
    <dgm:pt modelId="{A7AFBE4D-48B2-4B89-A442-A40123273BA5}" type="pres">
      <dgm:prSet presAssocID="{4A36D3BF-045B-406A-AAE8-6A5C98C3F41A}" presName="node" presStyleLbl="node1" presStyleIdx="0" presStyleCnt="3">
        <dgm:presLayoutVars>
          <dgm:bulletEnabled val="1"/>
        </dgm:presLayoutVars>
      </dgm:prSet>
      <dgm:spPr/>
    </dgm:pt>
    <dgm:pt modelId="{FB2E6E22-4FF0-4508-8A01-17AB6C63FA5B}" type="pres">
      <dgm:prSet presAssocID="{E108E1F4-4126-4453-83FB-29BC76904438}" presName="sibTrans" presStyleCnt="0"/>
      <dgm:spPr/>
    </dgm:pt>
    <dgm:pt modelId="{D50C26E1-59BD-4484-9750-B774A4BAC9B7}" type="pres">
      <dgm:prSet presAssocID="{6E3BE4FC-F40B-4942-AE4B-15E3D9D13511}" presName="node" presStyleLbl="node1" presStyleIdx="1" presStyleCnt="3">
        <dgm:presLayoutVars>
          <dgm:bulletEnabled val="1"/>
        </dgm:presLayoutVars>
      </dgm:prSet>
      <dgm:spPr/>
    </dgm:pt>
    <dgm:pt modelId="{C7201028-1811-4BEE-A734-93695BB442CB}" type="pres">
      <dgm:prSet presAssocID="{28827299-F785-46EA-86D3-A23EAB2A2E11}" presName="sibTrans" presStyleCnt="0"/>
      <dgm:spPr/>
    </dgm:pt>
    <dgm:pt modelId="{C10826FF-7E40-4E4D-B584-39DC97F52C23}" type="pres">
      <dgm:prSet presAssocID="{E2A68A9E-0A95-4832-91D5-EFCF46C57C9F}" presName="node" presStyleLbl="node1" presStyleIdx="2" presStyleCnt="3">
        <dgm:presLayoutVars>
          <dgm:bulletEnabled val="1"/>
        </dgm:presLayoutVars>
      </dgm:prSet>
      <dgm:spPr/>
    </dgm:pt>
  </dgm:ptLst>
  <dgm:cxnLst>
    <dgm:cxn modelId="{8B036506-16E7-4DBC-936B-AB02284B83FD}" srcId="{B7A40BDA-0A53-4E10-9708-961EF38B40A3}" destId="{6E3BE4FC-F40B-4942-AE4B-15E3D9D13511}" srcOrd="1" destOrd="0" parTransId="{50032FC2-27B7-4D63-9F6E-547FD5B127E8}" sibTransId="{28827299-F785-46EA-86D3-A23EAB2A2E11}"/>
    <dgm:cxn modelId="{34C7461D-E37B-4300-AF81-28982C9F0655}" type="presOf" srcId="{B7A40BDA-0A53-4E10-9708-961EF38B40A3}" destId="{EE087BD1-DE1E-4D36-8F9F-66AAE90C4270}" srcOrd="0" destOrd="0" presId="urn:microsoft.com/office/officeart/2005/8/layout/default"/>
    <dgm:cxn modelId="{5D334192-883D-471D-9B1C-9376029B7D71}" type="presOf" srcId="{E2A68A9E-0A95-4832-91D5-EFCF46C57C9F}" destId="{C10826FF-7E40-4E4D-B584-39DC97F52C23}" srcOrd="0" destOrd="0" presId="urn:microsoft.com/office/officeart/2005/8/layout/default"/>
    <dgm:cxn modelId="{061CAC94-1923-4C8A-A980-84D1D0851162}" srcId="{B7A40BDA-0A53-4E10-9708-961EF38B40A3}" destId="{E2A68A9E-0A95-4832-91D5-EFCF46C57C9F}" srcOrd="2" destOrd="0" parTransId="{CFA63ED4-5BAD-4D1C-9A2B-948C192B5530}" sibTransId="{15AAD69B-FBB3-4DEB-B9AD-981B81A43480}"/>
    <dgm:cxn modelId="{C90429A7-0907-441F-8F89-0AEE3E21F4CD}" type="presOf" srcId="{4A36D3BF-045B-406A-AAE8-6A5C98C3F41A}" destId="{A7AFBE4D-48B2-4B89-A442-A40123273BA5}" srcOrd="0" destOrd="0" presId="urn:microsoft.com/office/officeart/2005/8/layout/default"/>
    <dgm:cxn modelId="{9DAAFBA7-A7BD-4223-A88B-90AF3ED61F95}" srcId="{B7A40BDA-0A53-4E10-9708-961EF38B40A3}" destId="{4A36D3BF-045B-406A-AAE8-6A5C98C3F41A}" srcOrd="0" destOrd="0" parTransId="{B08F1404-2A89-47B0-8B4E-0D39703E0663}" sibTransId="{E108E1F4-4126-4453-83FB-29BC76904438}"/>
    <dgm:cxn modelId="{424E10CA-79A7-4BA8-BEED-07B35EAF3D4B}" type="presOf" srcId="{6E3BE4FC-F40B-4942-AE4B-15E3D9D13511}" destId="{D50C26E1-59BD-4484-9750-B774A4BAC9B7}" srcOrd="0" destOrd="0" presId="urn:microsoft.com/office/officeart/2005/8/layout/default"/>
    <dgm:cxn modelId="{B4FCBBE9-A492-44DB-B095-B3684C7ED505}" type="presParOf" srcId="{EE087BD1-DE1E-4D36-8F9F-66AAE90C4270}" destId="{A7AFBE4D-48B2-4B89-A442-A40123273BA5}" srcOrd="0" destOrd="0" presId="urn:microsoft.com/office/officeart/2005/8/layout/default"/>
    <dgm:cxn modelId="{18029A00-BC5A-4141-AC6B-DA6575EEE603}" type="presParOf" srcId="{EE087BD1-DE1E-4D36-8F9F-66AAE90C4270}" destId="{FB2E6E22-4FF0-4508-8A01-17AB6C63FA5B}" srcOrd="1" destOrd="0" presId="urn:microsoft.com/office/officeart/2005/8/layout/default"/>
    <dgm:cxn modelId="{B930C4E4-C920-4E31-9642-90DAB14D2B0C}" type="presParOf" srcId="{EE087BD1-DE1E-4D36-8F9F-66AAE90C4270}" destId="{D50C26E1-59BD-4484-9750-B774A4BAC9B7}" srcOrd="2" destOrd="0" presId="urn:microsoft.com/office/officeart/2005/8/layout/default"/>
    <dgm:cxn modelId="{D0D5CF0C-0FDA-4694-9CFA-960342B72ADA}" type="presParOf" srcId="{EE087BD1-DE1E-4D36-8F9F-66AAE90C4270}" destId="{C7201028-1811-4BEE-A734-93695BB442CB}" srcOrd="3" destOrd="0" presId="urn:microsoft.com/office/officeart/2005/8/layout/default"/>
    <dgm:cxn modelId="{1E67C4F7-7A0E-45C9-A689-54A5D150C463}" type="presParOf" srcId="{EE087BD1-DE1E-4D36-8F9F-66AAE90C4270}" destId="{C10826FF-7E40-4E4D-B584-39DC97F52C23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2C9B17A-37A0-4F42-817D-3AA4FDA27357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30EB7C93-6E0C-4D4C-AF38-A197F5CC8CD8}">
      <dgm:prSet phldrT="[Text]" custT="1"/>
      <dgm:spPr>
        <a:solidFill>
          <a:srgbClr val="FFC000"/>
        </a:solidFill>
      </dgm:spPr>
      <dgm:t>
        <a:bodyPr/>
        <a:lstStyle/>
        <a:p>
          <a:r>
            <a:rPr lang="en-GB" sz="1200" b="1" dirty="0"/>
            <a:t>2016</a:t>
          </a:r>
        </a:p>
        <a:p>
          <a:r>
            <a:rPr lang="en-GB" sz="1200" dirty="0"/>
            <a:t>AU adopted PAQAF</a:t>
          </a:r>
        </a:p>
      </dgm:t>
    </dgm:pt>
    <dgm:pt modelId="{BE606986-80B3-4B2F-8942-E7E9C66751FE}" type="parTrans" cxnId="{8E49A77E-574C-4919-878C-FD85611A0EDB}">
      <dgm:prSet/>
      <dgm:spPr/>
      <dgm:t>
        <a:bodyPr/>
        <a:lstStyle/>
        <a:p>
          <a:endParaRPr lang="en-GB" sz="1000"/>
        </a:p>
      </dgm:t>
    </dgm:pt>
    <dgm:pt modelId="{9E2B8973-FE89-43E1-B7E8-C688C8E0CE7A}" type="sibTrans" cxnId="{8E49A77E-574C-4919-878C-FD85611A0EDB}">
      <dgm:prSet custT="1"/>
      <dgm:spPr/>
      <dgm:t>
        <a:bodyPr/>
        <a:lstStyle/>
        <a:p>
          <a:endParaRPr lang="en-GB" sz="1000"/>
        </a:p>
      </dgm:t>
    </dgm:pt>
    <dgm:pt modelId="{CC8E5983-A058-470D-9BAC-6B2598F87633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GB" sz="1200" b="1" dirty="0"/>
            <a:t>2019-2023 </a:t>
          </a:r>
        </a:p>
        <a:p>
          <a:r>
            <a:rPr lang="en-GB" sz="1200" dirty="0"/>
            <a:t>Technical Working Group </a:t>
          </a:r>
        </a:p>
        <a:p>
          <a:r>
            <a:rPr lang="en-GB" sz="1200" dirty="0"/>
            <a:t>appointed by AU under HAQAA2</a:t>
          </a:r>
        </a:p>
      </dgm:t>
    </dgm:pt>
    <dgm:pt modelId="{94CEEE9B-0665-4994-BA4D-8557E6D95C09}" type="parTrans" cxnId="{7B90C1F2-B0E8-4AFA-A291-D3DDFB3C2B29}">
      <dgm:prSet/>
      <dgm:spPr/>
      <dgm:t>
        <a:bodyPr/>
        <a:lstStyle/>
        <a:p>
          <a:endParaRPr lang="en-GB" sz="1000"/>
        </a:p>
      </dgm:t>
    </dgm:pt>
    <dgm:pt modelId="{226935C0-F2E3-4438-8AFC-3A9403F0B6DF}" type="sibTrans" cxnId="{7B90C1F2-B0E8-4AFA-A291-D3DDFB3C2B29}">
      <dgm:prSet custT="1"/>
      <dgm:spPr/>
      <dgm:t>
        <a:bodyPr/>
        <a:lstStyle/>
        <a:p>
          <a:endParaRPr lang="en-GB" sz="1000"/>
        </a:p>
      </dgm:t>
    </dgm:pt>
    <dgm:pt modelId="{4F5C6F5A-EFB4-4ACE-A7DA-B458DE6976AB}">
      <dgm:prSet phldrT="[Text]" custT="1"/>
      <dgm:spPr>
        <a:solidFill>
          <a:schemeClr val="accent1"/>
        </a:solidFill>
      </dgm:spPr>
      <dgm:t>
        <a:bodyPr/>
        <a:lstStyle/>
        <a:p>
          <a:r>
            <a:rPr lang="en-GB" sz="1200" b="1" dirty="0"/>
            <a:t>2023</a:t>
          </a:r>
        </a:p>
        <a:p>
          <a:r>
            <a:rPr lang="en-GB" sz="1200" dirty="0"/>
            <a:t>First proposal for PAQAA structure presented to AU</a:t>
          </a:r>
        </a:p>
      </dgm:t>
    </dgm:pt>
    <dgm:pt modelId="{02FD919E-F57F-4969-B7C3-3F50A24B37A0}" type="parTrans" cxnId="{4BEB3EB5-7109-4B50-8A01-DAAB6AF5120E}">
      <dgm:prSet/>
      <dgm:spPr/>
      <dgm:t>
        <a:bodyPr/>
        <a:lstStyle/>
        <a:p>
          <a:endParaRPr lang="en-GB" sz="1000"/>
        </a:p>
      </dgm:t>
    </dgm:pt>
    <dgm:pt modelId="{8BABD66E-5A7F-4AD3-8526-1794F220BF89}" type="sibTrans" cxnId="{4BEB3EB5-7109-4B50-8A01-DAAB6AF5120E}">
      <dgm:prSet/>
      <dgm:spPr/>
      <dgm:t>
        <a:bodyPr/>
        <a:lstStyle/>
        <a:p>
          <a:endParaRPr lang="en-GB" sz="1000"/>
        </a:p>
      </dgm:t>
    </dgm:pt>
    <dgm:pt modelId="{09023834-DA59-462B-B49D-5AD2C2856461}" type="pres">
      <dgm:prSet presAssocID="{A2C9B17A-37A0-4F42-817D-3AA4FDA27357}" presName="Name0" presStyleCnt="0">
        <dgm:presLayoutVars>
          <dgm:dir/>
          <dgm:resizeHandles val="exact"/>
        </dgm:presLayoutVars>
      </dgm:prSet>
      <dgm:spPr/>
    </dgm:pt>
    <dgm:pt modelId="{BA392DE4-CE9C-4AB6-8EDB-2B5670137319}" type="pres">
      <dgm:prSet presAssocID="{30EB7C93-6E0C-4D4C-AF38-A197F5CC8CD8}" presName="node" presStyleLbl="node1" presStyleIdx="0" presStyleCnt="3">
        <dgm:presLayoutVars>
          <dgm:bulletEnabled val="1"/>
        </dgm:presLayoutVars>
      </dgm:prSet>
      <dgm:spPr/>
    </dgm:pt>
    <dgm:pt modelId="{AF9BF178-53BB-437E-9909-A9322D725AD8}" type="pres">
      <dgm:prSet presAssocID="{9E2B8973-FE89-43E1-B7E8-C688C8E0CE7A}" presName="sibTrans" presStyleLbl="sibTrans2D1" presStyleIdx="0" presStyleCnt="2"/>
      <dgm:spPr/>
    </dgm:pt>
    <dgm:pt modelId="{7EC76892-EAF9-434D-BD7E-1EF105C886FD}" type="pres">
      <dgm:prSet presAssocID="{9E2B8973-FE89-43E1-B7E8-C688C8E0CE7A}" presName="connectorText" presStyleLbl="sibTrans2D1" presStyleIdx="0" presStyleCnt="2"/>
      <dgm:spPr/>
    </dgm:pt>
    <dgm:pt modelId="{841B3187-B5F2-437C-B79A-131085A7D4DB}" type="pres">
      <dgm:prSet presAssocID="{CC8E5983-A058-470D-9BAC-6B2598F87633}" presName="node" presStyleLbl="node1" presStyleIdx="1" presStyleCnt="3">
        <dgm:presLayoutVars>
          <dgm:bulletEnabled val="1"/>
        </dgm:presLayoutVars>
      </dgm:prSet>
      <dgm:spPr/>
    </dgm:pt>
    <dgm:pt modelId="{D4F0D0E5-C16D-4953-810D-3F60CA1F791F}" type="pres">
      <dgm:prSet presAssocID="{226935C0-F2E3-4438-8AFC-3A9403F0B6DF}" presName="sibTrans" presStyleLbl="sibTrans2D1" presStyleIdx="1" presStyleCnt="2"/>
      <dgm:spPr/>
    </dgm:pt>
    <dgm:pt modelId="{1D0EC4C7-72DD-4339-9016-167B50E29F67}" type="pres">
      <dgm:prSet presAssocID="{226935C0-F2E3-4438-8AFC-3A9403F0B6DF}" presName="connectorText" presStyleLbl="sibTrans2D1" presStyleIdx="1" presStyleCnt="2"/>
      <dgm:spPr/>
    </dgm:pt>
    <dgm:pt modelId="{45ADEA0A-F657-4970-847F-58B16646B327}" type="pres">
      <dgm:prSet presAssocID="{4F5C6F5A-EFB4-4ACE-A7DA-B458DE6976AB}" presName="node" presStyleLbl="node1" presStyleIdx="2" presStyleCnt="3">
        <dgm:presLayoutVars>
          <dgm:bulletEnabled val="1"/>
        </dgm:presLayoutVars>
      </dgm:prSet>
      <dgm:spPr/>
    </dgm:pt>
  </dgm:ptLst>
  <dgm:cxnLst>
    <dgm:cxn modelId="{446F0219-F215-4D0D-A638-58F6EB36A291}" type="presOf" srcId="{A2C9B17A-37A0-4F42-817D-3AA4FDA27357}" destId="{09023834-DA59-462B-B49D-5AD2C2856461}" srcOrd="0" destOrd="0" presId="urn:microsoft.com/office/officeart/2005/8/layout/process1"/>
    <dgm:cxn modelId="{DBB1A742-06D0-4690-B2CC-41695883A191}" type="presOf" srcId="{9E2B8973-FE89-43E1-B7E8-C688C8E0CE7A}" destId="{7EC76892-EAF9-434D-BD7E-1EF105C886FD}" srcOrd="1" destOrd="0" presId="urn:microsoft.com/office/officeart/2005/8/layout/process1"/>
    <dgm:cxn modelId="{513FB943-C591-4B05-8F1B-0ABFF3B8A8B3}" type="presOf" srcId="{CC8E5983-A058-470D-9BAC-6B2598F87633}" destId="{841B3187-B5F2-437C-B79A-131085A7D4DB}" srcOrd="0" destOrd="0" presId="urn:microsoft.com/office/officeart/2005/8/layout/process1"/>
    <dgm:cxn modelId="{07E61970-51A5-4D5D-906E-3B18DB742009}" type="presOf" srcId="{226935C0-F2E3-4438-8AFC-3A9403F0B6DF}" destId="{D4F0D0E5-C16D-4953-810D-3F60CA1F791F}" srcOrd="0" destOrd="0" presId="urn:microsoft.com/office/officeart/2005/8/layout/process1"/>
    <dgm:cxn modelId="{0E58E272-449E-4465-8CD8-53CF5461E8FE}" type="presOf" srcId="{4F5C6F5A-EFB4-4ACE-A7DA-B458DE6976AB}" destId="{45ADEA0A-F657-4970-847F-58B16646B327}" srcOrd="0" destOrd="0" presId="urn:microsoft.com/office/officeart/2005/8/layout/process1"/>
    <dgm:cxn modelId="{8E49A77E-574C-4919-878C-FD85611A0EDB}" srcId="{A2C9B17A-37A0-4F42-817D-3AA4FDA27357}" destId="{30EB7C93-6E0C-4D4C-AF38-A197F5CC8CD8}" srcOrd="0" destOrd="0" parTransId="{BE606986-80B3-4B2F-8942-E7E9C66751FE}" sibTransId="{9E2B8973-FE89-43E1-B7E8-C688C8E0CE7A}"/>
    <dgm:cxn modelId="{22039894-3AD4-40C5-ADF6-106E738A8EAF}" type="presOf" srcId="{9E2B8973-FE89-43E1-B7E8-C688C8E0CE7A}" destId="{AF9BF178-53BB-437E-9909-A9322D725AD8}" srcOrd="0" destOrd="0" presId="urn:microsoft.com/office/officeart/2005/8/layout/process1"/>
    <dgm:cxn modelId="{5A9E67A1-BBD9-4180-8F22-47989BF48936}" type="presOf" srcId="{30EB7C93-6E0C-4D4C-AF38-A197F5CC8CD8}" destId="{BA392DE4-CE9C-4AB6-8EDB-2B5670137319}" srcOrd="0" destOrd="0" presId="urn:microsoft.com/office/officeart/2005/8/layout/process1"/>
    <dgm:cxn modelId="{4BEB3EB5-7109-4B50-8A01-DAAB6AF5120E}" srcId="{A2C9B17A-37A0-4F42-817D-3AA4FDA27357}" destId="{4F5C6F5A-EFB4-4ACE-A7DA-B458DE6976AB}" srcOrd="2" destOrd="0" parTransId="{02FD919E-F57F-4969-B7C3-3F50A24B37A0}" sibTransId="{8BABD66E-5A7F-4AD3-8526-1794F220BF89}"/>
    <dgm:cxn modelId="{D19D3ABB-2B0F-4166-B8FF-4858030766E6}" type="presOf" srcId="{226935C0-F2E3-4438-8AFC-3A9403F0B6DF}" destId="{1D0EC4C7-72DD-4339-9016-167B50E29F67}" srcOrd="1" destOrd="0" presId="urn:microsoft.com/office/officeart/2005/8/layout/process1"/>
    <dgm:cxn modelId="{7B90C1F2-B0E8-4AFA-A291-D3DDFB3C2B29}" srcId="{A2C9B17A-37A0-4F42-817D-3AA4FDA27357}" destId="{CC8E5983-A058-470D-9BAC-6B2598F87633}" srcOrd="1" destOrd="0" parTransId="{94CEEE9B-0665-4994-BA4D-8557E6D95C09}" sibTransId="{226935C0-F2E3-4438-8AFC-3A9403F0B6DF}"/>
    <dgm:cxn modelId="{92886A04-EE4E-4293-8048-3AAF36150615}" type="presParOf" srcId="{09023834-DA59-462B-B49D-5AD2C2856461}" destId="{BA392DE4-CE9C-4AB6-8EDB-2B5670137319}" srcOrd="0" destOrd="0" presId="urn:microsoft.com/office/officeart/2005/8/layout/process1"/>
    <dgm:cxn modelId="{7B8DB686-2A64-4A55-9964-6202425BC35C}" type="presParOf" srcId="{09023834-DA59-462B-B49D-5AD2C2856461}" destId="{AF9BF178-53BB-437E-9909-A9322D725AD8}" srcOrd="1" destOrd="0" presId="urn:microsoft.com/office/officeart/2005/8/layout/process1"/>
    <dgm:cxn modelId="{A62B08C1-9096-4B28-A6C3-FF8B63C6BE63}" type="presParOf" srcId="{AF9BF178-53BB-437E-9909-A9322D725AD8}" destId="{7EC76892-EAF9-434D-BD7E-1EF105C886FD}" srcOrd="0" destOrd="0" presId="urn:microsoft.com/office/officeart/2005/8/layout/process1"/>
    <dgm:cxn modelId="{A77C0D89-31EE-41E1-8DCC-6394E28F2F3B}" type="presParOf" srcId="{09023834-DA59-462B-B49D-5AD2C2856461}" destId="{841B3187-B5F2-437C-B79A-131085A7D4DB}" srcOrd="2" destOrd="0" presId="urn:microsoft.com/office/officeart/2005/8/layout/process1"/>
    <dgm:cxn modelId="{F675D3F4-D1AB-4A85-881C-5A3B7A072579}" type="presParOf" srcId="{09023834-DA59-462B-B49D-5AD2C2856461}" destId="{D4F0D0E5-C16D-4953-810D-3F60CA1F791F}" srcOrd="3" destOrd="0" presId="urn:microsoft.com/office/officeart/2005/8/layout/process1"/>
    <dgm:cxn modelId="{EAC15ABB-806F-4A97-9718-B71E76E9D5B0}" type="presParOf" srcId="{D4F0D0E5-C16D-4953-810D-3F60CA1F791F}" destId="{1D0EC4C7-72DD-4339-9016-167B50E29F67}" srcOrd="0" destOrd="0" presId="urn:microsoft.com/office/officeart/2005/8/layout/process1"/>
    <dgm:cxn modelId="{E974EF00-1A12-425C-BF24-1803C89317D8}" type="presParOf" srcId="{09023834-DA59-462B-B49D-5AD2C2856461}" destId="{45ADEA0A-F657-4970-847F-58B16646B327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9DEDF5C-ECA1-46C3-AF3D-23C52695D3E3}" type="doc">
      <dgm:prSet loTypeId="urn:microsoft.com/office/officeart/2005/8/layout/list1" loCatId="list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3027FF8-1EBC-45F9-9F2F-98D7D1E24C05}">
      <dgm:prSet/>
      <dgm:spPr/>
      <dgm:t>
        <a:bodyPr/>
        <a:lstStyle/>
        <a:p>
          <a:r>
            <a:rPr lang="en-US" i="1"/>
            <a:t>Transversal Work Area – Policy and Capacity for Regional Integration </a:t>
          </a:r>
          <a:endParaRPr lang="en-US"/>
        </a:p>
      </dgm:t>
    </dgm:pt>
    <dgm:pt modelId="{547248A1-DC62-4904-B303-6535F0DBE425}" type="parTrans" cxnId="{4D265FBD-5F3C-4B24-B9B8-D43FC3BA6A34}">
      <dgm:prSet/>
      <dgm:spPr/>
      <dgm:t>
        <a:bodyPr/>
        <a:lstStyle/>
        <a:p>
          <a:endParaRPr lang="en-US"/>
        </a:p>
      </dgm:t>
    </dgm:pt>
    <dgm:pt modelId="{A59702D2-C170-4A93-9C3B-A7BFB7DEE00A}" type="sibTrans" cxnId="{4D265FBD-5F3C-4B24-B9B8-D43FC3BA6A34}">
      <dgm:prSet/>
      <dgm:spPr/>
      <dgm:t>
        <a:bodyPr/>
        <a:lstStyle/>
        <a:p>
          <a:endParaRPr lang="en-US"/>
        </a:p>
      </dgm:t>
    </dgm:pt>
    <dgm:pt modelId="{EB881451-77FC-442E-BAC0-11F234D0636E}">
      <dgm:prSet/>
      <dgm:spPr/>
      <dgm:t>
        <a:bodyPr/>
        <a:lstStyle/>
        <a:p>
          <a:r>
            <a:rPr lang="en-GB"/>
            <a:t>Work Area 1: Piloting the African Credit Transfer System - ACTS</a:t>
          </a:r>
          <a:endParaRPr lang="en-US"/>
        </a:p>
      </dgm:t>
    </dgm:pt>
    <dgm:pt modelId="{86975470-60A7-484E-B9A8-A67DF8E50A62}" type="parTrans" cxnId="{70131717-B701-4E20-91D5-5A9C44F5FEF7}">
      <dgm:prSet/>
      <dgm:spPr/>
      <dgm:t>
        <a:bodyPr/>
        <a:lstStyle/>
        <a:p>
          <a:endParaRPr lang="en-US"/>
        </a:p>
      </dgm:t>
    </dgm:pt>
    <dgm:pt modelId="{C0BE0DB7-AC12-4EB9-9C52-AD0C88776136}" type="sibTrans" cxnId="{70131717-B701-4E20-91D5-5A9C44F5FEF7}">
      <dgm:prSet/>
      <dgm:spPr/>
      <dgm:t>
        <a:bodyPr/>
        <a:lstStyle/>
        <a:p>
          <a:endParaRPr lang="en-US"/>
        </a:p>
      </dgm:t>
    </dgm:pt>
    <dgm:pt modelId="{8622B961-F4BF-4309-94D8-5570C95DD610}">
      <dgm:prSet/>
      <dgm:spPr/>
      <dgm:t>
        <a:bodyPr/>
        <a:lstStyle/>
        <a:p>
          <a:r>
            <a:rPr lang="en-GB"/>
            <a:t>Work Area 2: African HE Data Capacity </a:t>
          </a:r>
          <a:endParaRPr lang="en-US"/>
        </a:p>
      </dgm:t>
    </dgm:pt>
    <dgm:pt modelId="{AC5352BB-8E4D-4798-BD42-7B3C39A8A463}" type="parTrans" cxnId="{9E7F2200-DFF7-461B-B308-010049261603}">
      <dgm:prSet/>
      <dgm:spPr/>
      <dgm:t>
        <a:bodyPr/>
        <a:lstStyle/>
        <a:p>
          <a:endParaRPr lang="en-US"/>
        </a:p>
      </dgm:t>
    </dgm:pt>
    <dgm:pt modelId="{1A995977-3193-4F81-95A8-657CD1011575}" type="sibTrans" cxnId="{9E7F2200-DFF7-461B-B308-010049261603}">
      <dgm:prSet/>
      <dgm:spPr/>
      <dgm:t>
        <a:bodyPr/>
        <a:lstStyle/>
        <a:p>
          <a:endParaRPr lang="en-US"/>
        </a:p>
      </dgm:t>
    </dgm:pt>
    <dgm:pt modelId="{64858476-328C-4786-9F6F-EA05AC0C837C}">
      <dgm:prSet/>
      <dgm:spPr/>
      <dgm:t>
        <a:bodyPr/>
        <a:lstStyle/>
        <a:p>
          <a:r>
            <a:rPr lang="en-GB" b="1"/>
            <a:t>Work Area 3: Towards PAQAA/ PAQAA </a:t>
          </a:r>
          <a:endParaRPr lang="en-US"/>
        </a:p>
      </dgm:t>
    </dgm:pt>
    <dgm:pt modelId="{78C79192-E40A-45F0-8484-FD46D20FB373}" type="parTrans" cxnId="{37E1EA2A-FBC2-4C2D-9466-C7CDE58721E3}">
      <dgm:prSet/>
      <dgm:spPr/>
      <dgm:t>
        <a:bodyPr/>
        <a:lstStyle/>
        <a:p>
          <a:endParaRPr lang="en-US"/>
        </a:p>
      </dgm:t>
    </dgm:pt>
    <dgm:pt modelId="{DE341819-01E7-4CFC-89D8-8471147C33B0}" type="sibTrans" cxnId="{37E1EA2A-FBC2-4C2D-9466-C7CDE58721E3}">
      <dgm:prSet/>
      <dgm:spPr/>
      <dgm:t>
        <a:bodyPr/>
        <a:lstStyle/>
        <a:p>
          <a:endParaRPr lang="en-US"/>
        </a:p>
      </dgm:t>
    </dgm:pt>
    <dgm:pt modelId="{9E4BA2DB-7586-4635-9794-E696C90A2E94}">
      <dgm:prSet/>
      <dgm:spPr/>
      <dgm:t>
        <a:bodyPr/>
        <a:lstStyle/>
        <a:p>
          <a:r>
            <a:rPr lang="en-GB"/>
            <a:t>Consultations </a:t>
          </a:r>
          <a:endParaRPr lang="en-US"/>
        </a:p>
      </dgm:t>
    </dgm:pt>
    <dgm:pt modelId="{8BF285AB-3CEC-4E05-8AB4-C84D227212BB}" type="parTrans" cxnId="{B977513A-FF3F-4FD1-8EAB-7090447299C0}">
      <dgm:prSet/>
      <dgm:spPr/>
      <dgm:t>
        <a:bodyPr/>
        <a:lstStyle/>
        <a:p>
          <a:endParaRPr lang="en-US"/>
        </a:p>
      </dgm:t>
    </dgm:pt>
    <dgm:pt modelId="{D580B425-FF47-4CE8-90C4-AE8541F8740F}" type="sibTrans" cxnId="{B977513A-FF3F-4FD1-8EAB-7090447299C0}">
      <dgm:prSet/>
      <dgm:spPr/>
      <dgm:t>
        <a:bodyPr/>
        <a:lstStyle/>
        <a:p>
          <a:endParaRPr lang="en-US"/>
        </a:p>
      </dgm:t>
    </dgm:pt>
    <dgm:pt modelId="{CD20584A-E978-440A-83AC-5F19B809F33E}">
      <dgm:prSet/>
      <dgm:spPr/>
      <dgm:t>
        <a:bodyPr/>
        <a:lstStyle/>
        <a:p>
          <a:r>
            <a:rPr lang="en-GB"/>
            <a:t>Support for a Technical Unit and ‘PAQAA Advisors’</a:t>
          </a:r>
          <a:endParaRPr lang="en-US"/>
        </a:p>
      </dgm:t>
    </dgm:pt>
    <dgm:pt modelId="{48B890C5-BDEF-4301-8058-4CCFEE7EBE84}" type="parTrans" cxnId="{30F33521-6A8C-45E2-B50B-F90C1F50BE32}">
      <dgm:prSet/>
      <dgm:spPr/>
      <dgm:t>
        <a:bodyPr/>
        <a:lstStyle/>
        <a:p>
          <a:endParaRPr lang="en-US"/>
        </a:p>
      </dgm:t>
    </dgm:pt>
    <dgm:pt modelId="{210737A9-F253-43A1-9CF9-D397E48364E2}" type="sibTrans" cxnId="{30F33521-6A8C-45E2-B50B-F90C1F50BE32}">
      <dgm:prSet/>
      <dgm:spPr/>
      <dgm:t>
        <a:bodyPr/>
        <a:lstStyle/>
        <a:p>
          <a:endParaRPr lang="en-US"/>
        </a:p>
      </dgm:t>
    </dgm:pt>
    <dgm:pt modelId="{E6FEBE85-C684-47B7-91C1-E97FB8E7BFB9}">
      <dgm:prSet/>
      <dgm:spPr/>
      <dgm:t>
        <a:bodyPr/>
        <a:lstStyle/>
        <a:p>
          <a:r>
            <a:rPr lang="en-GB" dirty="0"/>
            <a:t>Agency reviews, and consultancy visits against the ASG-QA (30)</a:t>
          </a:r>
          <a:endParaRPr lang="en-US" dirty="0"/>
        </a:p>
      </dgm:t>
    </dgm:pt>
    <dgm:pt modelId="{907F86E0-1B94-42C5-BED8-AC90F6499701}" type="parTrans" cxnId="{7DDA2B75-207F-4C6D-BBA8-DFA0A6583382}">
      <dgm:prSet/>
      <dgm:spPr/>
      <dgm:t>
        <a:bodyPr/>
        <a:lstStyle/>
        <a:p>
          <a:endParaRPr lang="en-US"/>
        </a:p>
      </dgm:t>
    </dgm:pt>
    <dgm:pt modelId="{B04C89FF-D1F1-4869-B2BD-49B00822194C}" type="sibTrans" cxnId="{7DDA2B75-207F-4C6D-BBA8-DFA0A6583382}">
      <dgm:prSet/>
      <dgm:spPr/>
      <dgm:t>
        <a:bodyPr/>
        <a:lstStyle/>
        <a:p>
          <a:endParaRPr lang="en-US"/>
        </a:p>
      </dgm:t>
    </dgm:pt>
    <dgm:pt modelId="{B45F51F7-223E-4DA7-9B5D-5E1126635515}">
      <dgm:prSet/>
      <dgm:spPr/>
      <dgm:t>
        <a:bodyPr/>
        <a:lstStyle/>
        <a:p>
          <a:r>
            <a:rPr lang="en-GB"/>
            <a:t>African pool of external reviewers and students trained</a:t>
          </a:r>
          <a:endParaRPr lang="en-US"/>
        </a:p>
      </dgm:t>
    </dgm:pt>
    <dgm:pt modelId="{F87647B5-ADD5-4A5B-A254-8AB319C8820F}" type="parTrans" cxnId="{3677A4B6-FB05-444D-B20A-3CC752B6650F}">
      <dgm:prSet/>
      <dgm:spPr/>
      <dgm:t>
        <a:bodyPr/>
        <a:lstStyle/>
        <a:p>
          <a:endParaRPr lang="en-US"/>
        </a:p>
      </dgm:t>
    </dgm:pt>
    <dgm:pt modelId="{53E3498C-EE62-4C74-A723-0F26FE0C5A28}" type="sibTrans" cxnId="{3677A4B6-FB05-444D-B20A-3CC752B6650F}">
      <dgm:prSet/>
      <dgm:spPr/>
      <dgm:t>
        <a:bodyPr/>
        <a:lstStyle/>
        <a:p>
          <a:endParaRPr lang="en-US"/>
        </a:p>
      </dgm:t>
    </dgm:pt>
    <dgm:pt modelId="{D59316A8-63B3-4C85-BD92-0213EF18B3E0}">
      <dgm:prSet/>
      <dgm:spPr/>
      <dgm:t>
        <a:bodyPr/>
        <a:lstStyle/>
        <a:p>
          <a:r>
            <a:rPr lang="en-GB"/>
            <a:t>EQA online training </a:t>
          </a:r>
          <a:endParaRPr lang="en-US"/>
        </a:p>
      </dgm:t>
    </dgm:pt>
    <dgm:pt modelId="{34A0BF4F-A35B-4F6A-8C23-0918BCA696D9}" type="parTrans" cxnId="{E1B4B000-ACC8-4814-8563-0026CD0309D9}">
      <dgm:prSet/>
      <dgm:spPr/>
      <dgm:t>
        <a:bodyPr/>
        <a:lstStyle/>
        <a:p>
          <a:endParaRPr lang="en-US"/>
        </a:p>
      </dgm:t>
    </dgm:pt>
    <dgm:pt modelId="{6169DC70-6EF8-4827-B384-90DC20577D12}" type="sibTrans" cxnId="{E1B4B000-ACC8-4814-8563-0026CD0309D9}">
      <dgm:prSet/>
      <dgm:spPr/>
      <dgm:t>
        <a:bodyPr/>
        <a:lstStyle/>
        <a:p>
          <a:endParaRPr lang="en-US"/>
        </a:p>
      </dgm:t>
    </dgm:pt>
    <dgm:pt modelId="{794F6F72-0B35-4EBE-B26D-A453AF60EF02}">
      <dgm:prSet/>
      <dgm:spPr/>
      <dgm:t>
        <a:bodyPr/>
        <a:lstStyle/>
        <a:p>
          <a:r>
            <a:rPr lang="en-GB"/>
            <a:t>Supporting interim governance structure, statutes drafting and sustainability model </a:t>
          </a:r>
          <a:endParaRPr lang="en-US"/>
        </a:p>
      </dgm:t>
    </dgm:pt>
    <dgm:pt modelId="{858EAB06-1BA8-4217-B0C4-00B7E0210D11}" type="parTrans" cxnId="{183DB063-DB23-4448-A5DA-6D4AF8D6698D}">
      <dgm:prSet/>
      <dgm:spPr/>
      <dgm:t>
        <a:bodyPr/>
        <a:lstStyle/>
        <a:p>
          <a:endParaRPr lang="en-US"/>
        </a:p>
      </dgm:t>
    </dgm:pt>
    <dgm:pt modelId="{83DFC833-E7C2-4E09-ADD9-A0B3B4D11D17}" type="sibTrans" cxnId="{183DB063-DB23-4448-A5DA-6D4AF8D6698D}">
      <dgm:prSet/>
      <dgm:spPr/>
      <dgm:t>
        <a:bodyPr/>
        <a:lstStyle/>
        <a:p>
          <a:endParaRPr lang="en-US"/>
        </a:p>
      </dgm:t>
    </dgm:pt>
    <dgm:pt modelId="{B3BFE1F7-56C3-48BC-BFD3-0F30EAB1B0B8}">
      <dgm:prSet/>
      <dgm:spPr/>
      <dgm:t>
        <a:bodyPr/>
        <a:lstStyle/>
        <a:p>
          <a:r>
            <a:rPr lang="en-GB"/>
            <a:t>Work Area 4: IQA/EQA Training and Capacity building</a:t>
          </a:r>
          <a:endParaRPr lang="en-US"/>
        </a:p>
      </dgm:t>
    </dgm:pt>
    <dgm:pt modelId="{5A52934C-86D1-4554-A480-D94D625D1E67}" type="parTrans" cxnId="{4248BD71-94E8-45F6-AB87-18E88321D783}">
      <dgm:prSet/>
      <dgm:spPr/>
      <dgm:t>
        <a:bodyPr/>
        <a:lstStyle/>
        <a:p>
          <a:endParaRPr lang="en-US"/>
        </a:p>
      </dgm:t>
    </dgm:pt>
    <dgm:pt modelId="{A906D947-6B24-42F3-AD13-758225016C64}" type="sibTrans" cxnId="{4248BD71-94E8-45F6-AB87-18E88321D783}">
      <dgm:prSet/>
      <dgm:spPr/>
      <dgm:t>
        <a:bodyPr/>
        <a:lstStyle/>
        <a:p>
          <a:endParaRPr lang="en-US"/>
        </a:p>
      </dgm:t>
    </dgm:pt>
    <dgm:pt modelId="{B2E352C8-DE7A-0745-A192-2FC9D259BA88}" type="pres">
      <dgm:prSet presAssocID="{79DEDF5C-ECA1-46C3-AF3D-23C52695D3E3}" presName="linear" presStyleCnt="0">
        <dgm:presLayoutVars>
          <dgm:dir/>
          <dgm:animLvl val="lvl"/>
          <dgm:resizeHandles val="exact"/>
        </dgm:presLayoutVars>
      </dgm:prSet>
      <dgm:spPr/>
    </dgm:pt>
    <dgm:pt modelId="{0FB39EA4-D895-6748-B84B-C4A63032804E}" type="pres">
      <dgm:prSet presAssocID="{D3027FF8-1EBC-45F9-9F2F-98D7D1E24C05}" presName="parentLin" presStyleCnt="0"/>
      <dgm:spPr/>
    </dgm:pt>
    <dgm:pt modelId="{CC6E7339-59FA-4C4F-95D2-F2D76AB05138}" type="pres">
      <dgm:prSet presAssocID="{D3027FF8-1EBC-45F9-9F2F-98D7D1E24C05}" presName="parentLeftMargin" presStyleLbl="node1" presStyleIdx="0" presStyleCnt="5"/>
      <dgm:spPr/>
    </dgm:pt>
    <dgm:pt modelId="{AD0444F3-161A-A24E-9812-60658F9902B1}" type="pres">
      <dgm:prSet presAssocID="{D3027FF8-1EBC-45F9-9F2F-98D7D1E24C0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E26D7445-B6E9-5D46-BC64-F28AF6C591E7}" type="pres">
      <dgm:prSet presAssocID="{D3027FF8-1EBC-45F9-9F2F-98D7D1E24C05}" presName="negativeSpace" presStyleCnt="0"/>
      <dgm:spPr/>
    </dgm:pt>
    <dgm:pt modelId="{DD550007-643B-8945-997D-3513713E328F}" type="pres">
      <dgm:prSet presAssocID="{D3027FF8-1EBC-45F9-9F2F-98D7D1E24C05}" presName="childText" presStyleLbl="conFgAcc1" presStyleIdx="0" presStyleCnt="5">
        <dgm:presLayoutVars>
          <dgm:bulletEnabled val="1"/>
        </dgm:presLayoutVars>
      </dgm:prSet>
      <dgm:spPr/>
    </dgm:pt>
    <dgm:pt modelId="{8ABB73DF-5C27-EE40-85AD-1047F71CF235}" type="pres">
      <dgm:prSet presAssocID="{A59702D2-C170-4A93-9C3B-A7BFB7DEE00A}" presName="spaceBetweenRectangles" presStyleCnt="0"/>
      <dgm:spPr/>
    </dgm:pt>
    <dgm:pt modelId="{EC25EA8C-0AC4-4F48-BC20-444DAA1D02E6}" type="pres">
      <dgm:prSet presAssocID="{EB881451-77FC-442E-BAC0-11F234D0636E}" presName="parentLin" presStyleCnt="0"/>
      <dgm:spPr/>
    </dgm:pt>
    <dgm:pt modelId="{B864DC7D-5663-CB4A-B9A2-4DCCC9008650}" type="pres">
      <dgm:prSet presAssocID="{EB881451-77FC-442E-BAC0-11F234D0636E}" presName="parentLeftMargin" presStyleLbl="node1" presStyleIdx="0" presStyleCnt="5"/>
      <dgm:spPr/>
    </dgm:pt>
    <dgm:pt modelId="{2957D43E-E9CC-E141-BE88-DDA015E60591}" type="pres">
      <dgm:prSet presAssocID="{EB881451-77FC-442E-BAC0-11F234D0636E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EBAF0B8-2898-0B49-9036-51F478836E7B}" type="pres">
      <dgm:prSet presAssocID="{EB881451-77FC-442E-BAC0-11F234D0636E}" presName="negativeSpace" presStyleCnt="0"/>
      <dgm:spPr/>
    </dgm:pt>
    <dgm:pt modelId="{D043EE5C-E940-6646-8207-4479EC1D7BBA}" type="pres">
      <dgm:prSet presAssocID="{EB881451-77FC-442E-BAC0-11F234D0636E}" presName="childText" presStyleLbl="conFgAcc1" presStyleIdx="1" presStyleCnt="5">
        <dgm:presLayoutVars>
          <dgm:bulletEnabled val="1"/>
        </dgm:presLayoutVars>
      </dgm:prSet>
      <dgm:spPr/>
    </dgm:pt>
    <dgm:pt modelId="{84AB1665-3F4E-AF4A-AC36-7F6268747FBE}" type="pres">
      <dgm:prSet presAssocID="{C0BE0DB7-AC12-4EB9-9C52-AD0C88776136}" presName="spaceBetweenRectangles" presStyleCnt="0"/>
      <dgm:spPr/>
    </dgm:pt>
    <dgm:pt modelId="{2B6748EE-4E65-794E-9B89-5B9E2F24AA19}" type="pres">
      <dgm:prSet presAssocID="{8622B961-F4BF-4309-94D8-5570C95DD610}" presName="parentLin" presStyleCnt="0"/>
      <dgm:spPr/>
    </dgm:pt>
    <dgm:pt modelId="{731DDA19-788A-6947-9AD5-0BB2A0916EEF}" type="pres">
      <dgm:prSet presAssocID="{8622B961-F4BF-4309-94D8-5570C95DD610}" presName="parentLeftMargin" presStyleLbl="node1" presStyleIdx="1" presStyleCnt="5"/>
      <dgm:spPr/>
    </dgm:pt>
    <dgm:pt modelId="{E64A444E-2393-DE4A-9D42-4CF304EC41D1}" type="pres">
      <dgm:prSet presAssocID="{8622B961-F4BF-4309-94D8-5570C95DD610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D83AE8B0-7640-864E-9F4D-987C907CAE7A}" type="pres">
      <dgm:prSet presAssocID="{8622B961-F4BF-4309-94D8-5570C95DD610}" presName="negativeSpace" presStyleCnt="0"/>
      <dgm:spPr/>
    </dgm:pt>
    <dgm:pt modelId="{7436C9A1-74CD-7C49-A2A2-A844F3015528}" type="pres">
      <dgm:prSet presAssocID="{8622B961-F4BF-4309-94D8-5570C95DD610}" presName="childText" presStyleLbl="conFgAcc1" presStyleIdx="2" presStyleCnt="5">
        <dgm:presLayoutVars>
          <dgm:bulletEnabled val="1"/>
        </dgm:presLayoutVars>
      </dgm:prSet>
      <dgm:spPr/>
    </dgm:pt>
    <dgm:pt modelId="{EC4F6342-CCA8-C145-A1A2-FBFBDA34D8A3}" type="pres">
      <dgm:prSet presAssocID="{1A995977-3193-4F81-95A8-657CD1011575}" presName="spaceBetweenRectangles" presStyleCnt="0"/>
      <dgm:spPr/>
    </dgm:pt>
    <dgm:pt modelId="{7B1C3ED0-9D62-8B47-B8EC-753137206CFC}" type="pres">
      <dgm:prSet presAssocID="{64858476-328C-4786-9F6F-EA05AC0C837C}" presName="parentLin" presStyleCnt="0"/>
      <dgm:spPr/>
    </dgm:pt>
    <dgm:pt modelId="{EE3A92CD-D815-D949-8EC8-82961120F1DE}" type="pres">
      <dgm:prSet presAssocID="{64858476-328C-4786-9F6F-EA05AC0C837C}" presName="parentLeftMargin" presStyleLbl="node1" presStyleIdx="2" presStyleCnt="5"/>
      <dgm:spPr/>
    </dgm:pt>
    <dgm:pt modelId="{DDB7FE4D-02CB-2540-8F75-867B1364B9B9}" type="pres">
      <dgm:prSet presAssocID="{64858476-328C-4786-9F6F-EA05AC0C837C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5E8B2CD6-B5BB-0E4C-BC3A-AB395C4277F9}" type="pres">
      <dgm:prSet presAssocID="{64858476-328C-4786-9F6F-EA05AC0C837C}" presName="negativeSpace" presStyleCnt="0"/>
      <dgm:spPr/>
    </dgm:pt>
    <dgm:pt modelId="{46DDD1F9-A0FD-9C47-BC7F-B9F783976699}" type="pres">
      <dgm:prSet presAssocID="{64858476-328C-4786-9F6F-EA05AC0C837C}" presName="childText" presStyleLbl="conFgAcc1" presStyleIdx="3" presStyleCnt="5">
        <dgm:presLayoutVars>
          <dgm:bulletEnabled val="1"/>
        </dgm:presLayoutVars>
      </dgm:prSet>
      <dgm:spPr/>
    </dgm:pt>
    <dgm:pt modelId="{FF7C7586-A4E5-8849-BA6B-9D51DEF82879}" type="pres">
      <dgm:prSet presAssocID="{DE341819-01E7-4CFC-89D8-8471147C33B0}" presName="spaceBetweenRectangles" presStyleCnt="0"/>
      <dgm:spPr/>
    </dgm:pt>
    <dgm:pt modelId="{FE87C9C1-4E0E-9646-A95D-A4D507ABD019}" type="pres">
      <dgm:prSet presAssocID="{B3BFE1F7-56C3-48BC-BFD3-0F30EAB1B0B8}" presName="parentLin" presStyleCnt="0"/>
      <dgm:spPr/>
    </dgm:pt>
    <dgm:pt modelId="{7D9B72BD-02C5-E848-AF3E-D7DA6CC56731}" type="pres">
      <dgm:prSet presAssocID="{B3BFE1F7-56C3-48BC-BFD3-0F30EAB1B0B8}" presName="parentLeftMargin" presStyleLbl="node1" presStyleIdx="3" presStyleCnt="5"/>
      <dgm:spPr/>
    </dgm:pt>
    <dgm:pt modelId="{37FAC7CC-9E96-1D4B-A323-54375460D6AE}" type="pres">
      <dgm:prSet presAssocID="{B3BFE1F7-56C3-48BC-BFD3-0F30EAB1B0B8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572E81EB-8BCC-6D4C-A1A0-C1E71BEB1237}" type="pres">
      <dgm:prSet presAssocID="{B3BFE1F7-56C3-48BC-BFD3-0F30EAB1B0B8}" presName="negativeSpace" presStyleCnt="0"/>
      <dgm:spPr/>
    </dgm:pt>
    <dgm:pt modelId="{103471EB-60E4-2B4C-A3E2-0EC7C70A4DB4}" type="pres">
      <dgm:prSet presAssocID="{B3BFE1F7-56C3-48BC-BFD3-0F30EAB1B0B8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9E7F2200-DFF7-461B-B308-010049261603}" srcId="{79DEDF5C-ECA1-46C3-AF3D-23C52695D3E3}" destId="{8622B961-F4BF-4309-94D8-5570C95DD610}" srcOrd="2" destOrd="0" parTransId="{AC5352BB-8E4D-4798-BD42-7B3C39A8A463}" sibTransId="{1A995977-3193-4F81-95A8-657CD1011575}"/>
    <dgm:cxn modelId="{E1B4B000-ACC8-4814-8563-0026CD0309D9}" srcId="{64858476-328C-4786-9F6F-EA05AC0C837C}" destId="{D59316A8-63B3-4C85-BD92-0213EF18B3E0}" srcOrd="4" destOrd="0" parTransId="{34A0BF4F-A35B-4F6A-8C23-0918BCA696D9}" sibTransId="{6169DC70-6EF8-4827-B384-90DC20577D12}"/>
    <dgm:cxn modelId="{A815B800-6F4F-0A4D-A597-1B644DACAFFD}" type="presOf" srcId="{D59316A8-63B3-4C85-BD92-0213EF18B3E0}" destId="{46DDD1F9-A0FD-9C47-BC7F-B9F783976699}" srcOrd="0" destOrd="4" presId="urn:microsoft.com/office/officeart/2005/8/layout/list1"/>
    <dgm:cxn modelId="{55A28E0F-1E4C-AD45-981B-C5F397DA2B4C}" type="presOf" srcId="{CD20584A-E978-440A-83AC-5F19B809F33E}" destId="{46DDD1F9-A0FD-9C47-BC7F-B9F783976699}" srcOrd="0" destOrd="1" presId="urn:microsoft.com/office/officeart/2005/8/layout/list1"/>
    <dgm:cxn modelId="{467CF015-F87A-5F44-A0B3-29AD1FE98936}" type="presOf" srcId="{E6FEBE85-C684-47B7-91C1-E97FB8E7BFB9}" destId="{46DDD1F9-A0FD-9C47-BC7F-B9F783976699}" srcOrd="0" destOrd="2" presId="urn:microsoft.com/office/officeart/2005/8/layout/list1"/>
    <dgm:cxn modelId="{70131717-B701-4E20-91D5-5A9C44F5FEF7}" srcId="{79DEDF5C-ECA1-46C3-AF3D-23C52695D3E3}" destId="{EB881451-77FC-442E-BAC0-11F234D0636E}" srcOrd="1" destOrd="0" parTransId="{86975470-60A7-484E-B9A8-A67DF8E50A62}" sibTransId="{C0BE0DB7-AC12-4EB9-9C52-AD0C88776136}"/>
    <dgm:cxn modelId="{BB2DF41B-D035-D24F-B1EB-AA93D8176BAD}" type="presOf" srcId="{794F6F72-0B35-4EBE-B26D-A453AF60EF02}" destId="{46DDD1F9-A0FD-9C47-BC7F-B9F783976699}" srcOrd="0" destOrd="5" presId="urn:microsoft.com/office/officeart/2005/8/layout/list1"/>
    <dgm:cxn modelId="{30F33521-6A8C-45E2-B50B-F90C1F50BE32}" srcId="{64858476-328C-4786-9F6F-EA05AC0C837C}" destId="{CD20584A-E978-440A-83AC-5F19B809F33E}" srcOrd="1" destOrd="0" parTransId="{48B890C5-BDEF-4301-8058-4CCFEE7EBE84}" sibTransId="{210737A9-F253-43A1-9CF9-D397E48364E2}"/>
    <dgm:cxn modelId="{37E1EA2A-FBC2-4C2D-9466-C7CDE58721E3}" srcId="{79DEDF5C-ECA1-46C3-AF3D-23C52695D3E3}" destId="{64858476-328C-4786-9F6F-EA05AC0C837C}" srcOrd="3" destOrd="0" parTransId="{78C79192-E40A-45F0-8484-FD46D20FB373}" sibTransId="{DE341819-01E7-4CFC-89D8-8471147C33B0}"/>
    <dgm:cxn modelId="{B977513A-FF3F-4FD1-8EAB-7090447299C0}" srcId="{64858476-328C-4786-9F6F-EA05AC0C837C}" destId="{9E4BA2DB-7586-4635-9794-E696C90A2E94}" srcOrd="0" destOrd="0" parTransId="{8BF285AB-3CEC-4E05-8AB4-C84D227212BB}" sibTransId="{D580B425-FF47-4CE8-90C4-AE8541F8740F}"/>
    <dgm:cxn modelId="{183DB063-DB23-4448-A5DA-6D4AF8D6698D}" srcId="{64858476-328C-4786-9F6F-EA05AC0C837C}" destId="{794F6F72-0B35-4EBE-B26D-A453AF60EF02}" srcOrd="5" destOrd="0" parTransId="{858EAB06-1BA8-4217-B0C4-00B7E0210D11}" sibTransId="{83DFC833-E7C2-4E09-ADD9-A0B3B4D11D17}"/>
    <dgm:cxn modelId="{4248BD71-94E8-45F6-AB87-18E88321D783}" srcId="{79DEDF5C-ECA1-46C3-AF3D-23C52695D3E3}" destId="{B3BFE1F7-56C3-48BC-BFD3-0F30EAB1B0B8}" srcOrd="4" destOrd="0" parTransId="{5A52934C-86D1-4554-A480-D94D625D1E67}" sibTransId="{A906D947-6B24-42F3-AD13-758225016C64}"/>
    <dgm:cxn modelId="{7DDA2B75-207F-4C6D-BBA8-DFA0A6583382}" srcId="{64858476-328C-4786-9F6F-EA05AC0C837C}" destId="{E6FEBE85-C684-47B7-91C1-E97FB8E7BFB9}" srcOrd="2" destOrd="0" parTransId="{907F86E0-1B94-42C5-BED8-AC90F6499701}" sibTransId="{B04C89FF-D1F1-4869-B2BD-49B00822194C}"/>
    <dgm:cxn modelId="{D59ACB56-E126-E343-96E4-A8A10FE1AC2D}" type="presOf" srcId="{EB881451-77FC-442E-BAC0-11F234D0636E}" destId="{2957D43E-E9CC-E141-BE88-DDA015E60591}" srcOrd="1" destOrd="0" presId="urn:microsoft.com/office/officeart/2005/8/layout/list1"/>
    <dgm:cxn modelId="{DA3FCC57-DEB5-5441-B733-8A9013A5BF38}" type="presOf" srcId="{8622B961-F4BF-4309-94D8-5570C95DD610}" destId="{731DDA19-788A-6947-9AD5-0BB2A0916EEF}" srcOrd="0" destOrd="0" presId="urn:microsoft.com/office/officeart/2005/8/layout/list1"/>
    <dgm:cxn modelId="{4D3EB27F-B257-8B4C-B356-BD98B5C7286A}" type="presOf" srcId="{D3027FF8-1EBC-45F9-9F2F-98D7D1E24C05}" destId="{CC6E7339-59FA-4C4F-95D2-F2D76AB05138}" srcOrd="0" destOrd="0" presId="urn:microsoft.com/office/officeart/2005/8/layout/list1"/>
    <dgm:cxn modelId="{31C3F18F-31FE-674E-95D2-814D942F34F3}" type="presOf" srcId="{B3BFE1F7-56C3-48BC-BFD3-0F30EAB1B0B8}" destId="{37FAC7CC-9E96-1D4B-A323-54375460D6AE}" srcOrd="1" destOrd="0" presId="urn:microsoft.com/office/officeart/2005/8/layout/list1"/>
    <dgm:cxn modelId="{C55FD696-F084-8B45-A8C0-F3BC21DA37F1}" type="presOf" srcId="{79DEDF5C-ECA1-46C3-AF3D-23C52695D3E3}" destId="{B2E352C8-DE7A-0745-A192-2FC9D259BA88}" srcOrd="0" destOrd="0" presId="urn:microsoft.com/office/officeart/2005/8/layout/list1"/>
    <dgm:cxn modelId="{24A7F09A-D28B-FA4B-96A2-A80E7102FCA4}" type="presOf" srcId="{B45F51F7-223E-4DA7-9B5D-5E1126635515}" destId="{46DDD1F9-A0FD-9C47-BC7F-B9F783976699}" srcOrd="0" destOrd="3" presId="urn:microsoft.com/office/officeart/2005/8/layout/list1"/>
    <dgm:cxn modelId="{CDF6E19E-C88F-5D40-B054-71BB117DE66E}" type="presOf" srcId="{64858476-328C-4786-9F6F-EA05AC0C837C}" destId="{EE3A92CD-D815-D949-8EC8-82961120F1DE}" srcOrd="0" destOrd="0" presId="urn:microsoft.com/office/officeart/2005/8/layout/list1"/>
    <dgm:cxn modelId="{3677A4B6-FB05-444D-B20A-3CC752B6650F}" srcId="{64858476-328C-4786-9F6F-EA05AC0C837C}" destId="{B45F51F7-223E-4DA7-9B5D-5E1126635515}" srcOrd="3" destOrd="0" parTransId="{F87647B5-ADD5-4A5B-A254-8AB319C8820F}" sibTransId="{53E3498C-EE62-4C74-A723-0F26FE0C5A28}"/>
    <dgm:cxn modelId="{4D265FBD-5F3C-4B24-B9B8-D43FC3BA6A34}" srcId="{79DEDF5C-ECA1-46C3-AF3D-23C52695D3E3}" destId="{D3027FF8-1EBC-45F9-9F2F-98D7D1E24C05}" srcOrd="0" destOrd="0" parTransId="{547248A1-DC62-4904-B303-6535F0DBE425}" sibTransId="{A59702D2-C170-4A93-9C3B-A7BFB7DEE00A}"/>
    <dgm:cxn modelId="{AC0290C4-FC2D-4A43-BE33-930F82E98D29}" type="presOf" srcId="{D3027FF8-1EBC-45F9-9F2F-98D7D1E24C05}" destId="{AD0444F3-161A-A24E-9812-60658F9902B1}" srcOrd="1" destOrd="0" presId="urn:microsoft.com/office/officeart/2005/8/layout/list1"/>
    <dgm:cxn modelId="{9A1BB9CE-C1F4-E149-8AD5-1F49AF3E9FE9}" type="presOf" srcId="{B3BFE1F7-56C3-48BC-BFD3-0F30EAB1B0B8}" destId="{7D9B72BD-02C5-E848-AF3E-D7DA6CC56731}" srcOrd="0" destOrd="0" presId="urn:microsoft.com/office/officeart/2005/8/layout/list1"/>
    <dgm:cxn modelId="{395CF9E0-3A58-9243-A2A7-946A3A6556CC}" type="presOf" srcId="{9E4BA2DB-7586-4635-9794-E696C90A2E94}" destId="{46DDD1F9-A0FD-9C47-BC7F-B9F783976699}" srcOrd="0" destOrd="0" presId="urn:microsoft.com/office/officeart/2005/8/layout/list1"/>
    <dgm:cxn modelId="{281047E2-131D-7B4E-A93F-B21871AA9867}" type="presOf" srcId="{8622B961-F4BF-4309-94D8-5570C95DD610}" destId="{E64A444E-2393-DE4A-9D42-4CF304EC41D1}" srcOrd="1" destOrd="0" presId="urn:microsoft.com/office/officeart/2005/8/layout/list1"/>
    <dgm:cxn modelId="{1BF91CE5-214A-F548-BADA-CB02461C9128}" type="presOf" srcId="{EB881451-77FC-442E-BAC0-11F234D0636E}" destId="{B864DC7D-5663-CB4A-B9A2-4DCCC9008650}" srcOrd="0" destOrd="0" presId="urn:microsoft.com/office/officeart/2005/8/layout/list1"/>
    <dgm:cxn modelId="{E5CA29E6-0CF6-444B-9395-E95F6E849E13}" type="presOf" srcId="{64858476-328C-4786-9F6F-EA05AC0C837C}" destId="{DDB7FE4D-02CB-2540-8F75-867B1364B9B9}" srcOrd="1" destOrd="0" presId="urn:microsoft.com/office/officeart/2005/8/layout/list1"/>
    <dgm:cxn modelId="{1DF0BE0D-2E13-2645-947A-69FCE09A79E5}" type="presParOf" srcId="{B2E352C8-DE7A-0745-A192-2FC9D259BA88}" destId="{0FB39EA4-D895-6748-B84B-C4A63032804E}" srcOrd="0" destOrd="0" presId="urn:microsoft.com/office/officeart/2005/8/layout/list1"/>
    <dgm:cxn modelId="{41C428C5-78C0-6748-96FC-624D67B91791}" type="presParOf" srcId="{0FB39EA4-D895-6748-B84B-C4A63032804E}" destId="{CC6E7339-59FA-4C4F-95D2-F2D76AB05138}" srcOrd="0" destOrd="0" presId="urn:microsoft.com/office/officeart/2005/8/layout/list1"/>
    <dgm:cxn modelId="{DBC3BA84-F2C5-5F4B-AC34-F22518ED8B8E}" type="presParOf" srcId="{0FB39EA4-D895-6748-B84B-C4A63032804E}" destId="{AD0444F3-161A-A24E-9812-60658F9902B1}" srcOrd="1" destOrd="0" presId="urn:microsoft.com/office/officeart/2005/8/layout/list1"/>
    <dgm:cxn modelId="{B85E5B00-5DCA-844E-AF22-F82380DC85FD}" type="presParOf" srcId="{B2E352C8-DE7A-0745-A192-2FC9D259BA88}" destId="{E26D7445-B6E9-5D46-BC64-F28AF6C591E7}" srcOrd="1" destOrd="0" presId="urn:microsoft.com/office/officeart/2005/8/layout/list1"/>
    <dgm:cxn modelId="{7071E4BE-A3C0-1F4D-9DF0-E9C2AE0BDC95}" type="presParOf" srcId="{B2E352C8-DE7A-0745-A192-2FC9D259BA88}" destId="{DD550007-643B-8945-997D-3513713E328F}" srcOrd="2" destOrd="0" presId="urn:microsoft.com/office/officeart/2005/8/layout/list1"/>
    <dgm:cxn modelId="{EF746CA7-9D5F-4B4C-BB0B-2FF44C851282}" type="presParOf" srcId="{B2E352C8-DE7A-0745-A192-2FC9D259BA88}" destId="{8ABB73DF-5C27-EE40-85AD-1047F71CF235}" srcOrd="3" destOrd="0" presId="urn:microsoft.com/office/officeart/2005/8/layout/list1"/>
    <dgm:cxn modelId="{8638C443-6EC7-7F44-AE51-2C17A8973BD0}" type="presParOf" srcId="{B2E352C8-DE7A-0745-A192-2FC9D259BA88}" destId="{EC25EA8C-0AC4-4F48-BC20-444DAA1D02E6}" srcOrd="4" destOrd="0" presId="urn:microsoft.com/office/officeart/2005/8/layout/list1"/>
    <dgm:cxn modelId="{D7A98AC8-1C48-964D-890B-0C422AAE1BA7}" type="presParOf" srcId="{EC25EA8C-0AC4-4F48-BC20-444DAA1D02E6}" destId="{B864DC7D-5663-CB4A-B9A2-4DCCC9008650}" srcOrd="0" destOrd="0" presId="urn:microsoft.com/office/officeart/2005/8/layout/list1"/>
    <dgm:cxn modelId="{4FEF5BCC-39F9-7742-A642-22D654F9CBB2}" type="presParOf" srcId="{EC25EA8C-0AC4-4F48-BC20-444DAA1D02E6}" destId="{2957D43E-E9CC-E141-BE88-DDA015E60591}" srcOrd="1" destOrd="0" presId="urn:microsoft.com/office/officeart/2005/8/layout/list1"/>
    <dgm:cxn modelId="{08D39351-320A-C544-B0A3-EF950B0E1B41}" type="presParOf" srcId="{B2E352C8-DE7A-0745-A192-2FC9D259BA88}" destId="{5EBAF0B8-2898-0B49-9036-51F478836E7B}" srcOrd="5" destOrd="0" presId="urn:microsoft.com/office/officeart/2005/8/layout/list1"/>
    <dgm:cxn modelId="{7D90AE91-BC59-E244-9028-D2A3A72B52A2}" type="presParOf" srcId="{B2E352C8-DE7A-0745-A192-2FC9D259BA88}" destId="{D043EE5C-E940-6646-8207-4479EC1D7BBA}" srcOrd="6" destOrd="0" presId="urn:microsoft.com/office/officeart/2005/8/layout/list1"/>
    <dgm:cxn modelId="{1B19806E-9D84-C14E-A35A-73B94E881701}" type="presParOf" srcId="{B2E352C8-DE7A-0745-A192-2FC9D259BA88}" destId="{84AB1665-3F4E-AF4A-AC36-7F6268747FBE}" srcOrd="7" destOrd="0" presId="urn:microsoft.com/office/officeart/2005/8/layout/list1"/>
    <dgm:cxn modelId="{D571A48B-2B6F-E448-BF50-3269F4E49B78}" type="presParOf" srcId="{B2E352C8-DE7A-0745-A192-2FC9D259BA88}" destId="{2B6748EE-4E65-794E-9B89-5B9E2F24AA19}" srcOrd="8" destOrd="0" presId="urn:microsoft.com/office/officeart/2005/8/layout/list1"/>
    <dgm:cxn modelId="{E6EE7531-A607-AE44-A4BF-B5B1AA8DD5EB}" type="presParOf" srcId="{2B6748EE-4E65-794E-9B89-5B9E2F24AA19}" destId="{731DDA19-788A-6947-9AD5-0BB2A0916EEF}" srcOrd="0" destOrd="0" presId="urn:microsoft.com/office/officeart/2005/8/layout/list1"/>
    <dgm:cxn modelId="{FF52E68B-303E-8C44-98E7-A4E6BE57518B}" type="presParOf" srcId="{2B6748EE-4E65-794E-9B89-5B9E2F24AA19}" destId="{E64A444E-2393-DE4A-9D42-4CF304EC41D1}" srcOrd="1" destOrd="0" presId="urn:microsoft.com/office/officeart/2005/8/layout/list1"/>
    <dgm:cxn modelId="{0F604063-5686-174D-8E59-F44A999099D8}" type="presParOf" srcId="{B2E352C8-DE7A-0745-A192-2FC9D259BA88}" destId="{D83AE8B0-7640-864E-9F4D-987C907CAE7A}" srcOrd="9" destOrd="0" presId="urn:microsoft.com/office/officeart/2005/8/layout/list1"/>
    <dgm:cxn modelId="{FB92480D-FEE0-FF4D-8261-8FC8DC035CEB}" type="presParOf" srcId="{B2E352C8-DE7A-0745-A192-2FC9D259BA88}" destId="{7436C9A1-74CD-7C49-A2A2-A844F3015528}" srcOrd="10" destOrd="0" presId="urn:microsoft.com/office/officeart/2005/8/layout/list1"/>
    <dgm:cxn modelId="{7B13FEC8-E0C4-6B4D-AC97-4C86F820CF94}" type="presParOf" srcId="{B2E352C8-DE7A-0745-A192-2FC9D259BA88}" destId="{EC4F6342-CCA8-C145-A1A2-FBFBDA34D8A3}" srcOrd="11" destOrd="0" presId="urn:microsoft.com/office/officeart/2005/8/layout/list1"/>
    <dgm:cxn modelId="{26430FA5-B770-E946-A062-AF2069211AC8}" type="presParOf" srcId="{B2E352C8-DE7A-0745-A192-2FC9D259BA88}" destId="{7B1C3ED0-9D62-8B47-B8EC-753137206CFC}" srcOrd="12" destOrd="0" presId="urn:microsoft.com/office/officeart/2005/8/layout/list1"/>
    <dgm:cxn modelId="{A9E5AFDA-7C5B-6545-BAD6-5B32211A24E2}" type="presParOf" srcId="{7B1C3ED0-9D62-8B47-B8EC-753137206CFC}" destId="{EE3A92CD-D815-D949-8EC8-82961120F1DE}" srcOrd="0" destOrd="0" presId="urn:microsoft.com/office/officeart/2005/8/layout/list1"/>
    <dgm:cxn modelId="{02C761AF-D8C0-6743-9E2F-89CE6A5FD612}" type="presParOf" srcId="{7B1C3ED0-9D62-8B47-B8EC-753137206CFC}" destId="{DDB7FE4D-02CB-2540-8F75-867B1364B9B9}" srcOrd="1" destOrd="0" presId="urn:microsoft.com/office/officeart/2005/8/layout/list1"/>
    <dgm:cxn modelId="{BEF31AE9-90C3-A946-B321-44EFAFB52511}" type="presParOf" srcId="{B2E352C8-DE7A-0745-A192-2FC9D259BA88}" destId="{5E8B2CD6-B5BB-0E4C-BC3A-AB395C4277F9}" srcOrd="13" destOrd="0" presId="urn:microsoft.com/office/officeart/2005/8/layout/list1"/>
    <dgm:cxn modelId="{535F278F-2D4E-A34D-BDB2-57AA009D1C09}" type="presParOf" srcId="{B2E352C8-DE7A-0745-A192-2FC9D259BA88}" destId="{46DDD1F9-A0FD-9C47-BC7F-B9F783976699}" srcOrd="14" destOrd="0" presId="urn:microsoft.com/office/officeart/2005/8/layout/list1"/>
    <dgm:cxn modelId="{A686E732-A023-C043-9EAB-2C8FA5F97A4A}" type="presParOf" srcId="{B2E352C8-DE7A-0745-A192-2FC9D259BA88}" destId="{FF7C7586-A4E5-8849-BA6B-9D51DEF82879}" srcOrd="15" destOrd="0" presId="urn:microsoft.com/office/officeart/2005/8/layout/list1"/>
    <dgm:cxn modelId="{AC4AB8C3-334D-5847-BE10-C2F8300F912F}" type="presParOf" srcId="{B2E352C8-DE7A-0745-A192-2FC9D259BA88}" destId="{FE87C9C1-4E0E-9646-A95D-A4D507ABD019}" srcOrd="16" destOrd="0" presId="urn:microsoft.com/office/officeart/2005/8/layout/list1"/>
    <dgm:cxn modelId="{8525F5D1-83F5-4E49-888B-15C4EB41A0A0}" type="presParOf" srcId="{FE87C9C1-4E0E-9646-A95D-A4D507ABD019}" destId="{7D9B72BD-02C5-E848-AF3E-D7DA6CC56731}" srcOrd="0" destOrd="0" presId="urn:microsoft.com/office/officeart/2005/8/layout/list1"/>
    <dgm:cxn modelId="{999F1A36-9E48-7641-BA04-FCAC853F8598}" type="presParOf" srcId="{FE87C9C1-4E0E-9646-A95D-A4D507ABD019}" destId="{37FAC7CC-9E96-1D4B-A323-54375460D6AE}" srcOrd="1" destOrd="0" presId="urn:microsoft.com/office/officeart/2005/8/layout/list1"/>
    <dgm:cxn modelId="{EFD62257-23B0-DC42-8CFC-533630D4A1A1}" type="presParOf" srcId="{B2E352C8-DE7A-0745-A192-2FC9D259BA88}" destId="{572E81EB-8BCC-6D4C-A1A0-C1E71BEB1237}" srcOrd="17" destOrd="0" presId="urn:microsoft.com/office/officeart/2005/8/layout/list1"/>
    <dgm:cxn modelId="{25266538-A11A-E846-BE60-685984D50A00}" type="presParOf" srcId="{B2E352C8-DE7A-0745-A192-2FC9D259BA88}" destId="{103471EB-60E4-2B4C-A3E2-0EC7C70A4DB4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771CB8E-88AE-457F-828F-E917485258A2}" type="doc">
      <dgm:prSet loTypeId="urn:microsoft.com/office/officeart/2005/8/layout/hierarchy1" loCatId="hierarchy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7102F018-58D1-478A-B39B-66E5FC8EE862}">
      <dgm:prSet custT="1"/>
      <dgm:spPr/>
      <dgm:t>
        <a:bodyPr/>
        <a:lstStyle/>
        <a:p>
          <a:r>
            <a:rPr lang="en-US" sz="1800" dirty="0"/>
            <a:t>Western/Central Africa</a:t>
          </a:r>
        </a:p>
        <a:p>
          <a:r>
            <a:rPr lang="en-US" sz="1800" b="1" dirty="0">
              <a:solidFill>
                <a:srgbClr val="E94E1B"/>
              </a:solidFill>
            </a:rPr>
            <a:t>Yaoundé – May 2024</a:t>
          </a:r>
        </a:p>
      </dgm:t>
    </dgm:pt>
    <dgm:pt modelId="{B4F2049C-1EC2-4A08-84D2-7F7F1F413C35}" type="parTrans" cxnId="{EBC53205-DA2B-4EB7-8419-9B0CE00FDA3D}">
      <dgm:prSet/>
      <dgm:spPr/>
      <dgm:t>
        <a:bodyPr/>
        <a:lstStyle/>
        <a:p>
          <a:endParaRPr lang="en-US"/>
        </a:p>
      </dgm:t>
    </dgm:pt>
    <dgm:pt modelId="{B603CAC4-0EF2-4610-A1F5-1B2D825F3B6F}" type="sibTrans" cxnId="{EBC53205-DA2B-4EB7-8419-9B0CE00FDA3D}">
      <dgm:prSet/>
      <dgm:spPr/>
      <dgm:t>
        <a:bodyPr/>
        <a:lstStyle/>
        <a:p>
          <a:endParaRPr lang="en-US"/>
        </a:p>
      </dgm:t>
    </dgm:pt>
    <dgm:pt modelId="{01D7EA46-CC40-4F78-AF03-3F97D7AEF1BC}">
      <dgm:prSet custT="1"/>
      <dgm:spPr/>
      <dgm:t>
        <a:bodyPr/>
        <a:lstStyle/>
        <a:p>
          <a:r>
            <a:rPr lang="en-GB" sz="1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Eastern Africa</a:t>
          </a:r>
        </a:p>
        <a:p>
          <a:r>
            <a:rPr lang="en-GB" sz="1800" b="1" kern="1200" dirty="0">
              <a:solidFill>
                <a:schemeClr val="accent2"/>
              </a:solidFill>
              <a:latin typeface="Calibri" panose="020F0502020204030204"/>
              <a:ea typeface="+mn-ea"/>
              <a:cs typeface="+mn-cs"/>
            </a:rPr>
            <a:t>Juba – July 2024</a:t>
          </a:r>
          <a:endParaRPr lang="en-US" sz="1800" b="1" kern="1200" dirty="0">
            <a:solidFill>
              <a:schemeClr val="accent2"/>
            </a:solidFill>
            <a:latin typeface="Calibri" panose="020F0502020204030204"/>
            <a:ea typeface="+mn-ea"/>
            <a:cs typeface="+mn-cs"/>
          </a:endParaRPr>
        </a:p>
      </dgm:t>
    </dgm:pt>
    <dgm:pt modelId="{3D5A0585-003A-4FEE-B405-A45018F34C18}" type="parTrans" cxnId="{3452C192-699B-430A-AC1A-A633C396AE1C}">
      <dgm:prSet/>
      <dgm:spPr/>
      <dgm:t>
        <a:bodyPr/>
        <a:lstStyle/>
        <a:p>
          <a:endParaRPr lang="en-US"/>
        </a:p>
      </dgm:t>
    </dgm:pt>
    <dgm:pt modelId="{F4163C38-9A36-4435-91CF-C053756301C2}" type="sibTrans" cxnId="{3452C192-699B-430A-AC1A-A633C396AE1C}">
      <dgm:prSet/>
      <dgm:spPr/>
      <dgm:t>
        <a:bodyPr/>
        <a:lstStyle/>
        <a:p>
          <a:endParaRPr lang="en-US"/>
        </a:p>
      </dgm:t>
    </dgm:pt>
    <dgm:pt modelId="{105A27B3-A4C7-4181-B6E6-FEFA1E570734}">
      <dgm:prSet custT="1"/>
      <dgm:spPr/>
      <dgm:t>
        <a:bodyPr/>
        <a:lstStyle/>
        <a:p>
          <a:r>
            <a:rPr lang="en-US" sz="1800" dirty="0"/>
            <a:t>Southern Africa</a:t>
          </a:r>
        </a:p>
        <a:p>
          <a:r>
            <a:rPr lang="en-US" sz="1800" dirty="0"/>
            <a:t> </a:t>
          </a:r>
          <a:r>
            <a:rPr lang="en-US" sz="1800" b="1" dirty="0">
              <a:solidFill>
                <a:schemeClr val="accent2"/>
              </a:solidFill>
            </a:rPr>
            <a:t>Mauritius- August 2024</a:t>
          </a:r>
          <a:endParaRPr lang="en-US" sz="1800" dirty="0"/>
        </a:p>
      </dgm:t>
    </dgm:pt>
    <dgm:pt modelId="{AED20771-0D61-46FC-9F5D-9ED08963630D}" type="parTrans" cxnId="{E3F37783-A66A-48D0-B49C-A8A83778AA75}">
      <dgm:prSet/>
      <dgm:spPr/>
      <dgm:t>
        <a:bodyPr/>
        <a:lstStyle/>
        <a:p>
          <a:endParaRPr lang="en-US"/>
        </a:p>
      </dgm:t>
    </dgm:pt>
    <dgm:pt modelId="{0005C659-5F3A-4F2D-AA8D-46602AAC8047}" type="sibTrans" cxnId="{E3F37783-A66A-48D0-B49C-A8A83778AA75}">
      <dgm:prSet/>
      <dgm:spPr/>
      <dgm:t>
        <a:bodyPr/>
        <a:lstStyle/>
        <a:p>
          <a:endParaRPr lang="en-US"/>
        </a:p>
      </dgm:t>
    </dgm:pt>
    <dgm:pt modelId="{681EE212-2FBB-4D2E-8BAC-5277DF5434D4}">
      <dgm:prSet custT="1"/>
      <dgm:spPr/>
      <dgm:t>
        <a:bodyPr/>
        <a:lstStyle/>
        <a:p>
          <a:r>
            <a:rPr lang="en-US" sz="1800" dirty="0"/>
            <a:t>Northern Africa</a:t>
          </a:r>
        </a:p>
        <a:p>
          <a:r>
            <a:rPr lang="en-US" sz="1800" b="1" dirty="0">
              <a:solidFill>
                <a:schemeClr val="accent2"/>
              </a:solidFill>
            </a:rPr>
            <a:t>Cairo – November 2024</a:t>
          </a:r>
          <a:endParaRPr lang="en-GB" sz="1800" dirty="0"/>
        </a:p>
      </dgm:t>
    </dgm:pt>
    <dgm:pt modelId="{BCBBD3D6-8816-4B34-B876-4116A3B5D297}" type="parTrans" cxnId="{52590DF9-9CE7-46FF-8F2A-7A0DE9083F62}">
      <dgm:prSet/>
      <dgm:spPr/>
      <dgm:t>
        <a:bodyPr/>
        <a:lstStyle/>
        <a:p>
          <a:endParaRPr lang="en-GB"/>
        </a:p>
      </dgm:t>
    </dgm:pt>
    <dgm:pt modelId="{60D15678-C857-4E0B-A7B3-F6A2E813F710}" type="sibTrans" cxnId="{52590DF9-9CE7-46FF-8F2A-7A0DE9083F62}">
      <dgm:prSet/>
      <dgm:spPr/>
      <dgm:t>
        <a:bodyPr/>
        <a:lstStyle/>
        <a:p>
          <a:endParaRPr lang="en-GB"/>
        </a:p>
      </dgm:t>
    </dgm:pt>
    <dgm:pt modelId="{24A3197D-4C2F-48C4-B45C-1DC3F1CCFA9B}" type="pres">
      <dgm:prSet presAssocID="{5771CB8E-88AE-457F-828F-E917485258A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13840F5-28BE-4DC7-BA63-6ABCD94F5ED3}" type="pres">
      <dgm:prSet presAssocID="{7102F018-58D1-478A-B39B-66E5FC8EE862}" presName="hierRoot1" presStyleCnt="0"/>
      <dgm:spPr/>
    </dgm:pt>
    <dgm:pt modelId="{175178DC-B552-477A-84E2-4AD1E2EEC4A4}" type="pres">
      <dgm:prSet presAssocID="{7102F018-58D1-478A-B39B-66E5FC8EE862}" presName="composite" presStyleCnt="0"/>
      <dgm:spPr/>
    </dgm:pt>
    <dgm:pt modelId="{5B97CF26-7D98-4DF9-9884-9B03461987A4}" type="pres">
      <dgm:prSet presAssocID="{7102F018-58D1-478A-B39B-66E5FC8EE862}" presName="background" presStyleLbl="node0" presStyleIdx="0" presStyleCnt="4"/>
      <dgm:spPr/>
    </dgm:pt>
    <dgm:pt modelId="{6F799B02-6640-497D-83C8-E90FED0DA25F}" type="pres">
      <dgm:prSet presAssocID="{7102F018-58D1-478A-B39B-66E5FC8EE862}" presName="text" presStyleLbl="fgAcc0" presStyleIdx="0" presStyleCnt="4" custScaleX="108485" custScaleY="107205">
        <dgm:presLayoutVars>
          <dgm:chPref val="3"/>
        </dgm:presLayoutVars>
      </dgm:prSet>
      <dgm:spPr/>
    </dgm:pt>
    <dgm:pt modelId="{752EB2F4-B213-4F0F-A7E5-D5201DB70D3D}" type="pres">
      <dgm:prSet presAssocID="{7102F018-58D1-478A-B39B-66E5FC8EE862}" presName="hierChild2" presStyleCnt="0"/>
      <dgm:spPr/>
    </dgm:pt>
    <dgm:pt modelId="{7BA44ABD-D685-4123-ABEF-87B6F273F85D}" type="pres">
      <dgm:prSet presAssocID="{01D7EA46-CC40-4F78-AF03-3F97D7AEF1BC}" presName="hierRoot1" presStyleCnt="0"/>
      <dgm:spPr/>
    </dgm:pt>
    <dgm:pt modelId="{040E896D-1C0B-4E0E-BCB6-66AE158C2F09}" type="pres">
      <dgm:prSet presAssocID="{01D7EA46-CC40-4F78-AF03-3F97D7AEF1BC}" presName="composite" presStyleCnt="0"/>
      <dgm:spPr/>
    </dgm:pt>
    <dgm:pt modelId="{2668BDC1-CDA8-40C9-900E-311735695EEA}" type="pres">
      <dgm:prSet presAssocID="{01D7EA46-CC40-4F78-AF03-3F97D7AEF1BC}" presName="background" presStyleLbl="node0" presStyleIdx="1" presStyleCnt="4"/>
      <dgm:spPr/>
    </dgm:pt>
    <dgm:pt modelId="{8A2E5E7B-1797-4680-BA20-57C8443ECA72}" type="pres">
      <dgm:prSet presAssocID="{01D7EA46-CC40-4F78-AF03-3F97D7AEF1BC}" presName="text" presStyleLbl="fgAcc0" presStyleIdx="1" presStyleCnt="4">
        <dgm:presLayoutVars>
          <dgm:chPref val="3"/>
        </dgm:presLayoutVars>
      </dgm:prSet>
      <dgm:spPr/>
    </dgm:pt>
    <dgm:pt modelId="{74FD569A-70A4-4C84-97DB-8D58870CEDFC}" type="pres">
      <dgm:prSet presAssocID="{01D7EA46-CC40-4F78-AF03-3F97D7AEF1BC}" presName="hierChild2" presStyleCnt="0"/>
      <dgm:spPr/>
    </dgm:pt>
    <dgm:pt modelId="{3AB92DBA-CAD9-4B1B-BB76-CF182DF77645}" type="pres">
      <dgm:prSet presAssocID="{105A27B3-A4C7-4181-B6E6-FEFA1E570734}" presName="hierRoot1" presStyleCnt="0"/>
      <dgm:spPr/>
    </dgm:pt>
    <dgm:pt modelId="{D2FF8F75-3F45-407A-A52A-C59AF9A9A9F1}" type="pres">
      <dgm:prSet presAssocID="{105A27B3-A4C7-4181-B6E6-FEFA1E570734}" presName="composite" presStyleCnt="0"/>
      <dgm:spPr/>
    </dgm:pt>
    <dgm:pt modelId="{59A630D2-D2A6-4885-8355-47820196F66E}" type="pres">
      <dgm:prSet presAssocID="{105A27B3-A4C7-4181-B6E6-FEFA1E570734}" presName="background" presStyleLbl="node0" presStyleIdx="2" presStyleCnt="4"/>
      <dgm:spPr/>
    </dgm:pt>
    <dgm:pt modelId="{06D98D1D-CB06-4896-B438-176614E51DED}" type="pres">
      <dgm:prSet presAssocID="{105A27B3-A4C7-4181-B6E6-FEFA1E570734}" presName="text" presStyleLbl="fgAcc0" presStyleIdx="2" presStyleCnt="4" custScaleX="110514">
        <dgm:presLayoutVars>
          <dgm:chPref val="3"/>
        </dgm:presLayoutVars>
      </dgm:prSet>
      <dgm:spPr/>
    </dgm:pt>
    <dgm:pt modelId="{E2FBB92A-717E-48A1-A821-0B0C2C0AC55B}" type="pres">
      <dgm:prSet presAssocID="{105A27B3-A4C7-4181-B6E6-FEFA1E570734}" presName="hierChild2" presStyleCnt="0"/>
      <dgm:spPr/>
    </dgm:pt>
    <dgm:pt modelId="{ED1413F8-1581-49C3-99EE-064B470391F1}" type="pres">
      <dgm:prSet presAssocID="{681EE212-2FBB-4D2E-8BAC-5277DF5434D4}" presName="hierRoot1" presStyleCnt="0"/>
      <dgm:spPr/>
    </dgm:pt>
    <dgm:pt modelId="{00E07C0C-909A-413F-815D-A09C25E3C1B8}" type="pres">
      <dgm:prSet presAssocID="{681EE212-2FBB-4D2E-8BAC-5277DF5434D4}" presName="composite" presStyleCnt="0"/>
      <dgm:spPr/>
    </dgm:pt>
    <dgm:pt modelId="{76D4D371-F14F-4FD0-85B5-011FCB44AABA}" type="pres">
      <dgm:prSet presAssocID="{681EE212-2FBB-4D2E-8BAC-5277DF5434D4}" presName="background" presStyleLbl="node0" presStyleIdx="3" presStyleCnt="4"/>
      <dgm:spPr/>
    </dgm:pt>
    <dgm:pt modelId="{F537C7E3-307F-4093-AD19-110B8668EEFD}" type="pres">
      <dgm:prSet presAssocID="{681EE212-2FBB-4D2E-8BAC-5277DF5434D4}" presName="text" presStyleLbl="fgAcc0" presStyleIdx="3" presStyleCnt="4" custScaleX="108299" custScaleY="99508">
        <dgm:presLayoutVars>
          <dgm:chPref val="3"/>
        </dgm:presLayoutVars>
      </dgm:prSet>
      <dgm:spPr/>
    </dgm:pt>
    <dgm:pt modelId="{7221A3DA-0AFC-46FF-BD2F-0519A1AFA729}" type="pres">
      <dgm:prSet presAssocID="{681EE212-2FBB-4D2E-8BAC-5277DF5434D4}" presName="hierChild2" presStyleCnt="0"/>
      <dgm:spPr/>
    </dgm:pt>
  </dgm:ptLst>
  <dgm:cxnLst>
    <dgm:cxn modelId="{EBC53205-DA2B-4EB7-8419-9B0CE00FDA3D}" srcId="{5771CB8E-88AE-457F-828F-E917485258A2}" destId="{7102F018-58D1-478A-B39B-66E5FC8EE862}" srcOrd="0" destOrd="0" parTransId="{B4F2049C-1EC2-4A08-84D2-7F7F1F413C35}" sibTransId="{B603CAC4-0EF2-4610-A1F5-1B2D825F3B6F}"/>
    <dgm:cxn modelId="{B0F6FF34-9607-4A07-92A2-D09AC3D51E00}" type="presOf" srcId="{681EE212-2FBB-4D2E-8BAC-5277DF5434D4}" destId="{F537C7E3-307F-4093-AD19-110B8668EEFD}" srcOrd="0" destOrd="0" presId="urn:microsoft.com/office/officeart/2005/8/layout/hierarchy1"/>
    <dgm:cxn modelId="{B887A95E-8516-4668-8A31-4C5E1CFD5606}" type="presOf" srcId="{7102F018-58D1-478A-B39B-66E5FC8EE862}" destId="{6F799B02-6640-497D-83C8-E90FED0DA25F}" srcOrd="0" destOrd="0" presId="urn:microsoft.com/office/officeart/2005/8/layout/hierarchy1"/>
    <dgm:cxn modelId="{3E015F68-F995-4D82-B548-21EB944799D4}" type="presOf" srcId="{01D7EA46-CC40-4F78-AF03-3F97D7AEF1BC}" destId="{8A2E5E7B-1797-4680-BA20-57C8443ECA72}" srcOrd="0" destOrd="0" presId="urn:microsoft.com/office/officeart/2005/8/layout/hierarchy1"/>
    <dgm:cxn modelId="{9D772C58-0033-4656-BB72-C08C7957B06E}" type="presOf" srcId="{105A27B3-A4C7-4181-B6E6-FEFA1E570734}" destId="{06D98D1D-CB06-4896-B438-176614E51DED}" srcOrd="0" destOrd="0" presId="urn:microsoft.com/office/officeart/2005/8/layout/hierarchy1"/>
    <dgm:cxn modelId="{E3F37783-A66A-48D0-B49C-A8A83778AA75}" srcId="{5771CB8E-88AE-457F-828F-E917485258A2}" destId="{105A27B3-A4C7-4181-B6E6-FEFA1E570734}" srcOrd="2" destOrd="0" parTransId="{AED20771-0D61-46FC-9F5D-9ED08963630D}" sibTransId="{0005C659-5F3A-4F2D-AA8D-46602AAC8047}"/>
    <dgm:cxn modelId="{3452C192-699B-430A-AC1A-A633C396AE1C}" srcId="{5771CB8E-88AE-457F-828F-E917485258A2}" destId="{01D7EA46-CC40-4F78-AF03-3F97D7AEF1BC}" srcOrd="1" destOrd="0" parTransId="{3D5A0585-003A-4FEE-B405-A45018F34C18}" sibTransId="{F4163C38-9A36-4435-91CF-C053756301C2}"/>
    <dgm:cxn modelId="{BCAA81AE-E8CA-444B-BA65-D89CA4FE8E11}" type="presOf" srcId="{5771CB8E-88AE-457F-828F-E917485258A2}" destId="{24A3197D-4C2F-48C4-B45C-1DC3F1CCFA9B}" srcOrd="0" destOrd="0" presId="urn:microsoft.com/office/officeart/2005/8/layout/hierarchy1"/>
    <dgm:cxn modelId="{52590DF9-9CE7-46FF-8F2A-7A0DE9083F62}" srcId="{5771CB8E-88AE-457F-828F-E917485258A2}" destId="{681EE212-2FBB-4D2E-8BAC-5277DF5434D4}" srcOrd="3" destOrd="0" parTransId="{BCBBD3D6-8816-4B34-B876-4116A3B5D297}" sibTransId="{60D15678-C857-4E0B-A7B3-F6A2E813F710}"/>
    <dgm:cxn modelId="{15816702-1056-4486-91BB-42EEEAA4AE29}" type="presParOf" srcId="{24A3197D-4C2F-48C4-B45C-1DC3F1CCFA9B}" destId="{513840F5-28BE-4DC7-BA63-6ABCD94F5ED3}" srcOrd="0" destOrd="0" presId="urn:microsoft.com/office/officeart/2005/8/layout/hierarchy1"/>
    <dgm:cxn modelId="{5343EC63-27E0-4F9C-90E5-F171E673872D}" type="presParOf" srcId="{513840F5-28BE-4DC7-BA63-6ABCD94F5ED3}" destId="{175178DC-B552-477A-84E2-4AD1E2EEC4A4}" srcOrd="0" destOrd="0" presId="urn:microsoft.com/office/officeart/2005/8/layout/hierarchy1"/>
    <dgm:cxn modelId="{0972EAE2-5E22-4EFE-BC7E-6B046B5964E0}" type="presParOf" srcId="{175178DC-B552-477A-84E2-4AD1E2EEC4A4}" destId="{5B97CF26-7D98-4DF9-9884-9B03461987A4}" srcOrd="0" destOrd="0" presId="urn:microsoft.com/office/officeart/2005/8/layout/hierarchy1"/>
    <dgm:cxn modelId="{1B7166D6-B7A2-4C92-B28D-256B823FD0B8}" type="presParOf" srcId="{175178DC-B552-477A-84E2-4AD1E2EEC4A4}" destId="{6F799B02-6640-497D-83C8-E90FED0DA25F}" srcOrd="1" destOrd="0" presId="urn:microsoft.com/office/officeart/2005/8/layout/hierarchy1"/>
    <dgm:cxn modelId="{075118FC-CE35-446D-8C4F-28C8D1E33703}" type="presParOf" srcId="{513840F5-28BE-4DC7-BA63-6ABCD94F5ED3}" destId="{752EB2F4-B213-4F0F-A7E5-D5201DB70D3D}" srcOrd="1" destOrd="0" presId="urn:microsoft.com/office/officeart/2005/8/layout/hierarchy1"/>
    <dgm:cxn modelId="{A8694E37-3A76-491E-999E-4E404BD28D10}" type="presParOf" srcId="{24A3197D-4C2F-48C4-B45C-1DC3F1CCFA9B}" destId="{7BA44ABD-D685-4123-ABEF-87B6F273F85D}" srcOrd="1" destOrd="0" presId="urn:microsoft.com/office/officeart/2005/8/layout/hierarchy1"/>
    <dgm:cxn modelId="{DD0BF235-5526-42AD-B56F-47CB9482B1D4}" type="presParOf" srcId="{7BA44ABD-D685-4123-ABEF-87B6F273F85D}" destId="{040E896D-1C0B-4E0E-BCB6-66AE158C2F09}" srcOrd="0" destOrd="0" presId="urn:microsoft.com/office/officeart/2005/8/layout/hierarchy1"/>
    <dgm:cxn modelId="{1D9E7129-05B3-4111-8083-2C8DD2163521}" type="presParOf" srcId="{040E896D-1C0B-4E0E-BCB6-66AE158C2F09}" destId="{2668BDC1-CDA8-40C9-900E-311735695EEA}" srcOrd="0" destOrd="0" presId="urn:microsoft.com/office/officeart/2005/8/layout/hierarchy1"/>
    <dgm:cxn modelId="{987AD020-4E95-4422-9156-37C44280398F}" type="presParOf" srcId="{040E896D-1C0B-4E0E-BCB6-66AE158C2F09}" destId="{8A2E5E7B-1797-4680-BA20-57C8443ECA72}" srcOrd="1" destOrd="0" presId="urn:microsoft.com/office/officeart/2005/8/layout/hierarchy1"/>
    <dgm:cxn modelId="{7A5300AC-75FA-49E3-BEBB-B29B000CD34C}" type="presParOf" srcId="{7BA44ABD-D685-4123-ABEF-87B6F273F85D}" destId="{74FD569A-70A4-4C84-97DB-8D58870CEDFC}" srcOrd="1" destOrd="0" presId="urn:microsoft.com/office/officeart/2005/8/layout/hierarchy1"/>
    <dgm:cxn modelId="{54556072-31CB-4D97-88CC-B5409F2942AC}" type="presParOf" srcId="{24A3197D-4C2F-48C4-B45C-1DC3F1CCFA9B}" destId="{3AB92DBA-CAD9-4B1B-BB76-CF182DF77645}" srcOrd="2" destOrd="0" presId="urn:microsoft.com/office/officeart/2005/8/layout/hierarchy1"/>
    <dgm:cxn modelId="{2959727B-BA6D-4974-A5AA-F2AFA01D9207}" type="presParOf" srcId="{3AB92DBA-CAD9-4B1B-BB76-CF182DF77645}" destId="{D2FF8F75-3F45-407A-A52A-C59AF9A9A9F1}" srcOrd="0" destOrd="0" presId="urn:microsoft.com/office/officeart/2005/8/layout/hierarchy1"/>
    <dgm:cxn modelId="{A643E63F-6DF5-41F7-91D3-D3F64884628E}" type="presParOf" srcId="{D2FF8F75-3F45-407A-A52A-C59AF9A9A9F1}" destId="{59A630D2-D2A6-4885-8355-47820196F66E}" srcOrd="0" destOrd="0" presId="urn:microsoft.com/office/officeart/2005/8/layout/hierarchy1"/>
    <dgm:cxn modelId="{DD0A3C99-6089-4B0B-A32C-1E4423565EAB}" type="presParOf" srcId="{D2FF8F75-3F45-407A-A52A-C59AF9A9A9F1}" destId="{06D98D1D-CB06-4896-B438-176614E51DED}" srcOrd="1" destOrd="0" presId="urn:microsoft.com/office/officeart/2005/8/layout/hierarchy1"/>
    <dgm:cxn modelId="{596E712B-9E84-4C20-B1EA-1DD72FE78F3C}" type="presParOf" srcId="{3AB92DBA-CAD9-4B1B-BB76-CF182DF77645}" destId="{E2FBB92A-717E-48A1-A821-0B0C2C0AC55B}" srcOrd="1" destOrd="0" presId="urn:microsoft.com/office/officeart/2005/8/layout/hierarchy1"/>
    <dgm:cxn modelId="{D4DA32AE-EE27-4C49-BF19-45E325DEFAC5}" type="presParOf" srcId="{24A3197D-4C2F-48C4-B45C-1DC3F1CCFA9B}" destId="{ED1413F8-1581-49C3-99EE-064B470391F1}" srcOrd="3" destOrd="0" presId="urn:microsoft.com/office/officeart/2005/8/layout/hierarchy1"/>
    <dgm:cxn modelId="{F4A2D9DD-8433-4D94-AFDF-D299C2FB4CF9}" type="presParOf" srcId="{ED1413F8-1581-49C3-99EE-064B470391F1}" destId="{00E07C0C-909A-413F-815D-A09C25E3C1B8}" srcOrd="0" destOrd="0" presId="urn:microsoft.com/office/officeart/2005/8/layout/hierarchy1"/>
    <dgm:cxn modelId="{F3227D7C-E2C4-433E-98FE-C6DF887DF36E}" type="presParOf" srcId="{00E07C0C-909A-413F-815D-A09C25E3C1B8}" destId="{76D4D371-F14F-4FD0-85B5-011FCB44AABA}" srcOrd="0" destOrd="0" presId="urn:microsoft.com/office/officeart/2005/8/layout/hierarchy1"/>
    <dgm:cxn modelId="{FD1931B7-D492-4F3C-9ECA-A34E6595ABEE}" type="presParOf" srcId="{00E07C0C-909A-413F-815D-A09C25E3C1B8}" destId="{F537C7E3-307F-4093-AD19-110B8668EEFD}" srcOrd="1" destOrd="0" presId="urn:microsoft.com/office/officeart/2005/8/layout/hierarchy1"/>
    <dgm:cxn modelId="{2FEB7581-958C-46F7-BC42-BD41475E12EF}" type="presParOf" srcId="{ED1413F8-1581-49C3-99EE-064B470391F1}" destId="{7221A3DA-0AFC-46FF-BD2F-0519A1AFA72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5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A65A17D-C07B-40F8-BBF5-FE120BC6CD3D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3213637-659F-44B9-922B-8E445A4F6015}">
      <dgm:prSet phldrT="[Text]" phldr="0"/>
      <dgm:spPr/>
      <dgm:t>
        <a:bodyPr/>
        <a:lstStyle/>
        <a:p>
          <a:r>
            <a:rPr lang="en-GB" dirty="0"/>
            <a:t>Stakeholders Validation Meeting - online</a:t>
          </a:r>
        </a:p>
        <a:p>
          <a:r>
            <a:rPr lang="en-GB" dirty="0"/>
            <a:t>June 30, 2025</a:t>
          </a:r>
        </a:p>
      </dgm:t>
    </dgm:pt>
    <dgm:pt modelId="{7687971F-8B11-4EF3-86BA-67DF77D8FB54}" type="parTrans" cxnId="{B0CE4048-E80D-4B50-A1E8-CE49B3CB71A6}">
      <dgm:prSet/>
      <dgm:spPr/>
      <dgm:t>
        <a:bodyPr/>
        <a:lstStyle/>
        <a:p>
          <a:endParaRPr lang="en-GB"/>
        </a:p>
      </dgm:t>
    </dgm:pt>
    <dgm:pt modelId="{8BEFEB1D-CCB6-4047-89CA-B742BD462587}" type="sibTrans" cxnId="{B0CE4048-E80D-4B50-A1E8-CE49B3CB71A6}">
      <dgm:prSet/>
      <dgm:spPr/>
      <dgm:t>
        <a:bodyPr/>
        <a:lstStyle/>
        <a:p>
          <a:endParaRPr lang="en-GB"/>
        </a:p>
      </dgm:t>
    </dgm:pt>
    <dgm:pt modelId="{26DA9F8B-4A81-4825-8EE2-809B3CC22CA7}">
      <dgm:prSet/>
      <dgm:spPr/>
      <dgm:t>
        <a:bodyPr/>
        <a:lstStyle/>
        <a:p>
          <a:r>
            <a:rPr lang="en-GB" dirty="0">
              <a:hlinkClick xmlns:r="http://schemas.openxmlformats.org/officeDocument/2006/relationships" r:id="rId1"/>
            </a:rPr>
            <a:t>Final PAQAA stakeholders validation report</a:t>
          </a:r>
          <a:endParaRPr lang="en-GB" dirty="0"/>
        </a:p>
      </dgm:t>
    </dgm:pt>
    <dgm:pt modelId="{631FCB97-51D5-428F-BDFB-2E66E51FD760}" type="parTrans" cxnId="{15E292B8-43E4-4A2B-A036-0B16A8C501F2}">
      <dgm:prSet/>
      <dgm:spPr/>
      <dgm:t>
        <a:bodyPr/>
        <a:lstStyle/>
        <a:p>
          <a:endParaRPr lang="en-GB"/>
        </a:p>
      </dgm:t>
    </dgm:pt>
    <dgm:pt modelId="{50D02E45-0C56-42FB-9A85-F9486416C59C}" type="sibTrans" cxnId="{15E292B8-43E4-4A2B-A036-0B16A8C501F2}">
      <dgm:prSet/>
      <dgm:spPr/>
      <dgm:t>
        <a:bodyPr/>
        <a:lstStyle/>
        <a:p>
          <a:endParaRPr lang="en-GB"/>
        </a:p>
      </dgm:t>
    </dgm:pt>
    <dgm:pt modelId="{A6E08F4E-2B14-4CDB-A905-B70C02B77799}" type="pres">
      <dgm:prSet presAssocID="{6A65A17D-C07B-40F8-BBF5-FE120BC6CD3D}" presName="linearFlow" presStyleCnt="0">
        <dgm:presLayoutVars>
          <dgm:dir/>
          <dgm:animLvl val="lvl"/>
          <dgm:resizeHandles val="exact"/>
        </dgm:presLayoutVars>
      </dgm:prSet>
      <dgm:spPr/>
    </dgm:pt>
    <dgm:pt modelId="{68F49005-D4A7-440C-8A25-BF7C676FF9AB}" type="pres">
      <dgm:prSet presAssocID="{C3213637-659F-44B9-922B-8E445A4F6015}" presName="composite" presStyleCnt="0"/>
      <dgm:spPr/>
    </dgm:pt>
    <dgm:pt modelId="{92D7C14B-D3CA-440C-9FBF-2410E50D6AFD}" type="pres">
      <dgm:prSet presAssocID="{C3213637-659F-44B9-922B-8E445A4F6015}" presName="parTx" presStyleLbl="node1" presStyleIdx="0" presStyleCnt="1">
        <dgm:presLayoutVars>
          <dgm:chMax val="0"/>
          <dgm:chPref val="0"/>
          <dgm:bulletEnabled val="1"/>
        </dgm:presLayoutVars>
      </dgm:prSet>
      <dgm:spPr/>
    </dgm:pt>
    <dgm:pt modelId="{41680DE1-4385-40C5-BE0E-4FCA784B3F3E}" type="pres">
      <dgm:prSet presAssocID="{C3213637-659F-44B9-922B-8E445A4F6015}" presName="parSh" presStyleLbl="node1" presStyleIdx="0" presStyleCnt="1"/>
      <dgm:spPr/>
    </dgm:pt>
    <dgm:pt modelId="{3DDD9FFC-1AC0-4419-8256-9D441ADC770D}" type="pres">
      <dgm:prSet presAssocID="{C3213637-659F-44B9-922B-8E445A4F6015}" presName="desTx" presStyleLbl="fgAcc1" presStyleIdx="0" presStyleCnt="1">
        <dgm:presLayoutVars>
          <dgm:bulletEnabled val="1"/>
        </dgm:presLayoutVars>
      </dgm:prSet>
      <dgm:spPr/>
    </dgm:pt>
  </dgm:ptLst>
  <dgm:cxnLst>
    <dgm:cxn modelId="{4365E702-C5F8-436A-A1BD-88E190A6C8F1}" type="presOf" srcId="{26DA9F8B-4A81-4825-8EE2-809B3CC22CA7}" destId="{3DDD9FFC-1AC0-4419-8256-9D441ADC770D}" srcOrd="0" destOrd="0" presId="urn:microsoft.com/office/officeart/2005/8/layout/process3"/>
    <dgm:cxn modelId="{F4B3AC21-94B7-4B89-A438-01E703E2D43C}" type="presOf" srcId="{6A65A17D-C07B-40F8-BBF5-FE120BC6CD3D}" destId="{A6E08F4E-2B14-4CDB-A905-B70C02B77799}" srcOrd="0" destOrd="0" presId="urn:microsoft.com/office/officeart/2005/8/layout/process3"/>
    <dgm:cxn modelId="{E8C1123E-DA1A-477F-9CFA-F3C5B6F4EF91}" type="presOf" srcId="{C3213637-659F-44B9-922B-8E445A4F6015}" destId="{41680DE1-4385-40C5-BE0E-4FCA784B3F3E}" srcOrd="1" destOrd="0" presId="urn:microsoft.com/office/officeart/2005/8/layout/process3"/>
    <dgm:cxn modelId="{B0CE4048-E80D-4B50-A1E8-CE49B3CB71A6}" srcId="{6A65A17D-C07B-40F8-BBF5-FE120BC6CD3D}" destId="{C3213637-659F-44B9-922B-8E445A4F6015}" srcOrd="0" destOrd="0" parTransId="{7687971F-8B11-4EF3-86BA-67DF77D8FB54}" sibTransId="{8BEFEB1D-CCB6-4047-89CA-B742BD462587}"/>
    <dgm:cxn modelId="{15E292B8-43E4-4A2B-A036-0B16A8C501F2}" srcId="{C3213637-659F-44B9-922B-8E445A4F6015}" destId="{26DA9F8B-4A81-4825-8EE2-809B3CC22CA7}" srcOrd="0" destOrd="0" parTransId="{631FCB97-51D5-428F-BDFB-2E66E51FD760}" sibTransId="{50D02E45-0C56-42FB-9A85-F9486416C59C}"/>
    <dgm:cxn modelId="{99074AF5-5372-482C-B16C-3AED4EAB3662}" type="presOf" srcId="{C3213637-659F-44B9-922B-8E445A4F6015}" destId="{92D7C14B-D3CA-440C-9FBF-2410E50D6AFD}" srcOrd="0" destOrd="0" presId="urn:microsoft.com/office/officeart/2005/8/layout/process3"/>
    <dgm:cxn modelId="{43E9E2F9-C5B6-4386-860D-5AA365FB59CC}" type="presParOf" srcId="{A6E08F4E-2B14-4CDB-A905-B70C02B77799}" destId="{68F49005-D4A7-440C-8A25-BF7C676FF9AB}" srcOrd="0" destOrd="0" presId="urn:microsoft.com/office/officeart/2005/8/layout/process3"/>
    <dgm:cxn modelId="{CB2FD3B9-EC4C-44FE-8298-7A0BB7D9E1B0}" type="presParOf" srcId="{68F49005-D4A7-440C-8A25-BF7C676FF9AB}" destId="{92D7C14B-D3CA-440C-9FBF-2410E50D6AFD}" srcOrd="0" destOrd="0" presId="urn:microsoft.com/office/officeart/2005/8/layout/process3"/>
    <dgm:cxn modelId="{9205AF6B-93CB-4DDE-A196-3DD39392C391}" type="presParOf" srcId="{68F49005-D4A7-440C-8A25-BF7C676FF9AB}" destId="{41680DE1-4385-40C5-BE0E-4FCA784B3F3E}" srcOrd="1" destOrd="0" presId="urn:microsoft.com/office/officeart/2005/8/layout/process3"/>
    <dgm:cxn modelId="{BF9FF294-E4A6-466F-9E5F-3D9047DD6034}" type="presParOf" srcId="{68F49005-D4A7-440C-8A25-BF7C676FF9AB}" destId="{3DDD9FFC-1AC0-4419-8256-9D441ADC770D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AFBE4D-48B2-4B89-A442-A40123273BA5}">
      <dsp:nvSpPr>
        <dsp:cNvPr id="0" name=""/>
        <dsp:cNvSpPr/>
      </dsp:nvSpPr>
      <dsp:spPr>
        <a:xfrm>
          <a:off x="1748064" y="2975"/>
          <a:ext cx="3342605" cy="2005563"/>
        </a:xfrm>
        <a:prstGeom prst="rect">
          <a:avLst/>
        </a:prstGeom>
        <a:solidFill>
          <a:schemeClr val="accent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Third phase of the HAQAA Initiative</a:t>
          </a:r>
        </a:p>
      </dsp:txBody>
      <dsp:txXfrm>
        <a:off x="1748064" y="2975"/>
        <a:ext cx="3342605" cy="2005563"/>
      </dsp:txXfrm>
    </dsp:sp>
    <dsp:sp modelId="{D50C26E1-59BD-4484-9750-B774A4BAC9B7}">
      <dsp:nvSpPr>
        <dsp:cNvPr id="0" name=""/>
        <dsp:cNvSpPr/>
      </dsp:nvSpPr>
      <dsp:spPr>
        <a:xfrm>
          <a:off x="5424930" y="2975"/>
          <a:ext cx="3342605" cy="2005563"/>
        </a:xfrm>
        <a:prstGeom prst="rect">
          <a:avLst/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Supporting the PAQAF implementation</a:t>
          </a:r>
        </a:p>
      </dsp:txBody>
      <dsp:txXfrm>
        <a:off x="5424930" y="2975"/>
        <a:ext cx="3342605" cy="2005563"/>
      </dsp:txXfrm>
    </dsp:sp>
    <dsp:sp modelId="{C10826FF-7E40-4E4D-B584-39DC97F52C23}">
      <dsp:nvSpPr>
        <dsp:cNvPr id="0" name=""/>
        <dsp:cNvSpPr/>
      </dsp:nvSpPr>
      <dsp:spPr>
        <a:xfrm>
          <a:off x="3586497" y="2342799"/>
          <a:ext cx="3342605" cy="2005563"/>
        </a:xfrm>
        <a:prstGeom prst="rect">
          <a:avLst/>
        </a:prstGeom>
        <a:solidFill>
          <a:schemeClr val="accent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CESA 2025</a:t>
          </a:r>
        </a:p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 dirty="0"/>
            <a:t>African Union Vision 2063</a:t>
          </a:r>
        </a:p>
      </dsp:txBody>
      <dsp:txXfrm>
        <a:off x="3586497" y="2342799"/>
        <a:ext cx="3342605" cy="200556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392DE4-CE9C-4AB6-8EDB-2B5670137319}">
      <dsp:nvSpPr>
        <dsp:cNvPr id="0" name=""/>
        <dsp:cNvSpPr/>
      </dsp:nvSpPr>
      <dsp:spPr>
        <a:xfrm>
          <a:off x="5189" y="0"/>
          <a:ext cx="996704" cy="1325563"/>
        </a:xfrm>
        <a:prstGeom prst="roundRect">
          <a:avLst>
            <a:gd name="adj" fmla="val 1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2016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AU adopted PAQAF</a:t>
          </a:r>
        </a:p>
      </dsp:txBody>
      <dsp:txXfrm>
        <a:off x="34381" y="29192"/>
        <a:ext cx="938320" cy="1267179"/>
      </dsp:txXfrm>
    </dsp:sp>
    <dsp:sp modelId="{AF9BF178-53BB-437E-9909-A9322D725AD8}">
      <dsp:nvSpPr>
        <dsp:cNvPr id="0" name=""/>
        <dsp:cNvSpPr/>
      </dsp:nvSpPr>
      <dsp:spPr>
        <a:xfrm>
          <a:off x="1101563" y="539190"/>
          <a:ext cx="211301" cy="24718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000" kern="1200"/>
        </a:p>
      </dsp:txBody>
      <dsp:txXfrm>
        <a:off x="1101563" y="588626"/>
        <a:ext cx="147911" cy="148310"/>
      </dsp:txXfrm>
    </dsp:sp>
    <dsp:sp modelId="{841B3187-B5F2-437C-B79A-131085A7D4DB}">
      <dsp:nvSpPr>
        <dsp:cNvPr id="0" name=""/>
        <dsp:cNvSpPr/>
      </dsp:nvSpPr>
      <dsp:spPr>
        <a:xfrm>
          <a:off x="1400574" y="0"/>
          <a:ext cx="996704" cy="1325563"/>
        </a:xfrm>
        <a:prstGeom prst="roundRect">
          <a:avLst>
            <a:gd name="adj" fmla="val 10000"/>
          </a:avLst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2019-2023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Technical Working Group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appointed by AU under HAQAA2</a:t>
          </a:r>
        </a:p>
      </dsp:txBody>
      <dsp:txXfrm>
        <a:off x="1429766" y="29192"/>
        <a:ext cx="938320" cy="1267179"/>
      </dsp:txXfrm>
    </dsp:sp>
    <dsp:sp modelId="{D4F0D0E5-C16D-4953-810D-3F60CA1F791F}">
      <dsp:nvSpPr>
        <dsp:cNvPr id="0" name=""/>
        <dsp:cNvSpPr/>
      </dsp:nvSpPr>
      <dsp:spPr>
        <a:xfrm>
          <a:off x="2496949" y="539190"/>
          <a:ext cx="211301" cy="247182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000" kern="1200"/>
        </a:p>
      </dsp:txBody>
      <dsp:txXfrm>
        <a:off x="2496949" y="588626"/>
        <a:ext cx="147911" cy="148310"/>
      </dsp:txXfrm>
    </dsp:sp>
    <dsp:sp modelId="{45ADEA0A-F657-4970-847F-58B16646B327}">
      <dsp:nvSpPr>
        <dsp:cNvPr id="0" name=""/>
        <dsp:cNvSpPr/>
      </dsp:nvSpPr>
      <dsp:spPr>
        <a:xfrm>
          <a:off x="2795960" y="0"/>
          <a:ext cx="996704" cy="1325563"/>
        </a:xfrm>
        <a:prstGeom prst="roundRect">
          <a:avLst>
            <a:gd name="adj" fmla="val 10000"/>
          </a:avLst>
        </a:prstGeom>
        <a:solidFill>
          <a:schemeClr val="accent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2023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First proposal for PAQAA structure presented to AU</a:t>
          </a:r>
        </a:p>
      </dsp:txBody>
      <dsp:txXfrm>
        <a:off x="2825152" y="29192"/>
        <a:ext cx="938320" cy="126717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550007-643B-8945-997D-3513713E328F}">
      <dsp:nvSpPr>
        <dsp:cNvPr id="0" name=""/>
        <dsp:cNvSpPr/>
      </dsp:nvSpPr>
      <dsp:spPr>
        <a:xfrm>
          <a:off x="0" y="273248"/>
          <a:ext cx="10515600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0444F3-161A-A24E-9812-60658F9902B1}">
      <dsp:nvSpPr>
        <dsp:cNvPr id="0" name=""/>
        <dsp:cNvSpPr/>
      </dsp:nvSpPr>
      <dsp:spPr>
        <a:xfrm>
          <a:off x="525780" y="81368"/>
          <a:ext cx="7360920" cy="3837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i="1" kern="1200"/>
            <a:t>Transversal Work Area – Policy and Capacity for Regional Integration </a:t>
          </a:r>
          <a:endParaRPr lang="en-US" sz="1300" kern="1200"/>
        </a:p>
      </dsp:txBody>
      <dsp:txXfrm>
        <a:off x="544514" y="100102"/>
        <a:ext cx="7323452" cy="346292"/>
      </dsp:txXfrm>
    </dsp:sp>
    <dsp:sp modelId="{D043EE5C-E940-6646-8207-4479EC1D7BBA}">
      <dsp:nvSpPr>
        <dsp:cNvPr id="0" name=""/>
        <dsp:cNvSpPr/>
      </dsp:nvSpPr>
      <dsp:spPr>
        <a:xfrm>
          <a:off x="0" y="862928"/>
          <a:ext cx="10515600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57D43E-E9CC-E141-BE88-DDA015E60591}">
      <dsp:nvSpPr>
        <dsp:cNvPr id="0" name=""/>
        <dsp:cNvSpPr/>
      </dsp:nvSpPr>
      <dsp:spPr>
        <a:xfrm>
          <a:off x="525780" y="671048"/>
          <a:ext cx="7360920" cy="3837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Work Area 1: Piloting the African Credit Transfer System - ACTS</a:t>
          </a:r>
          <a:endParaRPr lang="en-US" sz="1300" kern="1200"/>
        </a:p>
      </dsp:txBody>
      <dsp:txXfrm>
        <a:off x="544514" y="689782"/>
        <a:ext cx="7323452" cy="346292"/>
      </dsp:txXfrm>
    </dsp:sp>
    <dsp:sp modelId="{7436C9A1-74CD-7C49-A2A2-A844F3015528}">
      <dsp:nvSpPr>
        <dsp:cNvPr id="0" name=""/>
        <dsp:cNvSpPr/>
      </dsp:nvSpPr>
      <dsp:spPr>
        <a:xfrm>
          <a:off x="0" y="1452608"/>
          <a:ext cx="10515600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4A444E-2393-DE4A-9D42-4CF304EC41D1}">
      <dsp:nvSpPr>
        <dsp:cNvPr id="0" name=""/>
        <dsp:cNvSpPr/>
      </dsp:nvSpPr>
      <dsp:spPr>
        <a:xfrm>
          <a:off x="525780" y="1260728"/>
          <a:ext cx="7360920" cy="3837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Work Area 2: African HE Data Capacity </a:t>
          </a:r>
          <a:endParaRPr lang="en-US" sz="1300" kern="1200"/>
        </a:p>
      </dsp:txBody>
      <dsp:txXfrm>
        <a:off x="544514" y="1279462"/>
        <a:ext cx="7323452" cy="346292"/>
      </dsp:txXfrm>
    </dsp:sp>
    <dsp:sp modelId="{46DDD1F9-A0FD-9C47-BC7F-B9F783976699}">
      <dsp:nvSpPr>
        <dsp:cNvPr id="0" name=""/>
        <dsp:cNvSpPr/>
      </dsp:nvSpPr>
      <dsp:spPr>
        <a:xfrm>
          <a:off x="0" y="2042289"/>
          <a:ext cx="10515600" cy="163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270764" rIns="816127" bIns="92456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/>
            <a:t>Consultations </a:t>
          </a:r>
          <a:endParaRPr lang="en-US" sz="1300" kern="120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/>
            <a:t>Support for a Technical Unit and ‘PAQAA Advisors’</a:t>
          </a:r>
          <a:endParaRPr lang="en-US" sz="1300" kern="120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 dirty="0"/>
            <a:t>Agency reviews, and consultancy visits against the ASG-QA (30)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/>
            <a:t>African pool of external reviewers and students trained</a:t>
          </a:r>
          <a:endParaRPr lang="en-US" sz="1300" kern="120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/>
            <a:t>EQA online training </a:t>
          </a:r>
          <a:endParaRPr lang="en-US" sz="1300" kern="120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300" kern="1200"/>
            <a:t>Supporting interim governance structure, statutes drafting and sustainability model </a:t>
          </a:r>
          <a:endParaRPr lang="en-US" sz="1300" kern="1200"/>
        </a:p>
      </dsp:txBody>
      <dsp:txXfrm>
        <a:off x="0" y="2042289"/>
        <a:ext cx="10515600" cy="1638000"/>
      </dsp:txXfrm>
    </dsp:sp>
    <dsp:sp modelId="{DDB7FE4D-02CB-2540-8F75-867B1364B9B9}">
      <dsp:nvSpPr>
        <dsp:cNvPr id="0" name=""/>
        <dsp:cNvSpPr/>
      </dsp:nvSpPr>
      <dsp:spPr>
        <a:xfrm>
          <a:off x="525780" y="1850409"/>
          <a:ext cx="7360920" cy="3837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b="1" kern="1200"/>
            <a:t>Work Area 3: Towards PAQAA/ PAQAA </a:t>
          </a:r>
          <a:endParaRPr lang="en-US" sz="1300" kern="1200"/>
        </a:p>
      </dsp:txBody>
      <dsp:txXfrm>
        <a:off x="544514" y="1869143"/>
        <a:ext cx="7323452" cy="346292"/>
      </dsp:txXfrm>
    </dsp:sp>
    <dsp:sp modelId="{103471EB-60E4-2B4C-A3E2-0EC7C70A4DB4}">
      <dsp:nvSpPr>
        <dsp:cNvPr id="0" name=""/>
        <dsp:cNvSpPr/>
      </dsp:nvSpPr>
      <dsp:spPr>
        <a:xfrm>
          <a:off x="0" y="3942369"/>
          <a:ext cx="10515600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FAC7CC-9E96-1D4B-A323-54375460D6AE}">
      <dsp:nvSpPr>
        <dsp:cNvPr id="0" name=""/>
        <dsp:cNvSpPr/>
      </dsp:nvSpPr>
      <dsp:spPr>
        <a:xfrm>
          <a:off x="525780" y="3750489"/>
          <a:ext cx="7360920" cy="3837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Work Area 4: IQA/EQA Training and Capacity building</a:t>
          </a:r>
          <a:endParaRPr lang="en-US" sz="1300" kern="1200"/>
        </a:p>
      </dsp:txBody>
      <dsp:txXfrm>
        <a:off x="544514" y="3769223"/>
        <a:ext cx="7323452" cy="34629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97CF26-7D98-4DF9-9884-9B03461987A4}">
      <dsp:nvSpPr>
        <dsp:cNvPr id="0" name=""/>
        <dsp:cNvSpPr/>
      </dsp:nvSpPr>
      <dsp:spPr>
        <a:xfrm>
          <a:off x="497" y="88591"/>
          <a:ext cx="2570852" cy="161322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799B02-6640-497D-83C8-E90FED0DA25F}">
      <dsp:nvSpPr>
        <dsp:cNvPr id="0" name=""/>
        <dsp:cNvSpPr/>
      </dsp:nvSpPr>
      <dsp:spPr>
        <a:xfrm>
          <a:off x="263806" y="338735"/>
          <a:ext cx="2570852" cy="161322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Western/Central Africa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E94E1B"/>
              </a:solidFill>
            </a:rPr>
            <a:t>Yaoundé – May 2024</a:t>
          </a:r>
        </a:p>
      </dsp:txBody>
      <dsp:txXfrm>
        <a:off x="311056" y="385985"/>
        <a:ext cx="2476352" cy="1518729"/>
      </dsp:txXfrm>
    </dsp:sp>
    <dsp:sp modelId="{2668BDC1-CDA8-40C9-900E-311735695EEA}">
      <dsp:nvSpPr>
        <dsp:cNvPr id="0" name=""/>
        <dsp:cNvSpPr/>
      </dsp:nvSpPr>
      <dsp:spPr>
        <a:xfrm>
          <a:off x="3097967" y="88591"/>
          <a:ext cx="2369777" cy="150480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2E5E7B-1797-4680-BA20-57C8443ECA72}">
      <dsp:nvSpPr>
        <dsp:cNvPr id="0" name=""/>
        <dsp:cNvSpPr/>
      </dsp:nvSpPr>
      <dsp:spPr>
        <a:xfrm>
          <a:off x="3361275" y="338735"/>
          <a:ext cx="2369777" cy="15048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Calibri" panose="020F0502020204030204"/>
              <a:ea typeface="+mn-ea"/>
              <a:cs typeface="+mn-cs"/>
            </a:rPr>
            <a:t>Eastern Africa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solidFill>
                <a:schemeClr val="accent2"/>
              </a:solidFill>
              <a:latin typeface="Calibri" panose="020F0502020204030204"/>
              <a:ea typeface="+mn-ea"/>
              <a:cs typeface="+mn-cs"/>
            </a:rPr>
            <a:t>Juba – July 2024</a:t>
          </a:r>
          <a:endParaRPr lang="en-US" sz="1800" b="1" kern="1200" dirty="0">
            <a:solidFill>
              <a:schemeClr val="accent2"/>
            </a:solidFill>
            <a:latin typeface="Calibri" panose="020F0502020204030204"/>
            <a:ea typeface="+mn-ea"/>
            <a:cs typeface="+mn-cs"/>
          </a:endParaRPr>
        </a:p>
      </dsp:txBody>
      <dsp:txXfrm>
        <a:off x="3405349" y="382809"/>
        <a:ext cx="2281629" cy="1416660"/>
      </dsp:txXfrm>
    </dsp:sp>
    <dsp:sp modelId="{59A630D2-D2A6-4885-8355-47820196F66E}">
      <dsp:nvSpPr>
        <dsp:cNvPr id="0" name=""/>
        <dsp:cNvSpPr/>
      </dsp:nvSpPr>
      <dsp:spPr>
        <a:xfrm>
          <a:off x="5994361" y="88591"/>
          <a:ext cx="2618935" cy="150480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D98D1D-CB06-4896-B438-176614E51DED}">
      <dsp:nvSpPr>
        <dsp:cNvPr id="0" name=""/>
        <dsp:cNvSpPr/>
      </dsp:nvSpPr>
      <dsp:spPr>
        <a:xfrm>
          <a:off x="6257670" y="338735"/>
          <a:ext cx="2618935" cy="15048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Southern Africa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 </a:t>
          </a:r>
          <a:r>
            <a:rPr lang="en-US" sz="1800" b="1" kern="1200" dirty="0">
              <a:solidFill>
                <a:schemeClr val="accent2"/>
              </a:solidFill>
            </a:rPr>
            <a:t>Mauritius- August 2024</a:t>
          </a:r>
          <a:endParaRPr lang="en-US" sz="1800" kern="1200" dirty="0"/>
        </a:p>
      </dsp:txBody>
      <dsp:txXfrm>
        <a:off x="6301744" y="382809"/>
        <a:ext cx="2530787" cy="1416660"/>
      </dsp:txXfrm>
    </dsp:sp>
    <dsp:sp modelId="{76D4D371-F14F-4FD0-85B5-011FCB44AABA}">
      <dsp:nvSpPr>
        <dsp:cNvPr id="0" name=""/>
        <dsp:cNvSpPr/>
      </dsp:nvSpPr>
      <dsp:spPr>
        <a:xfrm>
          <a:off x="9139914" y="88591"/>
          <a:ext cx="2566444" cy="149740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37C7E3-307F-4093-AD19-110B8668EEFD}">
      <dsp:nvSpPr>
        <dsp:cNvPr id="0" name=""/>
        <dsp:cNvSpPr/>
      </dsp:nvSpPr>
      <dsp:spPr>
        <a:xfrm>
          <a:off x="9403222" y="338735"/>
          <a:ext cx="2566444" cy="149740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Northern Africa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chemeClr val="accent2"/>
              </a:solidFill>
            </a:rPr>
            <a:t>Cairo – November 2024</a:t>
          </a:r>
          <a:endParaRPr lang="en-GB" sz="1800" kern="1200" dirty="0"/>
        </a:p>
      </dsp:txBody>
      <dsp:txXfrm>
        <a:off x="9447079" y="382592"/>
        <a:ext cx="2478730" cy="140969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680DE1-4385-40C5-BE0E-4FCA784B3F3E}">
      <dsp:nvSpPr>
        <dsp:cNvPr id="0" name=""/>
        <dsp:cNvSpPr/>
      </dsp:nvSpPr>
      <dsp:spPr>
        <a:xfrm>
          <a:off x="0" y="396583"/>
          <a:ext cx="2576305" cy="14950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Stakeholders Validation Meeting - online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June 30, 2025</a:t>
          </a:r>
        </a:p>
      </dsp:txBody>
      <dsp:txXfrm>
        <a:off x="0" y="396583"/>
        <a:ext cx="2576305" cy="996714"/>
      </dsp:txXfrm>
    </dsp:sp>
    <dsp:sp modelId="{3DDD9FFC-1AC0-4419-8256-9D441ADC770D}">
      <dsp:nvSpPr>
        <dsp:cNvPr id="0" name=""/>
        <dsp:cNvSpPr/>
      </dsp:nvSpPr>
      <dsp:spPr>
        <a:xfrm>
          <a:off x="527677" y="1393297"/>
          <a:ext cx="2576305" cy="10404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kern="1200" dirty="0">
              <a:hlinkClick xmlns:r="http://schemas.openxmlformats.org/officeDocument/2006/relationships" r:id="rId1"/>
            </a:rPr>
            <a:t>Final PAQAA stakeholders validation report</a:t>
          </a:r>
          <a:endParaRPr lang="en-GB" sz="1700" kern="1200" dirty="0"/>
        </a:p>
      </dsp:txBody>
      <dsp:txXfrm>
        <a:off x="558149" y="1423769"/>
        <a:ext cx="2515361" cy="9794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jpeg"/><Relationship Id="rId7" Type="http://schemas.openxmlformats.org/officeDocument/2006/relationships/image" Target="../media/image6.jpeg"/><Relationship Id="rId8" Type="http://schemas.openxmlformats.org/officeDocument/2006/relationships/image" Target="../media/image7.png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jpeg"/><Relationship Id="rId3" Type="http://schemas.openxmlformats.org/officeDocument/2006/relationships/image" Target="../media/image2.png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jpeg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jpeg"/><Relationship Id="rId3" Type="http://schemas.openxmlformats.org/officeDocument/2006/relationships/image" Target="../media/image2.png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jpeg"/><Relationship Id="rId3" Type="http://schemas.openxmlformats.org/officeDocument/2006/relationships/image" Target="../media/image2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8.jpeg"/><Relationship Id="rId3" Type="http://schemas.openxmlformats.org/officeDocument/2006/relationships/image" Target="../media/image2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Diapositiva de título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3" descr="Icono&#10;&#10;Descripción generada automáticamente"/>
          <p:cNvPicPr/>
          <p:nvPr/>
        </p:nvPicPr>
        <p:blipFill>
          <a:blip r:embed="rId2"/>
          <a:stretch/>
        </p:blipFill>
        <p:spPr>
          <a:xfrm>
            <a:off x="0" y="0"/>
            <a:ext cx="9675000" cy="6857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3" name="Imagen 6" descr="Un dibujo de una cara feliz&#10;&#10;Descripción generada automáticamente con confianza baja"/>
          <p:cNvPicPr/>
          <p:nvPr/>
        </p:nvPicPr>
        <p:blipFill>
          <a:blip r:embed="rId3"/>
          <a:stretch/>
        </p:blipFill>
        <p:spPr>
          <a:xfrm>
            <a:off x="5684760" y="2382840"/>
            <a:ext cx="6090120" cy="18997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4" name="Picture 24" descr="A picture containing drawing, food&#10;&#10;Description automatically generated"/>
          <p:cNvPicPr/>
          <p:nvPr/>
        </p:nvPicPr>
        <p:blipFill>
          <a:blip r:embed="rId4"/>
          <a:stretch/>
        </p:blipFill>
        <p:spPr>
          <a:xfrm>
            <a:off x="4921200" y="306360"/>
            <a:ext cx="6485400" cy="13906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5" name="Picture 8" descr="A picture containing shirt, drawing&#10;&#10;Description automatically generated"/>
          <p:cNvPicPr/>
          <p:nvPr/>
        </p:nvPicPr>
        <p:blipFill>
          <a:blip r:embed="rId5"/>
          <a:stretch/>
        </p:blipFill>
        <p:spPr>
          <a:xfrm>
            <a:off x="6652440" y="5112720"/>
            <a:ext cx="1570320" cy="9151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6" name="Picture 28" descr=""/>
          <p:cNvPicPr/>
          <p:nvPr/>
        </p:nvPicPr>
        <p:blipFill>
          <a:blip r:embed="rId6"/>
          <a:stretch/>
        </p:blipFill>
        <p:spPr>
          <a:xfrm>
            <a:off x="8092800" y="5035680"/>
            <a:ext cx="2731680" cy="99252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7" name="Picture 32" descr="A picture containing drawing, food, plate&#10;&#10;Description automatically generated"/>
          <p:cNvPicPr/>
          <p:nvPr/>
        </p:nvPicPr>
        <p:blipFill>
          <a:blip r:embed="rId7"/>
          <a:stretch/>
        </p:blipFill>
        <p:spPr>
          <a:xfrm>
            <a:off x="10713240" y="5257080"/>
            <a:ext cx="1166760" cy="77076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8" name="Imagen 11" descr=""/>
          <p:cNvPicPr/>
          <p:nvPr/>
        </p:nvPicPr>
        <p:blipFill>
          <a:blip r:embed="rId8"/>
          <a:stretch/>
        </p:blipFill>
        <p:spPr>
          <a:xfrm>
            <a:off x="5250240" y="5168880"/>
            <a:ext cx="1819800" cy="8492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Click to edit the title text format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ES" sz="2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Click to edit the outline text format</a:t>
            </a:r>
            <a:endParaRPr b="0" lang="es-ES" sz="2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s-ES" sz="20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Second Outline Level</a:t>
            </a:r>
            <a:endParaRPr b="0" lang="es-ES" sz="2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Third Outline Level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Fourth Outline Level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ES" sz="20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Fifth Outline Level</a:t>
            </a:r>
            <a:endParaRPr b="0" lang="es-ES" sz="2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ES" sz="20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Sixth Outline Level</a:t>
            </a:r>
            <a:endParaRPr b="0" lang="es-ES" sz="2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ES" sz="20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Seventh Outline Level</a:t>
            </a:r>
            <a:endParaRPr b="0" lang="es-ES" sz="2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1_Solo el título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838080" y="27360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1" lang="es-ES" sz="48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Haga clic para modificar el estilo de título del patrón</a:t>
            </a:r>
            <a:endParaRPr b="0" lang="es-ES" sz="48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dt" idx="1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ftr" idx="2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b="0" lang="en-KE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sldNum" idx="3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29DED414-0004-41F5-A32A-77C4FE9E4137}" type="slidenum"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pic>
        <p:nvPicPr>
          <p:cNvPr id="15" name="Imagen 6" descr="Un dibujo de una cara feliz&#10;&#10;Descripción generada automáticamente con confianza baja"/>
          <p:cNvPicPr/>
          <p:nvPr/>
        </p:nvPicPr>
        <p:blipFill>
          <a:blip r:embed="rId2"/>
          <a:stretch/>
        </p:blipFill>
        <p:spPr>
          <a:xfrm>
            <a:off x="10055160" y="6082560"/>
            <a:ext cx="1755720" cy="547560"/>
          </a:xfrm>
          <a:prstGeom prst="rect">
            <a:avLst/>
          </a:prstGeom>
          <a:noFill/>
          <a:ln w="0">
            <a:noFill/>
          </a:ln>
        </p:spPr>
      </p:pic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En blanco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dt" idx="4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ftr" idx="5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b="0" lang="en-KE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sldNum" idx="6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F7E99BF9-5622-4EB3-9D57-57BBCEBB4166}" type="slidenum"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pic>
        <p:nvPicPr>
          <p:cNvPr id="19" name="Imagen 4" descr="Un dibujo de una cara feliz&#10;&#10;Descripción generada automáticamente con confianza baja"/>
          <p:cNvPicPr/>
          <p:nvPr/>
        </p:nvPicPr>
        <p:blipFill>
          <a:blip r:embed="rId2"/>
          <a:stretch/>
        </p:blipFill>
        <p:spPr>
          <a:xfrm>
            <a:off x="10055160" y="6082560"/>
            <a:ext cx="1755720" cy="547560"/>
          </a:xfrm>
          <a:prstGeom prst="rect">
            <a:avLst/>
          </a:prstGeom>
          <a:noFill/>
          <a:ln w="0">
            <a:noFill/>
          </a:ln>
        </p:spPr>
      </p:pic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ntenido con título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839880" y="457200"/>
            <a:ext cx="3931920" cy="15998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1" lang="es-ES" sz="32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Haga clic para modificar el estilo de título del patrón</a:t>
            </a:r>
            <a:endParaRPr b="0" lang="es-ES" sz="32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5183280" y="987480"/>
            <a:ext cx="6171840" cy="4873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32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Haga clic para modificar los estilos de texto del patrón</a:t>
            </a:r>
            <a:endParaRPr b="0" lang="es-ES" sz="32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2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Segundo nivel</a:t>
            </a:r>
            <a:endParaRPr b="0" lang="es-ES" sz="2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24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Tercer nivel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20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Cuarto nivel</a:t>
            </a:r>
            <a:endParaRPr b="0" lang="es-ES" sz="2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20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Quinto nivel</a:t>
            </a:r>
            <a:endParaRPr b="0" lang="es-ES" sz="2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839880" y="2057400"/>
            <a:ext cx="3931920" cy="3811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es-ES" sz="16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Haga clic para modificar los estilos de texto del patrón</a:t>
            </a:r>
            <a:endParaRPr b="0" lang="es-ES" sz="16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dt" idx="7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4" name="PlaceHolder 5"/>
          <p:cNvSpPr>
            <a:spLocks noGrp="1"/>
          </p:cNvSpPr>
          <p:nvPr>
            <p:ph type="ftr" idx="8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b="0" lang="en-KE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25" name="PlaceHolder 6"/>
          <p:cNvSpPr>
            <a:spLocks noGrp="1"/>
          </p:cNvSpPr>
          <p:nvPr>
            <p:ph type="sldNum" idx="9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CB48077E-4575-4BD4-89F3-A6F37B7A8F00}" type="slidenum"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pic>
        <p:nvPicPr>
          <p:cNvPr id="26" name="Imagen 7" descr="Un dibujo de una cara feliz&#10;&#10;Descripción generada automáticamente con confianza baja"/>
          <p:cNvPicPr/>
          <p:nvPr/>
        </p:nvPicPr>
        <p:blipFill>
          <a:blip r:embed="rId2"/>
          <a:stretch/>
        </p:blipFill>
        <p:spPr>
          <a:xfrm>
            <a:off x="10055160" y="6082560"/>
            <a:ext cx="1755720" cy="547560"/>
          </a:xfrm>
          <a:prstGeom prst="rect">
            <a:avLst/>
          </a:prstGeom>
          <a:noFill/>
          <a:ln w="0">
            <a:noFill/>
          </a:ln>
        </p:spPr>
      </p:pic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Imagen con título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839880" y="457200"/>
            <a:ext cx="3931920" cy="15998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1" lang="es-ES" sz="32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Haga clic para modificar el estilo de título del patrón</a:t>
            </a:r>
            <a:endParaRPr b="0" lang="es-ES" sz="32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5183280" y="987480"/>
            <a:ext cx="6171840" cy="4873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ES" sz="32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Click to edit the outline text format</a:t>
            </a:r>
            <a:endParaRPr b="0" lang="es-ES" sz="32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s-ES" sz="32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Second Outline Level</a:t>
            </a:r>
            <a:endParaRPr b="0" lang="es-ES" sz="32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ES" sz="32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Third Outline Level</a:t>
            </a:r>
            <a:endParaRPr b="0" lang="es-ES" sz="32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s-ES" sz="32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Fourth Outline Level</a:t>
            </a:r>
            <a:endParaRPr b="0" lang="es-ES" sz="32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ES" sz="32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Fifth Outline Level</a:t>
            </a:r>
            <a:endParaRPr b="0" lang="es-ES" sz="32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ES" sz="32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Sixth Outline Level</a:t>
            </a:r>
            <a:endParaRPr b="0" lang="es-ES" sz="32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s-ES" sz="32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Seventh Outline Level</a:t>
            </a:r>
            <a:endParaRPr b="0" lang="es-ES" sz="32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839880" y="2057400"/>
            <a:ext cx="3931920" cy="38113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es-ES" sz="16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Haga clic para modificar los estilos de texto del patrón</a:t>
            </a:r>
            <a:endParaRPr b="0" lang="es-ES" sz="16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dt" idx="10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 type="ftr" idx="11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b="0" lang="en-KE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2" name="PlaceHolder 6"/>
          <p:cNvSpPr>
            <a:spLocks noGrp="1"/>
          </p:cNvSpPr>
          <p:nvPr>
            <p:ph type="sldNum" idx="12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A8A56DD4-9242-4F54-B3F2-3D6509566FC2}" type="slidenum"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pic>
        <p:nvPicPr>
          <p:cNvPr id="33" name="Imagen 7" descr="Un dibujo de una cara feliz&#10;&#10;Descripción generada automáticamente con confianza baja"/>
          <p:cNvPicPr/>
          <p:nvPr/>
        </p:nvPicPr>
        <p:blipFill>
          <a:blip r:embed="rId2"/>
          <a:stretch/>
        </p:blipFill>
        <p:spPr>
          <a:xfrm>
            <a:off x="10055160" y="6082560"/>
            <a:ext cx="1755720" cy="547560"/>
          </a:xfrm>
          <a:prstGeom prst="rect">
            <a:avLst/>
          </a:prstGeom>
          <a:noFill/>
          <a:ln w="0">
            <a:noFill/>
          </a:ln>
        </p:spPr>
      </p:pic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1_En blanco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dt" idx="13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ftr" idx="14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b="0" lang="en-KE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sldNum" idx="15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25AB7B18-6219-491E-847B-6DFDF7EFD1B8}" type="slidenum"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pic>
        <p:nvPicPr>
          <p:cNvPr id="37" name="Imagen 4" descr="Un dibujo de una cara feliz&#10;&#10;Descripción generada automáticamente con confianza baja"/>
          <p:cNvPicPr/>
          <p:nvPr/>
        </p:nvPicPr>
        <p:blipFill>
          <a:blip r:embed="rId2"/>
          <a:stretch/>
        </p:blipFill>
        <p:spPr>
          <a:xfrm>
            <a:off x="10055160" y="6082560"/>
            <a:ext cx="1755720" cy="547560"/>
          </a:xfrm>
          <a:prstGeom prst="rect">
            <a:avLst/>
          </a:prstGeom>
          <a:noFill/>
          <a:ln w="0">
            <a:noFill/>
          </a:ln>
        </p:spPr>
      </p:pic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ítulo y objeto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Imagen 7" descr="Imagen que contiene luz, reloj&#10;&#10;Descripción generada automáticamente"/>
          <p:cNvPicPr/>
          <p:nvPr/>
        </p:nvPicPr>
        <p:blipFill>
          <a:blip r:embed="rId2"/>
          <a:srcRect l="747" t="61213" r="1816" b="2466"/>
          <a:stretch/>
        </p:blipFill>
        <p:spPr>
          <a:xfrm>
            <a:off x="0" y="0"/>
            <a:ext cx="12191760" cy="16459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838080" y="16020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1" lang="es-ES" sz="4400" strike="noStrike" u="none">
                <a:solidFill>
                  <a:schemeClr val="lt1"/>
                </a:solidFill>
                <a:effectLst/>
                <a:uFillTx/>
                <a:latin typeface="Montserrat"/>
              </a:rPr>
              <a:t>Haga clic para modificar el estilo de título del patrón</a:t>
            </a:r>
            <a:endParaRPr b="0" lang="es-ES" sz="44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2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Haga clic para modificar los estilos de texto del patrón</a:t>
            </a:r>
            <a:endParaRPr b="0" lang="es-ES" sz="2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24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Segundo nivel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20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Tercer nivel</a:t>
            </a:r>
            <a:endParaRPr b="0" lang="es-ES" sz="2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Cuarto nivel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Quinto nivel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  <p:sp>
        <p:nvSpPr>
          <p:cNvPr id="41" name="PlaceHolder 3"/>
          <p:cNvSpPr>
            <a:spLocks noGrp="1"/>
          </p:cNvSpPr>
          <p:nvPr>
            <p:ph type="dt" idx="16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2" name="PlaceHolder 4"/>
          <p:cNvSpPr>
            <a:spLocks noGrp="1"/>
          </p:cNvSpPr>
          <p:nvPr>
            <p:ph type="ftr" idx="17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b="0" lang="en-KE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3" name="PlaceHolder 5"/>
          <p:cNvSpPr>
            <a:spLocks noGrp="1"/>
          </p:cNvSpPr>
          <p:nvPr>
            <p:ph type="sldNum" idx="18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03EF926F-27D5-4A87-9BDF-27BCA8210A8E}" type="slidenum"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pic>
        <p:nvPicPr>
          <p:cNvPr id="44" name="Imagen 9" descr="Un dibujo de una cara feliz&#10;&#10;Descripción generada automáticamente con confianza baja"/>
          <p:cNvPicPr/>
          <p:nvPr/>
        </p:nvPicPr>
        <p:blipFill>
          <a:blip r:embed="rId3"/>
          <a:stretch/>
        </p:blipFill>
        <p:spPr>
          <a:xfrm>
            <a:off x="10055160" y="6082560"/>
            <a:ext cx="1755720" cy="547560"/>
          </a:xfrm>
          <a:prstGeom prst="rect">
            <a:avLst/>
          </a:prstGeom>
          <a:noFill/>
          <a:ln w="0">
            <a:noFill/>
          </a:ln>
        </p:spPr>
      </p:pic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1_Título y objeto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838080" y="500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1" lang="es-ES" sz="48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Haga clic para modificar el estilo de título del patrón</a:t>
            </a:r>
            <a:endParaRPr b="0" lang="es-ES" sz="48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10515240" cy="43509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2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Haga clic para modificar los estilos de texto del patrón</a:t>
            </a:r>
            <a:endParaRPr b="0" lang="es-ES" sz="2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24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Segundo nivel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20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Tercer nivel</a:t>
            </a:r>
            <a:endParaRPr b="0" lang="es-ES" sz="2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Cuarto nivel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Quinto nivel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dt" idx="19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 type="ftr" idx="20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b="0" lang="en-KE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49" name="PlaceHolder 5"/>
          <p:cNvSpPr>
            <a:spLocks noGrp="1"/>
          </p:cNvSpPr>
          <p:nvPr>
            <p:ph type="sldNum" idx="21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DC6EB825-1A97-4329-A8BF-FB059970D876}" type="slidenum"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pic>
        <p:nvPicPr>
          <p:cNvPr id="50" name="Imagen 9" descr="Un dibujo de una cara feliz&#10;&#10;Descripción generada automáticamente con confianza baja"/>
          <p:cNvPicPr/>
          <p:nvPr/>
        </p:nvPicPr>
        <p:blipFill>
          <a:blip r:embed="rId2"/>
          <a:stretch/>
        </p:blipFill>
        <p:spPr>
          <a:xfrm>
            <a:off x="10055160" y="6082560"/>
            <a:ext cx="1755720" cy="547560"/>
          </a:xfrm>
          <a:prstGeom prst="rect">
            <a:avLst/>
          </a:prstGeom>
          <a:noFill/>
          <a:ln w="0">
            <a:noFill/>
          </a:ln>
        </p:spPr>
      </p:pic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Encabezado de secció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Imagen 7" descr="Imagen que contiene luz, reloj&#10;&#10;Descripción generada automáticamente"/>
          <p:cNvPicPr/>
          <p:nvPr/>
        </p:nvPicPr>
        <p:blipFill>
          <a:blip r:embed="rId2"/>
          <a:srcRect l="21650" t="0" r="0" b="0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831960" y="1709640"/>
            <a:ext cx="10515240" cy="2852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1" lang="es-ES" sz="6000" strike="noStrike" u="none">
                <a:solidFill>
                  <a:schemeClr val="lt1"/>
                </a:solidFill>
                <a:effectLst/>
                <a:uFillTx/>
                <a:latin typeface="Montserrat"/>
              </a:rPr>
              <a:t>Haga clic para modificar el estilo de título del patrón</a:t>
            </a:r>
            <a:endParaRPr b="0" lang="es-ES" sz="60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831960" y="4589640"/>
            <a:ext cx="10515240" cy="14997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es-ES" sz="2400" strike="noStrike" u="none">
                <a:solidFill>
                  <a:schemeClr val="lt1"/>
                </a:solidFill>
                <a:effectLst/>
                <a:uFillTx/>
                <a:latin typeface="Montserrat"/>
              </a:rPr>
              <a:t>Haga clic para modificar los estilos de texto del patrón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 type="dt" idx="22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5" name="PlaceHolder 4"/>
          <p:cNvSpPr>
            <a:spLocks noGrp="1"/>
          </p:cNvSpPr>
          <p:nvPr>
            <p:ph type="ftr" idx="23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b="0" lang="en-KE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56" name="PlaceHolder 5"/>
          <p:cNvSpPr>
            <a:spLocks noGrp="1"/>
          </p:cNvSpPr>
          <p:nvPr>
            <p:ph type="sldNum" idx="24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1E92B43F-4D89-469B-9BDA-D544D4C3DC75}" type="slidenum"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Dos objeto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Imagen 9" descr="Imagen que contiene luz, reloj&#10;&#10;Descripción generada automáticamente"/>
          <p:cNvPicPr/>
          <p:nvPr/>
        </p:nvPicPr>
        <p:blipFill>
          <a:blip r:embed="rId2"/>
          <a:srcRect l="747" t="61213" r="1816" b="2466"/>
          <a:stretch/>
        </p:blipFill>
        <p:spPr>
          <a:xfrm>
            <a:off x="0" y="0"/>
            <a:ext cx="12191760" cy="16459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838080" y="16020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1" lang="es-ES" sz="4400" strike="noStrike" u="none">
                <a:solidFill>
                  <a:schemeClr val="lt1"/>
                </a:solidFill>
                <a:effectLst/>
                <a:uFillTx/>
                <a:latin typeface="Montserrat"/>
              </a:rPr>
              <a:t>Haga clic para modificar el estilo de título del patrón</a:t>
            </a:r>
            <a:endParaRPr b="0" lang="es-ES" sz="44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2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Haga clic para modificar los estilos de texto del patrón</a:t>
            </a:r>
            <a:endParaRPr b="0" lang="es-ES" sz="2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24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Segundo nivel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20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Tercer nivel</a:t>
            </a:r>
            <a:endParaRPr b="0" lang="es-ES" sz="2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Cuarto nivel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Quinto nivel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6172200" y="182556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2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Haga clic para modificar los estilos de texto del patrón</a:t>
            </a:r>
            <a:endParaRPr b="0" lang="es-ES" sz="2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24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Segundo nivel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20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Tercer nivel</a:t>
            </a:r>
            <a:endParaRPr b="0" lang="es-ES" sz="2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Cuarto nivel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Quinto nivel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 type="dt" idx="25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2" name="PlaceHolder 5"/>
          <p:cNvSpPr>
            <a:spLocks noGrp="1"/>
          </p:cNvSpPr>
          <p:nvPr>
            <p:ph type="ftr" idx="26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b="0" lang="en-KE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3" name="PlaceHolder 6"/>
          <p:cNvSpPr>
            <a:spLocks noGrp="1"/>
          </p:cNvSpPr>
          <p:nvPr>
            <p:ph type="sldNum" idx="27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FFB65F28-3953-4EF7-B4D4-B6E77AA0FDAA}" type="slidenum"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pic>
        <p:nvPicPr>
          <p:cNvPr id="64" name="Imagen 10" descr="Un dibujo de una cara feliz&#10;&#10;Descripción generada automáticamente con confianza baja"/>
          <p:cNvPicPr/>
          <p:nvPr/>
        </p:nvPicPr>
        <p:blipFill>
          <a:blip r:embed="rId3"/>
          <a:stretch/>
        </p:blipFill>
        <p:spPr>
          <a:xfrm>
            <a:off x="10055160" y="6082560"/>
            <a:ext cx="1755720" cy="547560"/>
          </a:xfrm>
          <a:prstGeom prst="rect">
            <a:avLst/>
          </a:prstGeom>
          <a:noFill/>
          <a:ln w="0">
            <a:noFill/>
          </a:ln>
        </p:spPr>
      </p:pic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1_Dos objetos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838080" y="500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1" lang="es-ES" sz="48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Haga clic para modificar el estilo de título del patrón</a:t>
            </a:r>
            <a:endParaRPr b="0" lang="es-ES" sz="48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838080" y="182556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2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Haga clic para modificar los estilos de texto del patrón</a:t>
            </a:r>
            <a:endParaRPr b="0" lang="es-ES" sz="2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24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Segundo nivel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20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Tercer nivel</a:t>
            </a:r>
            <a:endParaRPr b="0" lang="es-ES" sz="2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Cuarto nivel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Quinto nivel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6172200" y="1825560"/>
            <a:ext cx="5181120" cy="43509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2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Haga clic para modificar los estilos de texto del patrón</a:t>
            </a:r>
            <a:endParaRPr b="0" lang="es-ES" sz="2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24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Segundo nivel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20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Tercer nivel</a:t>
            </a:r>
            <a:endParaRPr b="0" lang="es-ES" sz="2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Cuarto nivel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f9b233"/>
              </a:buClr>
              <a:buFont typeface="Arial"/>
              <a:buChar char="•"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Quinto nivel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  <p:sp>
        <p:nvSpPr>
          <p:cNvPr id="68" name="PlaceHolder 4"/>
          <p:cNvSpPr>
            <a:spLocks noGrp="1"/>
          </p:cNvSpPr>
          <p:nvPr>
            <p:ph type="dt" idx="28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69" name="PlaceHolder 5"/>
          <p:cNvSpPr>
            <a:spLocks noGrp="1"/>
          </p:cNvSpPr>
          <p:nvPr>
            <p:ph type="ftr" idx="29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b="0" lang="en-KE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70" name="PlaceHolder 6"/>
          <p:cNvSpPr>
            <a:spLocks noGrp="1"/>
          </p:cNvSpPr>
          <p:nvPr>
            <p:ph type="sldNum" idx="30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6A64269C-8DDF-4A46-9947-FDFE012B6723}" type="slidenum"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pic>
        <p:nvPicPr>
          <p:cNvPr id="71" name="Imagen 10" descr="Un dibujo de una cara feliz&#10;&#10;Descripción generada automáticamente con confianza baja"/>
          <p:cNvPicPr/>
          <p:nvPr/>
        </p:nvPicPr>
        <p:blipFill>
          <a:blip r:embed="rId2"/>
          <a:stretch/>
        </p:blipFill>
        <p:spPr>
          <a:xfrm>
            <a:off x="10055160" y="6082560"/>
            <a:ext cx="1755720" cy="547560"/>
          </a:xfrm>
          <a:prstGeom prst="rect">
            <a:avLst/>
          </a:prstGeom>
          <a:noFill/>
          <a:ln w="0">
            <a:noFill/>
          </a:ln>
        </p:spPr>
      </p:pic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mparació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Imagen 9" descr="Imagen que contiene luz, reloj&#10;&#10;Descripción generada automáticamente"/>
          <p:cNvPicPr/>
          <p:nvPr/>
        </p:nvPicPr>
        <p:blipFill>
          <a:blip r:embed="rId2"/>
          <a:srcRect l="747" t="61213" r="1816" b="2466"/>
          <a:stretch/>
        </p:blipFill>
        <p:spPr>
          <a:xfrm>
            <a:off x="0" y="0"/>
            <a:ext cx="12191760" cy="16459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838080" y="16812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1" lang="es-ES" sz="4400" strike="noStrike" u="none">
                <a:solidFill>
                  <a:schemeClr val="lt1"/>
                </a:solidFill>
                <a:effectLst/>
                <a:uFillTx/>
                <a:latin typeface="Montserrat"/>
              </a:rPr>
              <a:t>Haga clic para modificar el estilo de título del patrón</a:t>
            </a:r>
            <a:endParaRPr b="0" lang="es-ES" sz="44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 type="body"/>
          </p:nvPr>
        </p:nvSpPr>
        <p:spPr>
          <a:xfrm>
            <a:off x="839880" y="1681200"/>
            <a:ext cx="5157360" cy="823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es-ES" sz="24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Haga clic para modificar los estilos de texto del patrón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  <p:sp>
        <p:nvSpPr>
          <p:cNvPr id="75" name="PlaceHolder 3"/>
          <p:cNvSpPr>
            <a:spLocks noGrp="1"/>
          </p:cNvSpPr>
          <p:nvPr>
            <p:ph type="body"/>
          </p:nvPr>
        </p:nvSpPr>
        <p:spPr>
          <a:xfrm>
            <a:off x="839880" y="2505240"/>
            <a:ext cx="5157360" cy="36842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2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Haga clic para modificar los estilos de texto del patrón</a:t>
            </a:r>
            <a:endParaRPr b="0" lang="es-ES" sz="2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24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Segundo nivel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20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Tercer nivel</a:t>
            </a:r>
            <a:endParaRPr b="0" lang="es-ES" sz="2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Cuarto nivel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Quinto nivel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  <p:sp>
        <p:nvSpPr>
          <p:cNvPr id="76" name="PlaceHolder 4"/>
          <p:cNvSpPr>
            <a:spLocks noGrp="1"/>
          </p:cNvSpPr>
          <p:nvPr>
            <p:ph type="body"/>
          </p:nvPr>
        </p:nvSpPr>
        <p:spPr>
          <a:xfrm>
            <a:off x="6172200" y="1681200"/>
            <a:ext cx="5182920" cy="823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es-ES" sz="24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Haga clic para modificar los estilos de texto del patrón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  <p:sp>
        <p:nvSpPr>
          <p:cNvPr id="77" name="PlaceHolder 5"/>
          <p:cNvSpPr>
            <a:spLocks noGrp="1"/>
          </p:cNvSpPr>
          <p:nvPr>
            <p:ph type="body"/>
          </p:nvPr>
        </p:nvSpPr>
        <p:spPr>
          <a:xfrm>
            <a:off x="6172200" y="2505240"/>
            <a:ext cx="5182920" cy="36842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2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Haga clic para modificar los estilos de texto del patrón</a:t>
            </a:r>
            <a:endParaRPr b="0" lang="es-ES" sz="2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24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Segundo nivel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20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Tercer nivel</a:t>
            </a:r>
            <a:endParaRPr b="0" lang="es-ES" sz="2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Cuarto nivel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Quinto nivel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  <p:sp>
        <p:nvSpPr>
          <p:cNvPr id="78" name="PlaceHolder 6"/>
          <p:cNvSpPr>
            <a:spLocks noGrp="1"/>
          </p:cNvSpPr>
          <p:nvPr>
            <p:ph type="dt" idx="31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79" name="PlaceHolder 7"/>
          <p:cNvSpPr>
            <a:spLocks noGrp="1"/>
          </p:cNvSpPr>
          <p:nvPr>
            <p:ph type="ftr" idx="32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b="0" lang="en-KE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80" name="PlaceHolder 8"/>
          <p:cNvSpPr>
            <a:spLocks noGrp="1"/>
          </p:cNvSpPr>
          <p:nvPr>
            <p:ph type="sldNum" idx="33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A8B3BF2F-4B0C-47F6-A0DF-238FDD8167DF}" type="slidenum"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pic>
        <p:nvPicPr>
          <p:cNvPr id="81" name="Imagen 10" descr="Un dibujo de una cara feliz&#10;&#10;Descripción generada automáticamente con confianza baja"/>
          <p:cNvPicPr/>
          <p:nvPr/>
        </p:nvPicPr>
        <p:blipFill>
          <a:blip r:embed="rId3"/>
          <a:stretch/>
        </p:blipFill>
        <p:spPr>
          <a:xfrm>
            <a:off x="10055160" y="6082560"/>
            <a:ext cx="1755720" cy="547560"/>
          </a:xfrm>
          <a:prstGeom prst="rect">
            <a:avLst/>
          </a:prstGeom>
          <a:noFill/>
          <a:ln w="0"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1_Comparació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838080" y="3182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1" lang="es-ES" sz="48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Haga clic para modificar el estilo de título del patrón</a:t>
            </a:r>
            <a:endParaRPr b="0" lang="es-ES" sz="48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839880" y="1681200"/>
            <a:ext cx="5157360" cy="823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es-ES" sz="24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Haga clic para modificar los estilos de texto del patrón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839880" y="2505240"/>
            <a:ext cx="5157360" cy="36842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2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Haga clic para modificar los estilos de texto del patrón</a:t>
            </a:r>
            <a:endParaRPr b="0" lang="es-ES" sz="2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24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Segundo nivel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20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Tercer nivel</a:t>
            </a:r>
            <a:endParaRPr b="0" lang="es-ES" sz="2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Cuarto nivel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Quinto nivel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body"/>
          </p:nvPr>
        </p:nvSpPr>
        <p:spPr>
          <a:xfrm>
            <a:off x="6172200" y="1681200"/>
            <a:ext cx="5182920" cy="823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es-ES" sz="24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Haga clic para modificar los estilos de texto del patrón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body"/>
          </p:nvPr>
        </p:nvSpPr>
        <p:spPr>
          <a:xfrm>
            <a:off x="6172200" y="2505240"/>
            <a:ext cx="5182920" cy="36842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2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Haga clic para modificar los estilos de texto del patrón</a:t>
            </a:r>
            <a:endParaRPr b="0" lang="es-ES" sz="2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24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Segundo nivel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2" marL="11430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20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Tercer nivel</a:t>
            </a:r>
            <a:endParaRPr b="0" lang="es-ES" sz="2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3" marL="16002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Cuarto nivel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4" marL="2057400" indent="-228600" defTabSz="91440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b="0" lang="es-ES" sz="1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Quinto nivel</a:t>
            </a:r>
            <a:endParaRPr b="0" lang="es-ES" sz="1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  <p:sp>
        <p:nvSpPr>
          <p:cNvPr id="87" name="PlaceHolder 6"/>
          <p:cNvSpPr>
            <a:spLocks noGrp="1"/>
          </p:cNvSpPr>
          <p:nvPr>
            <p:ph type="dt" idx="34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88" name="PlaceHolder 7"/>
          <p:cNvSpPr>
            <a:spLocks noGrp="1"/>
          </p:cNvSpPr>
          <p:nvPr>
            <p:ph type="ftr" idx="35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b="0" lang="en-KE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89" name="PlaceHolder 8"/>
          <p:cNvSpPr>
            <a:spLocks noGrp="1"/>
          </p:cNvSpPr>
          <p:nvPr>
            <p:ph type="sldNum" idx="36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2F0EF9A0-6A93-454E-B52D-8E030EDB85DC}" type="slidenum"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pic>
        <p:nvPicPr>
          <p:cNvPr id="90" name="Imagen 10" descr="Un dibujo de una cara feliz&#10;&#10;Descripción generada automáticamente con confianza baja"/>
          <p:cNvPicPr/>
          <p:nvPr/>
        </p:nvPicPr>
        <p:blipFill>
          <a:blip r:embed="rId2"/>
          <a:stretch/>
        </p:blipFill>
        <p:spPr>
          <a:xfrm>
            <a:off x="10055160" y="6082560"/>
            <a:ext cx="1755720" cy="547560"/>
          </a:xfrm>
          <a:prstGeom prst="rect">
            <a:avLst/>
          </a:prstGeom>
          <a:noFill/>
          <a:ln w="0">
            <a:noFill/>
          </a:ln>
        </p:spPr>
      </p:pic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Solo el título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Imagen 5" descr="Imagen que contiene luz, reloj&#10;&#10;Descripción generada automáticamente"/>
          <p:cNvPicPr/>
          <p:nvPr/>
        </p:nvPicPr>
        <p:blipFill>
          <a:blip r:embed="rId2"/>
          <a:srcRect l="747" t="61213" r="1816" b="2466"/>
          <a:stretch/>
        </p:blipFill>
        <p:spPr>
          <a:xfrm>
            <a:off x="0" y="0"/>
            <a:ext cx="12191760" cy="16459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838080" y="16020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1" lang="es-ES" sz="4400" strike="noStrike" u="none">
                <a:solidFill>
                  <a:schemeClr val="lt1"/>
                </a:solidFill>
                <a:effectLst/>
                <a:uFillTx/>
                <a:latin typeface="Montserrat"/>
              </a:rPr>
              <a:t>Haga clic para modificar el estilo de título del patrón</a:t>
            </a:r>
            <a:endParaRPr b="0" lang="es-ES" sz="44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dt" idx="37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defTabSz="914400">
              <a:lnSpc>
                <a:spcPct val="100000"/>
              </a:lnSpc>
              <a:buNone/>
            </a:pPr>
            <a:r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&lt;date/time&gt;</a:t>
            </a:r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 type="ftr" idx="38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KE" sz="1400" strike="noStrike" u="none">
                <a:solidFill>
                  <a:srgbClr val="000000"/>
                </a:solidFill>
                <a:effectLst/>
                <a:uFillTx/>
                <a:latin typeface="Times New Roman"/>
              </a:rPr>
              <a:t>&lt;footer&gt;</a:t>
            </a:r>
            <a:endParaRPr b="0" lang="en-KE" sz="14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sp>
        <p:nvSpPr>
          <p:cNvPr id="95" name="PlaceHolder 4"/>
          <p:cNvSpPr>
            <a:spLocks noGrp="1"/>
          </p:cNvSpPr>
          <p:nvPr>
            <p:ph type="sldNum" idx="39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914400">
              <a:lnSpc>
                <a:spcPct val="100000"/>
              </a:lnSpc>
              <a:buNone/>
              <a:def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defRPr>
            </a:lvl1pPr>
          </a:lstStyle>
          <a:p>
            <a:pPr indent="0" algn="r" defTabSz="914400">
              <a:lnSpc>
                <a:spcPct val="100000"/>
              </a:lnSpc>
              <a:buNone/>
            </a:pPr>
            <a:fld id="{DFF1B4C2-2FB6-42BB-A628-C57AD81B3411}" type="slidenum">
              <a:rPr b="0" lang="en-GB" sz="1200" strike="noStrike" u="none">
                <a:solidFill>
                  <a:schemeClr val="dk1">
                    <a:tint val="75000"/>
                  </a:schemeClr>
                </a:solidFill>
                <a:effectLst/>
                <a:uFillTx/>
                <a:latin typeface="Calibri"/>
              </a:rPr>
              <a:t>&lt;number&gt;</a:t>
            </a:fld>
            <a:endParaRPr b="0" lang="en-KE" sz="1200" strike="noStrike" u="none">
              <a:solidFill>
                <a:srgbClr val="000000"/>
              </a:solidFill>
              <a:effectLst/>
              <a:uFillTx/>
              <a:latin typeface="Times New Roman"/>
            </a:endParaRPr>
          </a:p>
        </p:txBody>
      </p:sp>
      <p:pic>
        <p:nvPicPr>
          <p:cNvPr id="96" name="Imagen 6" descr="Un dibujo de una cara feliz&#10;&#10;Descripción generada automáticamente con confianza baja"/>
          <p:cNvPicPr/>
          <p:nvPr/>
        </p:nvPicPr>
        <p:blipFill>
          <a:blip r:embed="rId3"/>
          <a:stretch/>
        </p:blipFill>
        <p:spPr>
          <a:xfrm>
            <a:off x="10055160" y="6082560"/>
            <a:ext cx="1755720" cy="547560"/>
          </a:xfrm>
          <a:prstGeom prst="rect">
            <a:avLst/>
          </a:prstGeom>
          <a:noFill/>
          <a:ln w="0"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diagramData" Target="../diagrams/data1.xml"/><Relationship Id="rId2" Type="http://schemas.openxmlformats.org/officeDocument/2006/relationships/diagramLayout" Target="../diagrams/layout1.xml"/><Relationship Id="rId3" Type="http://schemas.openxmlformats.org/officeDocument/2006/relationships/diagramQuickStyle" Target="../diagrams/quickStyle1.xml"/><Relationship Id="rId4" Type="http://schemas.openxmlformats.org/officeDocument/2006/relationships/diagramColors" Target="../diagrams/colors1.xml"/><Relationship Id="rId5" Type="http://schemas.microsoft.com/office/2007/relationships/diagramDrawing" Target="../diagrams/drawing1.xml"/><Relationship Id="rId6" Type="http://schemas.openxmlformats.org/officeDocument/2006/relationships/slideLayout" Target="../slideLayouts/slideLayout7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diagramData" Target="../diagrams/data2.xml"/><Relationship Id="rId2" Type="http://schemas.openxmlformats.org/officeDocument/2006/relationships/diagramLayout" Target="../diagrams/layout2.xml"/><Relationship Id="rId3" Type="http://schemas.openxmlformats.org/officeDocument/2006/relationships/diagramQuickStyle" Target="../diagrams/quickStyle2.xml"/><Relationship Id="rId4" Type="http://schemas.openxmlformats.org/officeDocument/2006/relationships/diagramColors" Target="../diagrams/colors2.xml"/><Relationship Id="rId5" Type="http://schemas.microsoft.com/office/2007/relationships/diagramDrawing" Target="../diagrams/drawing2.xml"/><Relationship Id="rId6" Type="http://schemas.openxmlformats.org/officeDocument/2006/relationships/slideLayout" Target="../slideLayouts/slideLayout7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9.tif"/><Relationship Id="rId2" Type="http://schemas.openxmlformats.org/officeDocument/2006/relationships/image" Target="../media/image10.tif"/><Relationship Id="rId3" Type="http://schemas.openxmlformats.org/officeDocument/2006/relationships/image" Target="../media/image11.jpeg"/><Relationship Id="rId4" Type="http://schemas.openxmlformats.org/officeDocument/2006/relationships/slideLayout" Target="../slideLayouts/slideLayout8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diagramData" Target="../diagrams/data3.xml"/><Relationship Id="rId2" Type="http://schemas.openxmlformats.org/officeDocument/2006/relationships/diagramLayout" Target="../diagrams/layout3.xml"/><Relationship Id="rId3" Type="http://schemas.openxmlformats.org/officeDocument/2006/relationships/diagramQuickStyle" Target="../diagrams/quickStyle3.xml"/><Relationship Id="rId4" Type="http://schemas.openxmlformats.org/officeDocument/2006/relationships/diagramColors" Target="../diagrams/colors3.xml"/><Relationship Id="rId5" Type="http://schemas.microsoft.com/office/2007/relationships/diagramDrawing" Target="../diagrams/drawing3.xml"/><Relationship Id="rId6" Type="http://schemas.openxmlformats.org/officeDocument/2006/relationships/slideLayout" Target="../slideLayouts/slideLayout7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image" Target="../media/image13.png"/><Relationship Id="rId3" Type="http://schemas.openxmlformats.org/officeDocument/2006/relationships/slideLayout" Target="../slideLayouts/slideLayout7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diagramData" Target="../diagrams/data4.xml"/><Relationship Id="rId2" Type="http://schemas.openxmlformats.org/officeDocument/2006/relationships/diagramLayout" Target="../diagrams/layout4.xml"/><Relationship Id="rId3" Type="http://schemas.openxmlformats.org/officeDocument/2006/relationships/diagramQuickStyle" Target="../diagrams/quickStyle4.xml"/><Relationship Id="rId4" Type="http://schemas.openxmlformats.org/officeDocument/2006/relationships/diagramColors" Target="../diagrams/colors4.xml"/><Relationship Id="rId5" Type="http://schemas.microsoft.com/office/2007/relationships/diagramDrawing" Target="../diagrams/drawing4.xml"/><Relationship Id="rId6" Type="http://schemas.openxmlformats.org/officeDocument/2006/relationships/diagramData" Target="../diagrams/data5.xml"/><Relationship Id="rId7" Type="http://schemas.openxmlformats.org/officeDocument/2006/relationships/diagramLayout" Target="../diagrams/layout5.xml"/><Relationship Id="rId8" Type="http://schemas.openxmlformats.org/officeDocument/2006/relationships/diagramQuickStyle" Target="../diagrams/quickStyle5.xml"/><Relationship Id="rId9" Type="http://schemas.openxmlformats.org/officeDocument/2006/relationships/diagramColors" Target="../diagrams/colors5.xml"/><Relationship Id="rId10" Type="http://schemas.microsoft.com/office/2007/relationships/diagramDrawing" Target="../diagrams/drawing5.xml"/><Relationship Id="rId11" Type="http://schemas.openxmlformats.org/officeDocument/2006/relationships/slideLayout" Target="../slideLayouts/slideLayout7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hyperlink" Target="http://www.haqaa3.obreal.org/" TargetMode="External"/><Relationship Id="rId3" Type="http://schemas.openxmlformats.org/officeDocument/2006/relationships/slideLayout" Target="../slideLayouts/slideLayout6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Title 1"/>
          <p:cNvSpPr/>
          <p:nvPr/>
        </p:nvSpPr>
        <p:spPr>
          <a:xfrm>
            <a:off x="447840" y="3385440"/>
            <a:ext cx="3858480" cy="1325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pPr defTabSz="914400">
              <a:lnSpc>
                <a:spcPct val="90000"/>
              </a:lnSpc>
            </a:pPr>
            <a:r>
              <a:rPr b="1" lang="en-US" sz="3000" strike="noStrike" u="none">
                <a:solidFill>
                  <a:schemeClr val="lt1"/>
                </a:solidFill>
                <a:effectLst/>
                <a:uFillTx/>
                <a:latin typeface="Montserrat"/>
              </a:rPr>
              <a:t>PAQAA Governance and functions</a:t>
            </a:r>
            <a:endParaRPr b="0" lang="en-KE" sz="3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90000"/>
              </a:lnSpc>
            </a:pPr>
            <a:endParaRPr b="0" lang="en-KE" sz="3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90000"/>
              </a:lnSpc>
            </a:pPr>
            <a:endParaRPr b="0" lang="en-KE" sz="2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90000"/>
              </a:lnSpc>
            </a:pPr>
            <a:r>
              <a:rPr b="1" lang="en-US" sz="2000" strike="noStrike" u="none">
                <a:solidFill>
                  <a:schemeClr val="lt1"/>
                </a:solidFill>
                <a:effectLst/>
                <a:uFillTx/>
                <a:latin typeface="Montserrat"/>
              </a:rPr>
              <a:t>December 4, 2025</a:t>
            </a:r>
            <a:endParaRPr b="0" lang="en-KE" sz="2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838080" y="16020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rmAutofit/>
          </a:bodyPr>
          <a:p>
            <a:pPr indent="0" defTabSz="914400">
              <a:lnSpc>
                <a:spcPct val="90000"/>
              </a:lnSpc>
              <a:spcBef>
                <a:spcPts val="1191"/>
              </a:spcBef>
              <a:spcAft>
                <a:spcPts val="992"/>
              </a:spcAft>
              <a:buNone/>
            </a:pPr>
            <a:r>
              <a:rPr b="1" lang="en-GB" sz="4000" strike="noStrike" u="none">
                <a:solidFill>
                  <a:schemeClr val="lt1"/>
                </a:solidFill>
                <a:effectLst/>
                <a:uFillTx/>
                <a:latin typeface="Montserrat"/>
              </a:rPr>
              <a:t>How We Got Here</a:t>
            </a:r>
            <a:endParaRPr b="0" lang="es-ES" sz="40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graphicFrame>
        <p:nvGraphicFramePr>
          <p:cNvPr id="1" name="Diagram1"/>
          <p:cNvGraphicFramePr/>
          <p:nvPr>
            <p:extLst>
              <p:ext uri="{D42A27DB-BD31-4B8C-83A1-F6EECF244321}">
                <p14:modId xmlns:p14="http://schemas.microsoft.com/office/powerpoint/2010/main" val="1616019896"/>
              </p:ext>
            </p:extLst>
          </p:nvPr>
        </p:nvGraphicFramePr>
        <p:xfrm>
          <a:off x="838080" y="1825560"/>
          <a:ext cx="10515240" cy="4350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cxnSp>
        <p:nvCxnSpPr>
          <p:cNvPr id="99" name="Straight Arrow Connector 10"/>
          <p:cNvCxnSpPr/>
          <p:nvPr/>
        </p:nvCxnSpPr>
        <p:spPr>
          <a:xfrm>
            <a:off x="5919480" y="2762280"/>
            <a:ext cx="356400" cy="360"/>
          </a:xfrm>
          <a:prstGeom prst="straightConnector1">
            <a:avLst/>
          </a:prstGeom>
          <a:ln>
            <a:solidFill>
              <a:srgbClr val="4472c4"/>
            </a:solidFill>
            <a:tailEnd len="med" type="triangle" w="med"/>
          </a:ln>
        </p:spPr>
      </p:cxnSp>
      <p:cxnSp>
        <p:nvCxnSpPr>
          <p:cNvPr id="100" name="Straight Arrow Connector 12"/>
          <p:cNvCxnSpPr/>
          <p:nvPr/>
        </p:nvCxnSpPr>
        <p:spPr>
          <a:xfrm>
            <a:off x="5341680" y="3840480"/>
            <a:ext cx="360" cy="308160"/>
          </a:xfrm>
          <a:prstGeom prst="straightConnector1">
            <a:avLst/>
          </a:prstGeom>
          <a:ln>
            <a:solidFill>
              <a:srgbClr val="4472c4"/>
            </a:solidFill>
            <a:tailEnd len="med" type="triangle" w="med"/>
          </a:ln>
        </p:spPr>
      </p:cxnSp>
      <p:cxnSp>
        <p:nvCxnSpPr>
          <p:cNvPr id="101" name="Straight Arrow Connector 13"/>
          <p:cNvCxnSpPr/>
          <p:nvPr/>
        </p:nvCxnSpPr>
        <p:spPr>
          <a:xfrm>
            <a:off x="6707160" y="3838680"/>
            <a:ext cx="360" cy="308520"/>
          </a:xfrm>
          <a:prstGeom prst="straightConnector1">
            <a:avLst/>
          </a:prstGeom>
          <a:ln>
            <a:solidFill>
              <a:srgbClr val="4472c4"/>
            </a:solidFill>
            <a:tailEnd len="med" type="triangle" w="med"/>
          </a:ln>
        </p:spPr>
      </p:cxn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838080" y="16020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rmAutofit/>
          </a:bodyPr>
          <a:p>
            <a:pPr indent="0" defTabSz="914400">
              <a:lnSpc>
                <a:spcPct val="90000"/>
              </a:lnSpc>
              <a:buNone/>
            </a:pPr>
            <a:r>
              <a:rPr b="1" lang="en-GB" sz="4000" strike="noStrike" u="none">
                <a:solidFill>
                  <a:schemeClr val="lt1"/>
                </a:solidFill>
                <a:effectLst/>
                <a:uFillTx/>
                <a:latin typeface="Montserrat"/>
              </a:rPr>
              <a:t>PAQAA as a driver of PAQAF</a:t>
            </a:r>
            <a:endParaRPr b="0" lang="es-ES" sz="40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graphicFrame>
        <p:nvGraphicFramePr>
          <p:cNvPr id="2" name="Diagram2"/>
          <p:cNvGraphicFramePr/>
          <p:nvPr>
            <p:extLst>
              <p:ext uri="{D42A27DB-BD31-4B8C-83A1-F6EECF244321}">
                <p14:modId xmlns:p14="http://schemas.microsoft.com/office/powerpoint/2010/main" val="935740650"/>
              </p:ext>
            </p:extLst>
          </p:nvPr>
        </p:nvGraphicFramePr>
        <p:xfrm>
          <a:off x="8085240" y="1994760"/>
          <a:ext cx="3797640" cy="1325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grpSp>
        <p:nvGrpSpPr>
          <p:cNvPr id="103" name="Group 17"/>
          <p:cNvGrpSpPr/>
          <p:nvPr/>
        </p:nvGrpSpPr>
        <p:grpSpPr>
          <a:xfrm>
            <a:off x="5040" y="1756080"/>
            <a:ext cx="7317720" cy="4606200"/>
            <a:chOff x="5040" y="1756080"/>
            <a:chExt cx="7317720" cy="4606200"/>
          </a:xfrm>
        </p:grpSpPr>
        <p:sp>
          <p:nvSpPr>
            <p:cNvPr id="104" name="Rectángulo 3"/>
            <p:cNvSpPr/>
            <p:nvPr/>
          </p:nvSpPr>
          <p:spPr>
            <a:xfrm>
              <a:off x="150120" y="1784160"/>
              <a:ext cx="457560" cy="3946320"/>
            </a:xfrm>
            <a:prstGeom prst="rect">
              <a:avLst/>
            </a:prstGeom>
            <a:gradFill rotWithShape="0">
              <a:gsLst>
                <a:gs pos="0">
                  <a:srgbClr val="ffd8ae"/>
                </a:gs>
                <a:gs pos="50000">
                  <a:srgbClr val="ffe6cc"/>
                </a:gs>
                <a:gs pos="100000">
                  <a:srgbClr val="fff2e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rIns="90000" tIns="45000" bIns="45000" anchor="ctr">
              <a:noAutofit/>
            </a:bodyPr>
            <a:p>
              <a:pPr algn="ctr" defTabSz="914400">
                <a:lnSpc>
                  <a:spcPct val="100000"/>
                </a:lnSpc>
              </a:pPr>
              <a:endParaRPr b="0" lang="es-ES" sz="1600" strike="noStrike" u="none">
                <a:solidFill>
                  <a:schemeClr val="lt1"/>
                </a:solidFill>
                <a:effectLst/>
                <a:uFillTx/>
                <a:latin typeface="Calibri"/>
              </a:endParaRPr>
            </a:p>
          </p:txBody>
        </p:sp>
        <p:sp>
          <p:nvSpPr>
            <p:cNvPr id="105" name="CuadroTexto 4"/>
            <p:cNvSpPr/>
            <p:nvPr/>
          </p:nvSpPr>
          <p:spPr>
            <a:xfrm>
              <a:off x="5040" y="2237400"/>
              <a:ext cx="823680" cy="349344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 anchor="t" vert="wordArtVert">
              <a:spAutoFit/>
            </a:bodyPr>
            <a:p>
              <a:pPr defTabSz="914400">
                <a:lnSpc>
                  <a:spcPct val="100000"/>
                </a:lnSpc>
              </a:pPr>
              <a:r>
                <a:rPr b="0" lang="es-ES" sz="3500" strike="noStrike" u="none">
                  <a:solidFill>
                    <a:schemeClr val="lt2">
                      <a:lumMod val="50000"/>
                    </a:schemeClr>
                  </a:solidFill>
                  <a:effectLst/>
                  <a:uFillTx/>
                  <a:latin typeface="Calibri"/>
                </a:rPr>
                <a:t>P</a:t>
              </a:r>
              <a:r>
                <a:rPr b="0" lang="es-ES" sz="3500" strike="noStrike" u="none">
                  <a:solidFill>
                    <a:schemeClr val="lt2">
                      <a:lumMod val="50000"/>
                    </a:schemeClr>
                  </a:solidFill>
                  <a:effectLst/>
                  <a:uFillTx/>
                  <a:latin typeface="Calibri"/>
                </a:rPr>
                <a:t>A</a:t>
              </a:r>
              <a:r>
                <a:rPr b="0" lang="es-ES" sz="3500" strike="noStrike" u="none">
                  <a:solidFill>
                    <a:schemeClr val="lt2">
                      <a:lumMod val="50000"/>
                    </a:schemeClr>
                  </a:solidFill>
                  <a:effectLst/>
                  <a:uFillTx/>
                  <a:latin typeface="Calibri"/>
                </a:rPr>
                <a:t>Q</a:t>
              </a:r>
              <a:r>
                <a:rPr b="0" lang="es-ES" sz="3500" strike="noStrike" u="none">
                  <a:solidFill>
                    <a:schemeClr val="lt2">
                      <a:lumMod val="50000"/>
                    </a:schemeClr>
                  </a:solidFill>
                  <a:effectLst/>
                  <a:uFillTx/>
                  <a:latin typeface="Calibri"/>
                </a:rPr>
                <a:t>A</a:t>
              </a:r>
              <a:r>
                <a:rPr b="0" lang="es-ES" sz="3500" strike="noStrike" u="none">
                  <a:solidFill>
                    <a:schemeClr val="lt2">
                      <a:lumMod val="50000"/>
                    </a:schemeClr>
                  </a:solidFill>
                  <a:effectLst/>
                  <a:uFillTx/>
                  <a:latin typeface="Calibri"/>
                </a:rPr>
                <a:t>F</a:t>
              </a:r>
              <a:endParaRPr b="0" lang="en-KE" sz="3500" strike="noStrike" u="none">
                <a:solidFill>
                  <a:srgbClr val="000000"/>
                </a:solidFill>
                <a:effectLst/>
                <a:uFillTx/>
                <a:latin typeface="Arial"/>
              </a:endParaRPr>
            </a:p>
          </p:txBody>
        </p:sp>
        <p:sp>
          <p:nvSpPr>
            <p:cNvPr id="106" name="Rectángulo 5"/>
            <p:cNvSpPr/>
            <p:nvPr/>
          </p:nvSpPr>
          <p:spPr>
            <a:xfrm rot="16200000">
              <a:off x="3547800" y="-984600"/>
              <a:ext cx="489240" cy="6028200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45000" rIns="45000" tIns="90000" bIns="90000" anchor="ctr" vert="vert">
              <a:noAutofit/>
            </a:bodyPr>
            <a:p>
              <a:pPr algn="ctr" defTabSz="914400">
                <a:lnSpc>
                  <a:spcPct val="100000"/>
                </a:lnSpc>
              </a:pPr>
              <a:r>
                <a:rPr b="0" lang="fr-FR" sz="1800" strike="noStrike" u="none">
                  <a:solidFill>
                    <a:schemeClr val="dk2"/>
                  </a:solidFill>
                  <a:effectLst/>
                  <a:uFillTx/>
                  <a:latin typeface="Calibri"/>
                </a:rPr>
                <a:t>African Standards and Guidelines for Quality Assurance (ASG-QA)</a:t>
              </a:r>
              <a:endParaRPr b="0" lang="en-KE" sz="1800" strike="noStrike" u="none">
                <a:solidFill>
                  <a:srgbClr val="000000"/>
                </a:solidFill>
                <a:effectLst/>
                <a:uFillTx/>
                <a:latin typeface="Arial"/>
              </a:endParaRPr>
            </a:p>
          </p:txBody>
        </p:sp>
        <p:sp>
          <p:nvSpPr>
            <p:cNvPr id="107" name="Rectángulo 6"/>
            <p:cNvSpPr/>
            <p:nvPr/>
          </p:nvSpPr>
          <p:spPr>
            <a:xfrm rot="16200000">
              <a:off x="3547800" y="-404640"/>
              <a:ext cx="489240" cy="6028200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45000" rIns="45000" tIns="90000" bIns="90000" anchor="ctr" vert="vert">
              <a:noAutofit/>
            </a:bodyPr>
            <a:p>
              <a:pPr algn="ctr" defTabSz="914400">
                <a:lnSpc>
                  <a:spcPct val="100000"/>
                </a:lnSpc>
              </a:pPr>
              <a:r>
                <a:rPr b="0" lang="fr-FR" sz="1800" strike="noStrike" u="none">
                  <a:solidFill>
                    <a:schemeClr val="dk2"/>
                  </a:solidFill>
                  <a:effectLst/>
                  <a:uFillTx/>
                  <a:latin typeface="Calibri"/>
                </a:rPr>
                <a:t> AQRM for institutional evaluation</a:t>
              </a:r>
              <a:endParaRPr b="0" lang="en-KE" sz="1800" strike="noStrike" u="none">
                <a:solidFill>
                  <a:srgbClr val="000000"/>
                </a:solidFill>
                <a:effectLst/>
                <a:uFillTx/>
                <a:latin typeface="Arial"/>
              </a:endParaRPr>
            </a:p>
          </p:txBody>
        </p:sp>
        <p:sp>
          <p:nvSpPr>
            <p:cNvPr id="108" name="Rectángulo 7"/>
            <p:cNvSpPr/>
            <p:nvPr/>
          </p:nvSpPr>
          <p:spPr>
            <a:xfrm rot="16200000">
              <a:off x="3506760" y="227880"/>
              <a:ext cx="570960" cy="6028200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45000" rIns="45000" tIns="90000" bIns="90000" anchor="ctr" vert="vert">
              <a:noAutofit/>
            </a:bodyPr>
            <a:p>
              <a:pPr algn="ctr" defTabSz="914400">
                <a:lnSpc>
                  <a:spcPct val="100000"/>
                </a:lnSpc>
              </a:pPr>
              <a:r>
                <a:rPr b="0" lang="en-GB" sz="1800" strike="noStrike" u="none">
                  <a:solidFill>
                    <a:schemeClr val="dk2"/>
                  </a:solidFill>
                  <a:effectLst/>
                  <a:uFillTx/>
                  <a:latin typeface="Calibri"/>
                </a:rPr>
                <a:t>Quality Assurance capacity building trainings for National Quality Assurance Agencies</a:t>
              </a:r>
              <a:endParaRPr b="0" lang="en-KE" sz="1800" strike="noStrike" u="none">
                <a:solidFill>
                  <a:srgbClr val="000000"/>
                </a:solidFill>
                <a:effectLst/>
                <a:uFillTx/>
                <a:latin typeface="Arial"/>
              </a:endParaRPr>
            </a:p>
          </p:txBody>
        </p:sp>
        <p:sp>
          <p:nvSpPr>
            <p:cNvPr id="109" name="Rectángulo 8"/>
            <p:cNvSpPr/>
            <p:nvPr/>
          </p:nvSpPr>
          <p:spPr>
            <a:xfrm rot="16200000">
              <a:off x="2954520" y="3080880"/>
              <a:ext cx="489240" cy="4841640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45000" rIns="45000" tIns="90000" bIns="90000" anchor="ctr" vert="vert">
              <a:noAutofit/>
            </a:bodyPr>
            <a:p>
              <a:pPr algn="ctr" defTabSz="914400">
                <a:lnSpc>
                  <a:spcPct val="100000"/>
                </a:lnSpc>
              </a:pPr>
              <a:r>
                <a:rPr b="0" lang="fr-FR" sz="1800" strike="noStrike" u="none">
                  <a:solidFill>
                    <a:schemeClr val="dk2"/>
                  </a:solidFill>
                  <a:effectLst/>
                  <a:uFillTx/>
                  <a:latin typeface="Calibri"/>
                </a:rPr>
                <a:t>African Continental Qualifications Framework (ACQF)</a:t>
              </a:r>
              <a:endParaRPr b="0" lang="en-KE" sz="1800" strike="noStrike" u="none">
                <a:solidFill>
                  <a:srgbClr val="000000"/>
                </a:solidFill>
                <a:effectLst/>
                <a:uFillTx/>
                <a:latin typeface="Arial"/>
              </a:endParaRPr>
            </a:p>
          </p:txBody>
        </p:sp>
        <p:sp>
          <p:nvSpPr>
            <p:cNvPr id="110" name="Rectángulo 9"/>
            <p:cNvSpPr/>
            <p:nvPr/>
          </p:nvSpPr>
          <p:spPr>
            <a:xfrm rot="16200000">
              <a:off x="2954520" y="2034720"/>
              <a:ext cx="489240" cy="4841640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45000" rIns="45000" tIns="90000" bIns="90000" anchor="ctr" vert="vert">
              <a:noAutofit/>
            </a:bodyPr>
            <a:p>
              <a:pPr algn="ctr" defTabSz="914400">
                <a:lnSpc>
                  <a:spcPct val="100000"/>
                </a:lnSpc>
              </a:pPr>
              <a:r>
                <a:rPr b="0" lang="fr-FR" sz="1800" strike="noStrike" u="none">
                  <a:solidFill>
                    <a:schemeClr val="dk2"/>
                  </a:solidFill>
                  <a:effectLst/>
                  <a:uFillTx/>
                  <a:latin typeface="Calibri"/>
                </a:rPr>
                <a:t>African Academic Credit Transfer System</a:t>
              </a:r>
              <a:endParaRPr b="0" lang="en-KE" sz="1800" strike="noStrike" u="none">
                <a:solidFill>
                  <a:srgbClr val="000000"/>
                </a:solidFill>
                <a:effectLst/>
                <a:uFillTx/>
                <a:latin typeface="Arial"/>
              </a:endParaRPr>
            </a:p>
          </p:txBody>
        </p:sp>
        <p:sp>
          <p:nvSpPr>
            <p:cNvPr id="111" name="Rectángulo 11"/>
            <p:cNvSpPr/>
            <p:nvPr/>
          </p:nvSpPr>
          <p:spPr>
            <a:xfrm rot="16200000">
              <a:off x="3009960" y="2580480"/>
              <a:ext cx="403200" cy="4866840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45000" rIns="45000" tIns="90000" bIns="90000" anchor="ctr" vert="vert">
              <a:noAutofit/>
            </a:bodyPr>
            <a:p>
              <a:pPr algn="ctr" defTabSz="914400">
                <a:lnSpc>
                  <a:spcPct val="100000"/>
                </a:lnSpc>
              </a:pPr>
              <a:r>
                <a:rPr b="0" lang="fr-FR" sz="1800" strike="noStrike" u="none">
                  <a:solidFill>
                    <a:schemeClr val="dk2"/>
                  </a:solidFill>
                  <a:effectLst/>
                  <a:uFillTx/>
                  <a:latin typeface="Calibri"/>
                </a:rPr>
                <a:t>Addis Recognition Convention</a:t>
              </a:r>
              <a:endParaRPr b="0" lang="en-KE" sz="1800" strike="noStrike" u="none">
                <a:solidFill>
                  <a:srgbClr val="000000"/>
                </a:solidFill>
                <a:effectLst/>
                <a:uFillTx/>
                <a:latin typeface="Arial"/>
              </a:endParaRPr>
            </a:p>
          </p:txBody>
        </p:sp>
        <p:sp>
          <p:nvSpPr>
            <p:cNvPr id="112" name="Rectángulo 14"/>
            <p:cNvSpPr/>
            <p:nvPr/>
          </p:nvSpPr>
          <p:spPr>
            <a:xfrm rot="16200000">
              <a:off x="3590640" y="829800"/>
              <a:ext cx="403200" cy="6028200"/>
            </a:xfrm>
            <a:prstGeom prst="rect">
              <a:avLst/>
            </a:prstGeom>
            <a:solidFill>
              <a:srgbClr val="ffcc66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45000" rIns="45000" tIns="90000" bIns="90000" anchor="ctr" vert="vert">
              <a:noAutofit/>
            </a:bodyPr>
            <a:p>
              <a:pPr algn="ctr" defTabSz="914400">
                <a:lnSpc>
                  <a:spcPct val="100000"/>
                </a:lnSpc>
              </a:pPr>
              <a:r>
                <a:rPr b="0" lang="en-GB" sz="1800" strike="noStrike" u="none">
                  <a:solidFill>
                    <a:schemeClr val="dk2"/>
                  </a:solidFill>
                  <a:effectLst/>
                  <a:uFillTx/>
                  <a:latin typeface="Calibri"/>
                </a:rPr>
                <a:t>Pan-African Quality Assurance and Accreditation Agency (PAQAA)</a:t>
              </a:r>
              <a:endParaRPr b="0" lang="en-KE" sz="1800" strike="noStrike" u="none">
                <a:solidFill>
                  <a:srgbClr val="000000"/>
                </a:solidFill>
                <a:effectLst/>
                <a:uFillTx/>
                <a:latin typeface="Arial"/>
              </a:endParaRPr>
            </a:p>
          </p:txBody>
        </p:sp>
        <p:sp>
          <p:nvSpPr>
            <p:cNvPr id="113" name="Rectángulo 15"/>
            <p:cNvSpPr/>
            <p:nvPr/>
          </p:nvSpPr>
          <p:spPr>
            <a:xfrm>
              <a:off x="6909480" y="1756080"/>
              <a:ext cx="340920" cy="226728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90000" rIns="90000" tIns="45000" bIns="45000" anchor="ctr">
              <a:noAutofit/>
            </a:bodyPr>
            <a:p>
              <a:pPr algn="ctr" defTabSz="914400">
                <a:lnSpc>
                  <a:spcPct val="100000"/>
                </a:lnSpc>
              </a:pPr>
              <a:r>
                <a:rPr b="0" lang="es-ES" sz="2400" strike="noStrike" u="none">
                  <a:solidFill>
                    <a:schemeClr val="lt1"/>
                  </a:solidFill>
                  <a:effectLst/>
                  <a:uFillTx/>
                  <a:latin typeface="Calibri"/>
                </a:rPr>
                <a:t>HAQAA</a:t>
              </a:r>
              <a:endParaRPr b="0" lang="en-KE" sz="2400" strike="noStrike" u="none">
                <a:solidFill>
                  <a:srgbClr val="000000"/>
                </a:solidFill>
                <a:effectLst/>
                <a:uFillTx/>
                <a:latin typeface="Arial"/>
              </a:endParaRPr>
            </a:p>
          </p:txBody>
        </p:sp>
        <p:sp>
          <p:nvSpPr>
            <p:cNvPr id="114" name="Rectángulo 18"/>
            <p:cNvSpPr/>
            <p:nvPr/>
          </p:nvSpPr>
          <p:spPr>
            <a:xfrm rot="16200000">
              <a:off x="6285600" y="4670640"/>
              <a:ext cx="448560" cy="1625400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45000" rIns="45000" tIns="90000" bIns="90000" anchor="ctr" vert="vert">
              <a:noAutofit/>
            </a:bodyPr>
            <a:p>
              <a:pPr algn="ctr" defTabSz="914400">
                <a:lnSpc>
                  <a:spcPct val="100000"/>
                </a:lnSpc>
              </a:pPr>
              <a:r>
                <a:rPr b="0" lang="fr-FR" sz="2800" strike="noStrike" u="none">
                  <a:solidFill>
                    <a:schemeClr val="lt1"/>
                  </a:solidFill>
                  <a:effectLst/>
                  <a:uFillTx/>
                  <a:latin typeface="Calibri"/>
                </a:rPr>
                <a:t>SIFA</a:t>
              </a:r>
              <a:endParaRPr b="0" lang="en-KE" sz="2800" strike="noStrike" u="none">
                <a:solidFill>
                  <a:srgbClr val="000000"/>
                </a:solidFill>
                <a:effectLst/>
                <a:uFillTx/>
                <a:latin typeface="Arial"/>
              </a:endParaRPr>
            </a:p>
          </p:txBody>
        </p:sp>
        <p:sp>
          <p:nvSpPr>
            <p:cNvPr id="115" name="Rectángulo 19"/>
            <p:cNvSpPr/>
            <p:nvPr/>
          </p:nvSpPr>
          <p:spPr>
            <a:xfrm rot="16200000">
              <a:off x="6285600" y="3611520"/>
              <a:ext cx="448560" cy="1625400"/>
            </a:xfrm>
            <a:prstGeom prst="rect">
              <a:avLst/>
            </a:prstGeom>
            <a:gradFill rotWithShape="0">
              <a:gsLst>
                <a:gs pos="27000">
                  <a:srgbClr val="cce6c1"/>
                </a:gs>
                <a:gs pos="97000">
                  <a:srgbClr val="70ad47"/>
                </a:gs>
                <a:gs pos="100000">
                  <a:srgbClr val="e6f1e1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45000" rIns="45000" tIns="90000" bIns="90000" anchor="ctr" vert="vert">
              <a:noAutofit/>
            </a:bodyPr>
            <a:p>
              <a:pPr algn="ctr" defTabSz="914400">
                <a:lnSpc>
                  <a:spcPct val="100000"/>
                </a:lnSpc>
              </a:pPr>
              <a:r>
                <a:rPr b="0" lang="fr-FR" sz="1800" strike="noStrike" u="none">
                  <a:solidFill>
                    <a:schemeClr val="lt1"/>
                  </a:solidFill>
                  <a:effectLst/>
                  <a:uFillTx/>
                  <a:latin typeface="Calibri"/>
                </a:rPr>
                <a:t>TUNING/HAQAA</a:t>
              </a:r>
              <a:endParaRPr b="0" lang="en-KE" sz="1800" strike="noStrike" u="none">
                <a:solidFill>
                  <a:srgbClr val="000000"/>
                </a:solidFill>
                <a:effectLst/>
                <a:uFillTx/>
                <a:latin typeface="Arial"/>
              </a:endParaRPr>
            </a:p>
          </p:txBody>
        </p:sp>
        <p:sp>
          <p:nvSpPr>
            <p:cNvPr id="116" name="Rectángulo 20"/>
            <p:cNvSpPr/>
            <p:nvPr/>
          </p:nvSpPr>
          <p:spPr>
            <a:xfrm rot="16200000">
              <a:off x="6308280" y="4206600"/>
              <a:ext cx="403200" cy="1625400"/>
            </a:xfrm>
            <a:prstGeom prst="rect">
              <a:avLst/>
            </a:prstGeom>
            <a:solidFill>
              <a:srgbClr val="afd7fb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45000" rIns="45000" tIns="90000" bIns="90000" anchor="ctr" vert="vert">
              <a:noAutofit/>
            </a:bodyPr>
            <a:p>
              <a:pPr algn="ctr" defTabSz="914400">
                <a:lnSpc>
                  <a:spcPct val="100000"/>
                </a:lnSpc>
              </a:pPr>
              <a:r>
                <a:rPr b="0" lang="fr-FR" sz="2800" strike="noStrike" u="none">
                  <a:solidFill>
                    <a:schemeClr val="lt1"/>
                  </a:solidFill>
                  <a:effectLst/>
                  <a:uFillTx/>
                  <a:latin typeface="Calibri"/>
                </a:rPr>
                <a:t>UNESCO</a:t>
              </a:r>
              <a:endParaRPr b="0" lang="en-KE" sz="2800" strike="noStrike" u="none">
                <a:solidFill>
                  <a:srgbClr val="000000"/>
                </a:solidFill>
                <a:effectLst/>
                <a:uFillTx/>
                <a:latin typeface="Arial"/>
              </a:endParaRPr>
            </a:p>
          </p:txBody>
        </p:sp>
        <p:sp>
          <p:nvSpPr>
            <p:cNvPr id="117" name="Rectángulo 22"/>
            <p:cNvSpPr/>
            <p:nvPr/>
          </p:nvSpPr>
          <p:spPr>
            <a:xfrm rot="16200000">
              <a:off x="3491640" y="2531160"/>
              <a:ext cx="489240" cy="7172640"/>
            </a:xfrm>
            <a:prstGeom prst="rect">
              <a:avLst/>
            </a:prstGeom>
            <a:gradFill rotWithShape="0">
              <a:gsLst>
                <a:gs pos="0">
                  <a:srgbClr val="ffd8ae"/>
                </a:gs>
                <a:gs pos="50000">
                  <a:srgbClr val="ffe6cc"/>
                </a:gs>
                <a:gs pos="100000">
                  <a:srgbClr val="fff2e5"/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/>
          </p:style>
          <p:txBody>
            <a:bodyPr lIns="45000" rIns="45000" tIns="90000" bIns="90000" anchor="ctr" vert="vert">
              <a:noAutofit/>
            </a:bodyPr>
            <a:p>
              <a:pPr algn="ctr" defTabSz="914400">
                <a:lnSpc>
                  <a:spcPct val="100000"/>
                </a:lnSpc>
              </a:pPr>
              <a:r>
                <a:rPr b="0" lang="en-GB" sz="1800" strike="noStrike" u="none">
                  <a:solidFill>
                    <a:schemeClr val="lt2">
                      <a:lumMod val="50000"/>
                    </a:schemeClr>
                  </a:solidFill>
                  <a:effectLst/>
                  <a:uFillTx/>
                  <a:latin typeface="Calibri"/>
                </a:rPr>
                <a:t>CESA 25/ First Ten-Year Implementation Plan for Agenda 2063</a:t>
              </a:r>
              <a:endParaRPr b="0" lang="en-KE" sz="1800" strike="noStrike" u="none">
                <a:solidFill>
                  <a:srgbClr val="000000"/>
                </a:solidFill>
                <a:effectLst/>
                <a:uFillTx/>
                <a:latin typeface="Arial"/>
              </a:endParaRPr>
            </a:p>
          </p:txBody>
        </p:sp>
      </p:grpSp>
      <p:sp>
        <p:nvSpPr>
          <p:cNvPr id="118" name="Oval 18"/>
          <p:cNvSpPr/>
          <p:nvPr/>
        </p:nvSpPr>
        <p:spPr>
          <a:xfrm>
            <a:off x="520920" y="3485160"/>
            <a:ext cx="6558480" cy="680400"/>
          </a:xfrm>
          <a:prstGeom prst="ellipse">
            <a:avLst/>
          </a:prstGeom>
          <a:noFill/>
          <a:ln w="57150">
            <a:solidFill>
              <a:srgbClr val="e94e1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GB" sz="1800" strike="noStrike" u="non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sp>
        <p:nvSpPr>
          <p:cNvPr id="119" name="TextBox 29"/>
          <p:cNvSpPr/>
          <p:nvPr/>
        </p:nvSpPr>
        <p:spPr>
          <a:xfrm>
            <a:off x="8085240" y="4194000"/>
            <a:ext cx="3956400" cy="1370520"/>
          </a:xfrm>
          <a:prstGeom prst="rect">
            <a:avLst/>
          </a:prstGeom>
          <a:noFill/>
          <a:ln w="0">
            <a:solidFill>
              <a:srgbClr val="f9b233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en-GB" sz="1200" strike="noStrike" u="none">
                <a:solidFill>
                  <a:srgbClr val="ff0000"/>
                </a:solidFill>
                <a:effectLst/>
                <a:uFillTx/>
                <a:latin typeface="Montserrat"/>
              </a:rPr>
              <a:t>Recommendations to the AUC on the establishment of the Pan-African Quality Assurance and Accreditation Agency (PAQAA)</a:t>
            </a:r>
            <a:endParaRPr b="0" lang="en-KE" sz="12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b="0" lang="en-KE" sz="12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0" lang="en-GB" sz="1200" strike="noStrike" u="none">
                <a:solidFill>
                  <a:srgbClr val="000000"/>
                </a:solidFill>
                <a:effectLst/>
                <a:uFillTx/>
                <a:latin typeface="Montserrat"/>
              </a:rPr>
              <a:t>Produced by the Technical Working Group (TWG) for the Set-Up of the PAQAA, appointed and financed by the HAQAA2 Initiative and endorsed by the AUC</a:t>
            </a:r>
            <a:endParaRPr b="0" lang="en-KE" sz="12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120" name="Straight Arrow Connector 22"/>
          <p:cNvCxnSpPr/>
          <p:nvPr/>
        </p:nvCxnSpPr>
        <p:spPr>
          <a:xfrm>
            <a:off x="11353680" y="3320280"/>
            <a:ext cx="360" cy="845640"/>
          </a:xfrm>
          <a:prstGeom prst="straightConnector1">
            <a:avLst/>
          </a:prstGeom>
          <a:ln w="38100">
            <a:solidFill>
              <a:srgbClr val="e94e1b"/>
            </a:solidFill>
            <a:tailEnd len="med" type="triangle" w="med"/>
          </a:ln>
        </p:spPr>
      </p:cxn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Picture 6" descr=""/>
          <p:cNvPicPr/>
          <p:nvPr/>
        </p:nvPicPr>
        <p:blipFill>
          <a:blip r:embed="rId1"/>
          <a:stretch/>
        </p:blipFill>
        <p:spPr>
          <a:xfrm>
            <a:off x="5951160" y="873000"/>
            <a:ext cx="5118120" cy="487512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838080" y="500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1" lang="x-none" sz="40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The ASG-QA</a:t>
            </a:r>
            <a:br>
              <a:rPr sz="4800"/>
            </a:br>
            <a:endParaRPr b="0" lang="es-ES" sz="40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pic>
        <p:nvPicPr>
          <p:cNvPr id="123" name="Content Placeholder 3" descr=""/>
          <p:cNvPicPr/>
          <p:nvPr/>
        </p:nvPicPr>
        <p:blipFill>
          <a:blip r:embed="rId2"/>
          <a:stretch/>
        </p:blipFill>
        <p:spPr>
          <a:xfrm>
            <a:off x="1578600" y="1645200"/>
            <a:ext cx="2751840" cy="3803400"/>
          </a:xfrm>
          <a:prstGeom prst="rect">
            <a:avLst/>
          </a:prstGeom>
          <a:noFill/>
          <a:ln w="0">
            <a:noFill/>
          </a:ln>
        </p:spPr>
      </p:pic>
      <p:cxnSp>
        <p:nvCxnSpPr>
          <p:cNvPr id="124" name="Straight Arrow Connector 4"/>
          <p:cNvCxnSpPr/>
          <p:nvPr/>
        </p:nvCxnSpPr>
        <p:spPr>
          <a:xfrm>
            <a:off x="4449600" y="3547080"/>
            <a:ext cx="1383120" cy="360"/>
          </a:xfrm>
          <a:prstGeom prst="straightConnector1">
            <a:avLst/>
          </a:prstGeom>
          <a:ln>
            <a:solidFill>
              <a:srgbClr val="ffc000"/>
            </a:solidFill>
            <a:tailEnd len="med" type="triangle" w="med"/>
          </a:ln>
        </p:spPr>
      </p:cxnSp>
      <p:pic>
        <p:nvPicPr>
          <p:cNvPr id="125" name="Imagen 8" descr="Texto&#10;&#10;Descripción generada automáticamente"/>
          <p:cNvPicPr/>
          <p:nvPr/>
        </p:nvPicPr>
        <p:blipFill>
          <a:blip r:embed="rId3"/>
          <a:stretch/>
        </p:blipFill>
        <p:spPr>
          <a:xfrm>
            <a:off x="9961200" y="117720"/>
            <a:ext cx="1819440" cy="11264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26" name="Oval 5"/>
          <p:cNvSpPr/>
          <p:nvPr/>
        </p:nvSpPr>
        <p:spPr>
          <a:xfrm>
            <a:off x="356760" y="5765400"/>
            <a:ext cx="9122760" cy="1024560"/>
          </a:xfrm>
          <a:prstGeom prst="rect">
            <a:avLst/>
          </a:prstGeom>
          <a:solidFill>
            <a:srgbClr val="ffffff"/>
          </a:solidFill>
          <a:ln>
            <a:solidFill>
              <a:srgbClr val="ffc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/>
        </p:style>
        <p:txBody>
          <a:bodyPr lIns="90000" rIns="90000" tIns="45000" bIns="45000" anchor="ctr">
            <a:noAutofit/>
          </a:bodyPr>
          <a:p>
            <a:pPr defTabSz="914400">
              <a:lnSpc>
                <a:spcPct val="100000"/>
              </a:lnSpc>
            </a:pPr>
            <a:r>
              <a:rPr b="0" i="1" lang="en-ES" sz="12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*A continental reference document: based on exisiting standards at different levels in Africa and</a:t>
            </a:r>
            <a:endParaRPr b="0" lang="en-KE" sz="12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0" i="1" lang="en-ES" sz="12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 internationally, targeting both IQA and EQA</a:t>
            </a:r>
            <a:endParaRPr b="0" lang="en-KE" sz="12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defTabSz="914400">
              <a:lnSpc>
                <a:spcPct val="100000"/>
              </a:lnSpc>
            </a:pPr>
            <a:r>
              <a:rPr b="0" i="1" lang="en-ES" sz="12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*New feature: National quality bodies assuring their own quality = transparency in QA procedures</a:t>
            </a:r>
            <a:endParaRPr b="0" lang="en-KE" sz="12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27" name="Oval 3"/>
          <p:cNvSpPr/>
          <p:nvPr/>
        </p:nvSpPr>
        <p:spPr>
          <a:xfrm>
            <a:off x="5648040" y="3068280"/>
            <a:ext cx="2734920" cy="2538720"/>
          </a:xfrm>
          <a:prstGeom prst="ellipse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endParaRPr b="0" lang="en-ES" sz="1800" strike="noStrike" u="non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838080" y="16020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rmAutofit/>
          </a:bodyPr>
          <a:p>
            <a:pPr indent="0" defTabSz="914400">
              <a:lnSpc>
                <a:spcPct val="90000"/>
              </a:lnSpc>
              <a:buNone/>
            </a:pPr>
            <a:r>
              <a:rPr b="1" lang="en-GB" sz="4000" strike="noStrike" u="none">
                <a:solidFill>
                  <a:schemeClr val="lt1"/>
                </a:solidFill>
                <a:effectLst/>
                <a:uFillTx/>
                <a:latin typeface="Montserrat"/>
              </a:rPr>
              <a:t>Why this matters</a:t>
            </a:r>
            <a:endParaRPr b="0" lang="es-ES" sz="40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29" name="PlaceHolder 2"/>
          <p:cNvSpPr>
            <a:spLocks noGrp="1"/>
          </p:cNvSpPr>
          <p:nvPr>
            <p:ph/>
          </p:nvPr>
        </p:nvSpPr>
        <p:spPr>
          <a:xfrm>
            <a:off x="838080" y="2275920"/>
            <a:ext cx="10515240" cy="2132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514440" indent="-514440" defTabSz="914400">
              <a:lnSpc>
                <a:spcPct val="90000"/>
              </a:lnSpc>
              <a:spcBef>
                <a:spcPts val="1001"/>
              </a:spcBef>
              <a:buClr>
                <a:srgbClr val="e94e1b"/>
              </a:buClr>
              <a:buFont typeface="Calibri Light"/>
              <a:buAutoNum type="arabicPeriod"/>
            </a:pPr>
            <a:r>
              <a:rPr b="0" lang="en-US" sz="24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Trust and recognition (within and outside Africa) 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</a:pP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marL="514440" indent="-514440" defTabSz="914400">
              <a:lnSpc>
                <a:spcPct val="90000"/>
              </a:lnSpc>
              <a:spcBef>
                <a:spcPts val="1001"/>
              </a:spcBef>
              <a:buClr>
                <a:srgbClr val="e94e1b"/>
              </a:buClr>
              <a:buFont typeface="Calibri Light"/>
              <a:buAutoNum type="arabicPeriod"/>
            </a:pPr>
            <a:r>
              <a:rPr b="0" lang="en-US" sz="24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Stronger national QA systems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</a:pP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marL="514440" indent="-514440" defTabSz="914400">
              <a:lnSpc>
                <a:spcPct val="90000"/>
              </a:lnSpc>
              <a:spcBef>
                <a:spcPts val="1001"/>
              </a:spcBef>
              <a:buClr>
                <a:srgbClr val="e94e1b"/>
              </a:buClr>
              <a:buFont typeface="Calibri Light"/>
              <a:buAutoNum type="arabicPeriod"/>
            </a:pPr>
            <a:r>
              <a:rPr b="0" lang="en-US" sz="24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Harmonised regional QA frameworks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</a:pP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marL="514440" indent="-514440" defTabSz="914400">
              <a:lnSpc>
                <a:spcPct val="90000"/>
              </a:lnSpc>
              <a:spcBef>
                <a:spcPts val="1001"/>
              </a:spcBef>
              <a:buClr>
                <a:srgbClr val="e94e1b"/>
              </a:buClr>
              <a:buFont typeface="Calibri Light"/>
              <a:buAutoNum type="arabicPeriod"/>
            </a:pPr>
            <a:r>
              <a:rPr b="0" lang="en-US" sz="24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One continental voice for African QA in higher education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title"/>
          </p:nvPr>
        </p:nvSpPr>
        <p:spPr>
          <a:xfrm>
            <a:off x="838080" y="16020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 anchorCtr="1">
            <a:normAutofit fontScale="85000" lnSpcReduction="19999"/>
          </a:bodyPr>
          <a:p>
            <a:pPr indent="0" algn="ctr" defTabSz="914400">
              <a:lnSpc>
                <a:spcPct val="90000"/>
              </a:lnSpc>
              <a:buNone/>
            </a:pPr>
            <a:r>
              <a:rPr b="1" lang="en-US" sz="4400" strike="noStrike" u="none">
                <a:solidFill>
                  <a:schemeClr val="lt1"/>
                </a:solidFill>
                <a:effectLst/>
                <a:uFillTx/>
                <a:latin typeface="Montserrat"/>
              </a:rPr>
              <a:t>HAQAA3 Technical assistance to PAQAA </a:t>
            </a:r>
            <a:br>
              <a:rPr sz="4400"/>
            </a:br>
            <a:r>
              <a:rPr b="1" lang="en-US" sz="4400" strike="noStrike" u="none">
                <a:solidFill>
                  <a:schemeClr val="lt1"/>
                </a:solidFill>
                <a:effectLst/>
                <a:uFillTx/>
                <a:latin typeface="Montserrat"/>
              </a:rPr>
              <a:t>(2023-2028)</a:t>
            </a:r>
            <a:endParaRPr b="0" lang="es-ES" sz="44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graphicFrame>
        <p:nvGraphicFramePr>
          <p:cNvPr id="3" name="Diagram3"/>
          <p:cNvGraphicFramePr/>
          <p:nvPr>
            <p:extLst>
              <p:ext uri="{D42A27DB-BD31-4B8C-83A1-F6EECF244321}">
                <p14:modId xmlns:p14="http://schemas.microsoft.com/office/powerpoint/2010/main" val="3462306750"/>
              </p:ext>
            </p:extLst>
          </p:nvPr>
        </p:nvGraphicFramePr>
        <p:xfrm>
          <a:off x="838080" y="1825560"/>
          <a:ext cx="10515240" cy="4350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838080" y="160200"/>
            <a:ext cx="1108296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rmAutofit/>
          </a:bodyPr>
          <a:p>
            <a:pPr indent="0" defTabSz="914400">
              <a:lnSpc>
                <a:spcPct val="90000"/>
              </a:lnSpc>
              <a:buNone/>
            </a:pPr>
            <a:r>
              <a:rPr b="1" lang="en-GB" sz="4000" strike="noStrike" u="none">
                <a:solidFill>
                  <a:schemeClr val="lt1"/>
                </a:solidFill>
                <a:effectLst/>
                <a:uFillTx/>
                <a:latin typeface="Montserrat"/>
              </a:rPr>
              <a:t>PAQAA website as a repository of its history</a:t>
            </a:r>
            <a:endParaRPr b="0" lang="es-ES" sz="40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pic>
        <p:nvPicPr>
          <p:cNvPr id="132" name="Picture 22" descr=""/>
          <p:cNvPicPr/>
          <p:nvPr/>
        </p:nvPicPr>
        <p:blipFill>
          <a:blip r:embed="rId1"/>
          <a:stretch/>
        </p:blipFill>
        <p:spPr>
          <a:xfrm>
            <a:off x="0" y="1904400"/>
            <a:ext cx="6062040" cy="3860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33" name="Oval 23"/>
          <p:cNvSpPr/>
          <p:nvPr/>
        </p:nvSpPr>
        <p:spPr>
          <a:xfrm>
            <a:off x="2656440" y="1915560"/>
            <a:ext cx="1375920" cy="32688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 defTabSz="914400">
              <a:lnSpc>
                <a:spcPct val="100000"/>
              </a:lnSpc>
            </a:pPr>
            <a:endParaRPr b="0" lang="en-GB" sz="1800" strike="noStrike" u="none">
              <a:solidFill>
                <a:schemeClr val="lt1"/>
              </a:solidFill>
              <a:effectLst/>
              <a:uFillTx/>
              <a:latin typeface="Calibri"/>
            </a:endParaRPr>
          </a:p>
        </p:txBody>
      </p:sp>
      <p:pic>
        <p:nvPicPr>
          <p:cNvPr id="134" name="Picture 25" descr=""/>
          <p:cNvPicPr/>
          <p:nvPr/>
        </p:nvPicPr>
        <p:blipFill>
          <a:blip r:embed="rId2"/>
          <a:stretch/>
        </p:blipFill>
        <p:spPr>
          <a:xfrm>
            <a:off x="6805080" y="1731240"/>
            <a:ext cx="4664520" cy="3802680"/>
          </a:xfrm>
          <a:prstGeom prst="rect">
            <a:avLst/>
          </a:prstGeom>
          <a:noFill/>
          <a:ln w="0">
            <a:noFill/>
          </a:ln>
        </p:spPr>
      </p:pic>
      <p:cxnSp>
        <p:nvCxnSpPr>
          <p:cNvPr id="135" name="Straight Arrow Connector 27"/>
          <p:cNvCxnSpPr/>
          <p:nvPr/>
        </p:nvCxnSpPr>
        <p:spPr>
          <a:xfrm>
            <a:off x="4032720" y="2156040"/>
            <a:ext cx="5188320" cy="2993760"/>
          </a:xfrm>
          <a:prstGeom prst="straightConnector1">
            <a:avLst/>
          </a:prstGeom>
          <a:ln w="38100">
            <a:solidFill>
              <a:srgbClr val="ff0000"/>
            </a:solidFill>
            <a:tailEnd len="med" type="triangle" w="med"/>
          </a:ln>
        </p:spPr>
      </p:cxn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838080" y="401400"/>
            <a:ext cx="10515240" cy="1133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rmAutofit/>
          </a:bodyPr>
          <a:p>
            <a:pPr indent="0" defTabSz="914400">
              <a:lnSpc>
                <a:spcPct val="90000"/>
              </a:lnSpc>
              <a:buNone/>
            </a:pPr>
            <a:r>
              <a:rPr b="1" lang="en-US" sz="4000" strike="noStrike" u="none">
                <a:solidFill>
                  <a:schemeClr val="lt1"/>
                </a:solidFill>
                <a:effectLst/>
                <a:uFillTx/>
                <a:latin typeface="Montserrat"/>
              </a:rPr>
              <a:t>2024: Regional hybrid consultations</a:t>
            </a:r>
            <a:endParaRPr b="0" lang="es-ES" sz="40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graphicFrame>
        <p:nvGraphicFramePr>
          <p:cNvPr id="4" name="Diagram4"/>
          <p:cNvGraphicFramePr/>
          <p:nvPr>
            <p:extLst>
              <p:ext uri="{D42A27DB-BD31-4B8C-83A1-F6EECF244321}">
                <p14:modId xmlns:p14="http://schemas.microsoft.com/office/powerpoint/2010/main" val="4235280685"/>
              </p:ext>
            </p:extLst>
          </p:nvPr>
        </p:nvGraphicFramePr>
        <p:xfrm>
          <a:off x="110880" y="1720800"/>
          <a:ext cx="11969640" cy="20401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" r:lo="rId2" r:qs="rId3" r:cs="rId4"/>
          </a:graphicData>
        </a:graphic>
      </p:graphicFrame>
      <p:sp>
        <p:nvSpPr>
          <p:cNvPr id="137" name="TextBox 2"/>
          <p:cNvSpPr/>
          <p:nvPr/>
        </p:nvSpPr>
        <p:spPr>
          <a:xfrm>
            <a:off x="210240" y="4255200"/>
            <a:ext cx="2668320" cy="1384560"/>
          </a:xfrm>
          <a:prstGeom prst="rect">
            <a:avLst/>
          </a:prstGeom>
          <a:noFill/>
          <a:ln w="0">
            <a:solidFill>
              <a:srgbClr val="ed7d31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1" lang="en-GB" sz="14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4 reports </a:t>
            </a:r>
            <a:endParaRPr b="0" lang="en-KE" sz="1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b="0" lang="en-KE" sz="1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1" lang="en-GB" sz="14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Recommendations on PAQAA governance and functions</a:t>
            </a:r>
            <a:endParaRPr b="0" lang="en-KE" sz="1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endParaRPr b="0" lang="en-KE" sz="1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100000"/>
              </a:lnSpc>
            </a:pPr>
            <a:r>
              <a:rPr b="1" lang="en-GB" sz="14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Available on the HAQAA website</a:t>
            </a:r>
            <a:endParaRPr b="0" lang="en-KE" sz="1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cxnSp>
        <p:nvCxnSpPr>
          <p:cNvPr id="138" name="Straight Arrow Connector 5"/>
          <p:cNvCxnSpPr/>
          <p:nvPr/>
        </p:nvCxnSpPr>
        <p:spPr>
          <a:xfrm>
            <a:off x="1544040" y="3819960"/>
            <a:ext cx="360" cy="376920"/>
          </a:xfrm>
          <a:prstGeom prst="straightConnector1">
            <a:avLst/>
          </a:prstGeom>
          <a:ln>
            <a:solidFill>
              <a:srgbClr val="ed7d31"/>
            </a:solidFill>
            <a:tailEnd len="med" type="triangle" w="med"/>
          </a:ln>
        </p:spPr>
      </p:cxnSp>
      <p:sp>
        <p:nvSpPr>
          <p:cNvPr id="139" name="TextBox 6"/>
          <p:cNvSpPr/>
          <p:nvPr/>
        </p:nvSpPr>
        <p:spPr>
          <a:xfrm>
            <a:off x="210240" y="6206040"/>
            <a:ext cx="5168520" cy="461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0" lang="en-US" sz="12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The events gathered a total of </a:t>
            </a:r>
            <a:r>
              <a:rPr b="1" lang="en-US" sz="12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110 African key actors</a:t>
            </a:r>
            <a:r>
              <a:rPr b="0" lang="en-US" sz="1200" strike="noStrike" u="none">
                <a:solidFill>
                  <a:schemeClr val="dk1"/>
                </a:solidFill>
                <a:effectLst/>
                <a:uFillTx/>
                <a:latin typeface="Calibri"/>
              </a:rPr>
              <a:t>, targeting QA councils, ministries and major stakeholders such as university networks and QA networks</a:t>
            </a:r>
            <a:endParaRPr b="0" lang="en-KE" sz="12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graphicFrame>
        <p:nvGraphicFramePr>
          <p:cNvPr id="5" name="Diagram5"/>
          <p:cNvGraphicFramePr/>
          <p:nvPr>
            <p:extLst>
              <p:ext uri="{D42A27DB-BD31-4B8C-83A1-F6EECF244321}">
                <p14:modId xmlns:p14="http://schemas.microsoft.com/office/powerpoint/2010/main" val="255659006"/>
              </p:ext>
            </p:extLst>
          </p:nvPr>
        </p:nvGraphicFramePr>
        <p:xfrm>
          <a:off x="6581160" y="3887640"/>
          <a:ext cx="3103560" cy="2829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cxnSp>
        <p:nvCxnSpPr>
          <p:cNvPr id="140" name="Straight Arrow Connector 7"/>
          <p:cNvCxnSpPr/>
          <p:nvPr/>
        </p:nvCxnSpPr>
        <p:spPr>
          <a:xfrm>
            <a:off x="3170880" y="4759200"/>
            <a:ext cx="3342240" cy="360"/>
          </a:xfrm>
          <a:prstGeom prst="straightConnector1">
            <a:avLst/>
          </a:prstGeom>
          <a:ln>
            <a:solidFill>
              <a:srgbClr val="ed7d31"/>
            </a:solidFill>
            <a:tailEnd len="med" type="triangle" w="med"/>
          </a:ln>
        </p:spPr>
      </p:cxn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838080" y="16020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rmAutofit/>
          </a:bodyPr>
          <a:p>
            <a:pPr indent="0" defTabSz="914400">
              <a:lnSpc>
                <a:spcPct val="90000"/>
              </a:lnSpc>
              <a:buNone/>
            </a:pPr>
            <a:r>
              <a:rPr b="1" lang="en-GB" sz="4000" strike="noStrike" u="none">
                <a:solidFill>
                  <a:schemeClr val="lt1"/>
                </a:solidFill>
                <a:effectLst/>
                <a:uFillTx/>
                <a:latin typeface="Montserrat"/>
              </a:rPr>
              <a:t>Report: Main recommendations</a:t>
            </a:r>
            <a:endParaRPr b="0" lang="es-ES" sz="40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42" name=""/>
          <p:cNvSpPr/>
          <p:nvPr/>
        </p:nvSpPr>
        <p:spPr>
          <a:xfrm>
            <a:off x="180000" y="2880000"/>
            <a:ext cx="10681920" cy="1980000"/>
          </a:xfrm>
          <a:prstGeom prst="ellipse">
            <a:avLst/>
          </a:prstGeom>
          <a:solidFill>
            <a:srgbClr val="ffe994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en-KE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3" name="PlaceHolder 2"/>
          <p:cNvSpPr>
            <a:spLocks noGrp="1"/>
          </p:cNvSpPr>
          <p:nvPr>
            <p:ph/>
          </p:nvPr>
        </p:nvSpPr>
        <p:spPr>
          <a:xfrm>
            <a:off x="838080" y="1929240"/>
            <a:ext cx="10515240" cy="4251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514440" indent="-514440" defTabSz="914400">
              <a:lnSpc>
                <a:spcPct val="90000"/>
              </a:lnSpc>
              <a:spcBef>
                <a:spcPts val="1001"/>
              </a:spcBef>
              <a:buClr>
                <a:srgbClr val="e94e1b"/>
              </a:buClr>
              <a:buFont typeface="Calibri Light"/>
              <a:buAutoNum type="arabicPeriod"/>
            </a:pPr>
            <a:r>
              <a:rPr b="0" lang="en-US" sz="24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Legal framework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808080"/>
              </a:buClr>
              <a:buFont typeface="Arial"/>
              <a:buChar char="•"/>
            </a:pPr>
            <a:r>
              <a:rPr b="0" lang="en-US" sz="2000" strike="noStrike" u="none">
                <a:solidFill>
                  <a:schemeClr val="lt1">
                    <a:lumMod val="50000"/>
                  </a:schemeClr>
                </a:solidFill>
                <a:effectLst/>
                <a:uFillTx/>
                <a:latin typeface="Montserrat"/>
              </a:rPr>
              <a:t>Explore renaming the PAQAA to better reflect its current functions and avoid confusion – </a:t>
            </a:r>
            <a:r>
              <a:rPr b="0" i="1" lang="en-US" sz="2000" strike="noStrike" u="none">
                <a:solidFill>
                  <a:schemeClr val="lt1">
                    <a:lumMod val="50000"/>
                  </a:schemeClr>
                </a:solidFill>
                <a:effectLst/>
                <a:uFillTx/>
                <a:latin typeface="Montserrat"/>
              </a:rPr>
              <a:t>Pan African Quality Assurance </a:t>
            </a:r>
            <a:r>
              <a:rPr b="1" i="1" lang="en-US" sz="2000" strike="noStrike" u="none">
                <a:solidFill>
                  <a:schemeClr val="lt1">
                    <a:lumMod val="50000"/>
                  </a:schemeClr>
                </a:solidFill>
                <a:effectLst/>
                <a:uFillTx/>
                <a:latin typeface="Montserrat"/>
              </a:rPr>
              <a:t>Alliance</a:t>
            </a:r>
            <a:endParaRPr b="0" lang="es-ES" sz="2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marL="457200" indent="0" defTabSz="914400">
              <a:lnSpc>
                <a:spcPct val="90000"/>
              </a:lnSpc>
              <a:spcBef>
                <a:spcPts val="499"/>
              </a:spcBef>
              <a:buNone/>
              <a:tabLst>
                <a:tab algn="l" pos="0"/>
              </a:tabLst>
            </a:pPr>
            <a:endParaRPr b="0" lang="es-ES" sz="2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marL="514440" indent="-514440" defTabSz="914400">
              <a:lnSpc>
                <a:spcPct val="90000"/>
              </a:lnSpc>
              <a:spcBef>
                <a:spcPts val="1001"/>
              </a:spcBef>
              <a:buClr>
                <a:srgbClr val="e94e1b"/>
              </a:buClr>
              <a:buFont typeface="Calibri Light"/>
              <a:buAutoNum type="arabicPeriod"/>
              <a:tabLst>
                <a:tab algn="l" pos="0"/>
              </a:tabLst>
            </a:pPr>
            <a:r>
              <a:rPr b="0" lang="en-US" sz="24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Governance structure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1" marL="685800" indent="-228600" defTabSz="914400">
              <a:lnSpc>
                <a:spcPct val="90000"/>
              </a:lnSpc>
              <a:spcBef>
                <a:spcPts val="499"/>
              </a:spcBef>
              <a:buClr>
                <a:srgbClr val="808080"/>
              </a:buClr>
              <a:buFont typeface="Arial"/>
              <a:buChar char="•"/>
              <a:tabLst>
                <a:tab algn="l" pos="0"/>
              </a:tabLst>
            </a:pPr>
            <a:r>
              <a:rPr b="0" lang="en-US" sz="2000" strike="noStrike" u="none">
                <a:solidFill>
                  <a:schemeClr val="lt1">
                    <a:lumMod val="50000"/>
                  </a:schemeClr>
                </a:solidFill>
                <a:effectLst/>
                <a:uFillTx/>
                <a:latin typeface="Montserrat"/>
              </a:rPr>
              <a:t>Launch an </a:t>
            </a:r>
            <a:r>
              <a:rPr b="1" lang="en-US" sz="2000" strike="noStrike" u="none">
                <a:solidFill>
                  <a:srgbClr val="f9b233"/>
                </a:solidFill>
                <a:effectLst/>
                <a:uFillTx/>
                <a:latin typeface="Montserrat"/>
              </a:rPr>
              <a:t>interim governance body </a:t>
            </a:r>
            <a:r>
              <a:rPr b="0" lang="en-US" sz="2000" strike="noStrike" u="none">
                <a:solidFill>
                  <a:schemeClr val="lt1">
                    <a:lumMod val="50000"/>
                  </a:schemeClr>
                </a:solidFill>
                <a:effectLst/>
                <a:uFillTx/>
                <a:latin typeface="Montserrat"/>
              </a:rPr>
              <a:t>with national membership and clearly defines ToR</a:t>
            </a:r>
            <a:endParaRPr b="0" lang="es-ES" sz="2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indent="0" defTabSz="914400">
              <a:lnSpc>
                <a:spcPct val="90000"/>
              </a:lnSpc>
              <a:spcBef>
                <a:spcPts val="499"/>
              </a:spcBef>
              <a:buNone/>
              <a:tabLst>
                <a:tab algn="l" pos="0"/>
              </a:tabLst>
            </a:pPr>
            <a:endParaRPr b="0" lang="es-ES" sz="2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marL="514440" indent="-514440" defTabSz="914400">
              <a:lnSpc>
                <a:spcPct val="90000"/>
              </a:lnSpc>
              <a:spcBef>
                <a:spcPts val="1001"/>
              </a:spcBef>
              <a:buClr>
                <a:srgbClr val="e94e1b"/>
              </a:buClr>
              <a:buFont typeface="Calibri Light"/>
              <a:buAutoNum type="arabicPeriod" startAt="3"/>
              <a:tabLst>
                <a:tab algn="l" pos="0"/>
              </a:tabLst>
            </a:pPr>
            <a:r>
              <a:rPr b="0" lang="en-US" sz="24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Functions and phases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lvl="1" marL="971640" indent="-514440" defTabSz="914400">
              <a:lnSpc>
                <a:spcPct val="90000"/>
              </a:lnSpc>
              <a:spcBef>
                <a:spcPts val="499"/>
              </a:spcBef>
              <a:buClr>
                <a:srgbClr val="808080"/>
              </a:buClr>
              <a:buFont typeface="Calibri Light"/>
              <a:buAutoNum type="arabicPeriod"/>
              <a:tabLst>
                <a:tab algn="l" pos="0"/>
              </a:tabLst>
            </a:pPr>
            <a:r>
              <a:rPr b="0" lang="en-US" sz="2000" strike="noStrike" u="none">
                <a:solidFill>
                  <a:schemeClr val="lt1">
                    <a:lumMod val="50000"/>
                  </a:schemeClr>
                </a:solidFill>
                <a:effectLst/>
                <a:uFillTx/>
                <a:latin typeface="Montserrat"/>
              </a:rPr>
              <a:t>Focus on initial, non-controversial functions: external reviews, capacity building, </a:t>
            </a:r>
            <a:r>
              <a:rPr b="1" lang="en-US" sz="2000" strike="noStrike" u="none">
                <a:solidFill>
                  <a:srgbClr val="f9b233"/>
                </a:solidFill>
                <a:effectLst/>
                <a:uFillTx/>
                <a:latin typeface="Montserrat"/>
              </a:rPr>
              <a:t>creation of a register</a:t>
            </a:r>
            <a:r>
              <a:rPr b="0" lang="en-US" sz="2000" strike="noStrike" u="none">
                <a:solidFill>
                  <a:schemeClr val="lt1">
                    <a:lumMod val="50000"/>
                  </a:schemeClr>
                </a:solidFill>
                <a:effectLst/>
                <a:uFillTx/>
                <a:latin typeface="Montserrat"/>
              </a:rPr>
              <a:t>, ASG-QA promotion and revision</a:t>
            </a:r>
            <a:endParaRPr b="0" lang="es-ES" sz="2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indent="0" defTabSz="914400">
              <a:lnSpc>
                <a:spcPct val="90000"/>
              </a:lnSpc>
              <a:spcBef>
                <a:spcPts val="499"/>
              </a:spcBef>
              <a:buNone/>
              <a:tabLst>
                <a:tab algn="l" pos="0"/>
              </a:tabLst>
            </a:pPr>
            <a:endParaRPr b="0" lang="es-ES" sz="2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838080" y="16020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rmAutofit/>
          </a:bodyPr>
          <a:p>
            <a:pPr indent="0" defTabSz="914400">
              <a:lnSpc>
                <a:spcPct val="90000"/>
              </a:lnSpc>
              <a:buNone/>
            </a:pPr>
            <a:r>
              <a:rPr b="1" lang="en-GB" sz="4000" strike="noStrike" u="none">
                <a:solidFill>
                  <a:schemeClr val="lt1"/>
                </a:solidFill>
                <a:effectLst/>
                <a:uFillTx/>
                <a:latin typeface="Montserrat"/>
              </a:rPr>
              <a:t>The role of AU Member states: </a:t>
            </a:r>
            <a:br>
              <a:rPr sz="4000"/>
            </a:br>
            <a:r>
              <a:rPr b="1" lang="en-GB" sz="4000" strike="noStrike" u="none">
                <a:solidFill>
                  <a:schemeClr val="lt1"/>
                </a:solidFill>
                <a:effectLst/>
                <a:uFillTx/>
                <a:latin typeface="Montserrat"/>
              </a:rPr>
              <a:t>ministries and QAA</a:t>
            </a:r>
            <a:endParaRPr b="0" lang="es-ES" sz="40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45" name=""/>
          <p:cNvSpPr/>
          <p:nvPr/>
        </p:nvSpPr>
        <p:spPr>
          <a:xfrm>
            <a:off x="540000" y="4500000"/>
            <a:ext cx="6300000" cy="1620000"/>
          </a:xfrm>
          <a:prstGeom prst="ellipse">
            <a:avLst/>
          </a:prstGeom>
          <a:solidFill>
            <a:srgbClr val="ffe994"/>
          </a:solidFill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en-KE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/>
          </p:nvPr>
        </p:nvSpPr>
        <p:spPr>
          <a:xfrm>
            <a:off x="838080" y="2275920"/>
            <a:ext cx="10515240" cy="2132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514440" indent="-514440" defTabSz="914400">
              <a:lnSpc>
                <a:spcPct val="90000"/>
              </a:lnSpc>
              <a:spcBef>
                <a:spcPts val="1001"/>
              </a:spcBef>
              <a:buClr>
                <a:srgbClr val="e94e1b"/>
              </a:buClr>
              <a:buFont typeface="Calibri Light"/>
              <a:buAutoNum type="arabicPeriod"/>
            </a:pPr>
            <a:r>
              <a:rPr b="0" lang="en-US" sz="24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Validate recommendations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</a:pP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marL="514440" indent="-514440" defTabSz="914400">
              <a:lnSpc>
                <a:spcPct val="90000"/>
              </a:lnSpc>
              <a:spcBef>
                <a:spcPts val="1001"/>
              </a:spcBef>
              <a:buClr>
                <a:srgbClr val="e94e1b"/>
              </a:buClr>
              <a:buFont typeface="Calibri Light"/>
              <a:buAutoNum type="arabicPeriod"/>
            </a:pPr>
            <a:r>
              <a:rPr b="0" lang="en-US" sz="24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Endorse way forward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</a:pP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marL="514440" indent="-514440" defTabSz="914400">
              <a:lnSpc>
                <a:spcPct val="90000"/>
              </a:lnSpc>
              <a:spcBef>
                <a:spcPts val="1001"/>
              </a:spcBef>
              <a:buClr>
                <a:srgbClr val="e94e1b"/>
              </a:buClr>
              <a:buFont typeface="Calibri Light"/>
              <a:buAutoNum type="arabicPeriod"/>
            </a:pPr>
            <a:r>
              <a:rPr b="0" lang="en-US" sz="24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Spread the word (ASG-QA, PAQAA, PAQAF)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</a:pP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marL="514440" indent="-514440" defTabSz="914400">
              <a:lnSpc>
                <a:spcPct val="90000"/>
              </a:lnSpc>
              <a:spcBef>
                <a:spcPts val="1001"/>
              </a:spcBef>
              <a:buClr>
                <a:srgbClr val="e94e1b"/>
              </a:buClr>
              <a:buFont typeface="Calibri Light"/>
              <a:buAutoNum type="arabicPeriod"/>
            </a:pPr>
            <a:r>
              <a:rPr b="0" lang="en-US" sz="24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Be part of the Interim Council</a:t>
            </a: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</a:pPr>
            <a:endParaRPr b="0" lang="es-ES" sz="24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title"/>
          </p:nvPr>
        </p:nvSpPr>
        <p:spPr>
          <a:xfrm>
            <a:off x="838080" y="16020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defTabSz="914400">
              <a:lnSpc>
                <a:spcPct val="90000"/>
              </a:lnSpc>
              <a:buNone/>
            </a:pPr>
            <a:r>
              <a:rPr b="1" lang="en-ES" sz="4400" strike="noStrike" u="none">
                <a:solidFill>
                  <a:schemeClr val="lt1"/>
                </a:solidFill>
                <a:effectLst/>
                <a:uFillTx/>
                <a:latin typeface="Montserrat"/>
              </a:rPr>
              <a:t>Interim Council: What to expect</a:t>
            </a:r>
            <a:endParaRPr b="0" lang="es-ES" sz="44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48" name="PlaceHolder 2"/>
          <p:cNvSpPr>
            <a:spLocks noGrp="1"/>
          </p:cNvSpPr>
          <p:nvPr>
            <p:ph/>
          </p:nvPr>
        </p:nvSpPr>
        <p:spPr>
          <a:xfrm>
            <a:off x="838080" y="1722960"/>
            <a:ext cx="10515240" cy="5069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rmAutofit fontScale="92500" lnSpcReduction="9999"/>
          </a:bodyPr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808080"/>
              </a:buClr>
              <a:buFont typeface="Arial"/>
              <a:buChar char="•"/>
            </a:pPr>
            <a:r>
              <a:rPr b="1" lang="en-ES" sz="2200" strike="noStrike" u="none">
                <a:solidFill>
                  <a:schemeClr val="lt1">
                    <a:lumMod val="50000"/>
                  </a:schemeClr>
                </a:solidFill>
                <a:effectLst/>
                <a:uFillTx/>
                <a:latin typeface="Montserrat"/>
              </a:rPr>
              <a:t>Voluntary</a:t>
            </a:r>
            <a:r>
              <a:rPr b="0" lang="en-ES" sz="2200" strike="noStrike" u="none">
                <a:solidFill>
                  <a:schemeClr val="lt1">
                    <a:lumMod val="50000"/>
                  </a:schemeClr>
                </a:solidFill>
                <a:effectLst/>
                <a:uFillTx/>
                <a:latin typeface="Montserrat"/>
              </a:rPr>
              <a:t> affiliation of countries, represented through their responsible ministry or national QA agency</a:t>
            </a:r>
            <a:endParaRPr b="0" lang="es-ES" sz="22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</a:pPr>
            <a:endParaRPr b="0" lang="es-ES" sz="22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808080"/>
              </a:buClr>
              <a:buFont typeface="Arial"/>
              <a:buChar char="•"/>
            </a:pPr>
            <a:r>
              <a:rPr b="0" lang="en-ES" sz="2200" strike="noStrike" u="none">
                <a:solidFill>
                  <a:schemeClr val="lt1">
                    <a:lumMod val="50000"/>
                  </a:schemeClr>
                </a:solidFill>
                <a:effectLst/>
                <a:uFillTx/>
                <a:latin typeface="Montserrat"/>
              </a:rPr>
              <a:t>Support and participation of regional associations and organizations with a direct stake in QA and an afiliation to Member States </a:t>
            </a:r>
            <a:endParaRPr b="0" lang="es-ES" sz="22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</a:pPr>
            <a:endParaRPr b="0" lang="es-ES" sz="22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808080"/>
              </a:buClr>
              <a:buFont typeface="Arial"/>
              <a:buChar char="•"/>
            </a:pPr>
            <a:r>
              <a:rPr b="0" lang="en-ES" sz="2200" strike="noStrike" u="none">
                <a:solidFill>
                  <a:schemeClr val="lt1">
                    <a:lumMod val="50000"/>
                  </a:schemeClr>
                </a:solidFill>
                <a:effectLst/>
                <a:uFillTx/>
                <a:latin typeface="Montserrat"/>
              </a:rPr>
              <a:t>Min</a:t>
            </a:r>
            <a:r>
              <a:rPr b="0" lang="en-GB" sz="2200" strike="noStrike" u="none">
                <a:solidFill>
                  <a:schemeClr val="lt1">
                    <a:lumMod val="50000"/>
                  </a:schemeClr>
                </a:solidFill>
                <a:effectLst/>
                <a:uFillTx/>
                <a:latin typeface="Montserrat"/>
              </a:rPr>
              <a:t>imum</a:t>
            </a:r>
            <a:r>
              <a:rPr b="0" lang="en-ES" sz="2200" strike="noStrike" u="none">
                <a:solidFill>
                  <a:schemeClr val="lt1">
                    <a:lumMod val="50000"/>
                  </a:schemeClr>
                </a:solidFill>
                <a:effectLst/>
                <a:uFillTx/>
                <a:latin typeface="Montserrat"/>
              </a:rPr>
              <a:t> quota from each African region</a:t>
            </a:r>
            <a:endParaRPr b="0" lang="es-ES" sz="22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</a:pPr>
            <a:endParaRPr b="0" lang="es-ES" sz="22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808080"/>
              </a:buClr>
              <a:buFont typeface="Arial"/>
              <a:buChar char="•"/>
            </a:pPr>
            <a:r>
              <a:rPr b="0" lang="en-ES" sz="2200" strike="noStrike" u="none">
                <a:solidFill>
                  <a:schemeClr val="lt1">
                    <a:lumMod val="50000"/>
                  </a:schemeClr>
                </a:solidFill>
                <a:effectLst/>
                <a:uFillTx/>
                <a:latin typeface="Montserrat"/>
              </a:rPr>
              <a:t>Clear ToR clarifying roles and responsibilities </a:t>
            </a:r>
            <a:endParaRPr b="0" lang="es-ES" sz="22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</a:pPr>
            <a:endParaRPr b="0" lang="es-ES" sz="22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808080"/>
              </a:buClr>
              <a:buFont typeface="Arial"/>
              <a:buChar char="•"/>
            </a:pPr>
            <a:r>
              <a:rPr b="0" lang="en-ES" sz="2200" strike="noStrike" u="none">
                <a:solidFill>
                  <a:schemeClr val="lt1">
                    <a:lumMod val="50000"/>
                  </a:schemeClr>
                </a:solidFill>
                <a:effectLst/>
                <a:uFillTx/>
                <a:latin typeface="Montserrat"/>
              </a:rPr>
              <a:t>All major documents in ENG, FR, PT</a:t>
            </a:r>
            <a:endParaRPr b="0" lang="es-ES" sz="22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</a:pPr>
            <a:endParaRPr b="0" lang="es-ES" sz="22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marL="228600" indent="-228600" defTabSz="914400">
              <a:lnSpc>
                <a:spcPct val="90000"/>
              </a:lnSpc>
              <a:spcBef>
                <a:spcPts val="1001"/>
              </a:spcBef>
              <a:buClr>
                <a:srgbClr val="808080"/>
              </a:buClr>
              <a:buFont typeface="Arial"/>
              <a:buChar char="•"/>
            </a:pPr>
            <a:r>
              <a:rPr b="0" lang="en-ES" sz="2200" strike="noStrike" u="none">
                <a:solidFill>
                  <a:schemeClr val="lt1">
                    <a:lumMod val="50000"/>
                  </a:schemeClr>
                </a:solidFill>
                <a:effectLst/>
                <a:uFillTx/>
                <a:latin typeface="Montserrat"/>
              </a:rPr>
              <a:t>Commitment to endorsing a formal le</a:t>
            </a:r>
            <a:r>
              <a:rPr b="0" lang="en-GB" sz="2200" strike="noStrike" u="none">
                <a:solidFill>
                  <a:schemeClr val="lt1">
                    <a:lumMod val="50000"/>
                  </a:schemeClr>
                </a:solidFill>
                <a:effectLst/>
                <a:uFillTx/>
                <a:latin typeface="Montserrat"/>
              </a:rPr>
              <a:t>g</a:t>
            </a:r>
            <a:r>
              <a:rPr b="0" lang="en-ES" sz="2200" strike="noStrike" u="none">
                <a:solidFill>
                  <a:schemeClr val="lt1">
                    <a:lumMod val="50000"/>
                  </a:schemeClr>
                </a:solidFill>
                <a:effectLst/>
                <a:uFillTx/>
                <a:latin typeface="Montserrat"/>
              </a:rPr>
              <a:t>al status and statutes/financial model by the time HAQAA3 concludes (March 2028) </a:t>
            </a:r>
            <a:endParaRPr b="0" lang="es-ES" sz="22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838080" y="16020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rmAutofit/>
          </a:bodyPr>
          <a:p>
            <a:pPr indent="0" defTabSz="914400">
              <a:lnSpc>
                <a:spcPct val="90000"/>
              </a:lnSpc>
              <a:buNone/>
            </a:pPr>
            <a:r>
              <a:rPr b="1" lang="en-ES" sz="4400" strike="noStrike" u="none">
                <a:solidFill>
                  <a:schemeClr val="lt1"/>
                </a:solidFill>
                <a:effectLst/>
                <a:uFillTx/>
                <a:latin typeface="Montserrat"/>
              </a:rPr>
              <a:t>Interim Council status</a:t>
            </a:r>
            <a:endParaRPr b="0" lang="es-ES" sz="44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/>
          </p:nvPr>
        </p:nvSpPr>
        <p:spPr>
          <a:xfrm>
            <a:off x="838080" y="1722960"/>
            <a:ext cx="9984960" cy="49741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rmAutofit fontScale="92500" lnSpcReduction="9999"/>
          </a:bodyPr>
          <a:p>
            <a:pPr indent="0" algn="ctr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en-GB" sz="2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Expressions of interest already sent to the African Union</a:t>
            </a:r>
            <a:endParaRPr b="0" lang="es-ES" sz="2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indent="0" algn="ctr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en-GB" sz="2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Benin, Cabo Verde, Egypt, Guinea, Kenya, Liberia, Mauritania, Mauritius, Rwanda, Senegal, Seychelles, and South Sudan</a:t>
            </a:r>
            <a:endParaRPr b="0" lang="es-ES" sz="2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indent="0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endParaRPr b="0" lang="es-ES" sz="11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indent="0" algn="ctr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en-GB" sz="2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Expected soon</a:t>
            </a:r>
            <a:endParaRPr b="0" lang="es-ES" sz="2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indent="0" algn="ctr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en-GB" sz="2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 The Gambia, Morocco, Malawi, Moçambique, Nigeria</a:t>
            </a:r>
            <a:endParaRPr b="0" lang="es-ES" sz="2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indent="0" algn="ctr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endParaRPr b="0" lang="es-ES" sz="10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indent="0" algn="ctr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1" lang="en-GB" sz="2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Agencies undergoing an evaluation that could become part (communicate via diplomatic channels to the AUC): </a:t>
            </a:r>
            <a:endParaRPr b="0" lang="es-ES" sz="2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  <a:p>
            <a:pPr indent="0" algn="ctr" defTabSz="914400">
              <a:lnSpc>
                <a:spcPct val="90000"/>
              </a:lnSpc>
              <a:spcBef>
                <a:spcPts val="1001"/>
              </a:spcBef>
              <a:buNone/>
              <a:tabLst>
                <a:tab algn="l" pos="0"/>
              </a:tabLst>
            </a:pPr>
            <a:r>
              <a:rPr b="0" lang="en-GB" sz="2800" strike="noStrike" u="none">
                <a:solidFill>
                  <a:schemeClr val="dk1"/>
                </a:solidFill>
                <a:effectLst/>
                <a:uFillTx/>
                <a:latin typeface="Montserrat"/>
              </a:rPr>
              <a:t>Algeria, Angola, Botswana, Burkina Faso, RCA, Chad, Gabon, Côte d'Ivoire, Lesotho, Namibia, Tunisia</a:t>
            </a:r>
            <a:endParaRPr b="0" lang="es-ES" sz="2800" strike="noStrike" u="none">
              <a:solidFill>
                <a:schemeClr val="dk1"/>
              </a:solidFill>
              <a:effectLst/>
              <a:uFillTx/>
              <a:latin typeface="Montserra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PlaceHolder 1"/>
          <p:cNvSpPr>
            <a:spLocks noGrp="1"/>
          </p:cNvSpPr>
          <p:nvPr>
            <p:ph type="title"/>
          </p:nvPr>
        </p:nvSpPr>
        <p:spPr>
          <a:xfrm>
            <a:off x="838080" y="401400"/>
            <a:ext cx="10515240" cy="1133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rmAutofit/>
          </a:bodyPr>
          <a:p>
            <a:pPr indent="0" defTabSz="914400">
              <a:lnSpc>
                <a:spcPct val="90000"/>
              </a:lnSpc>
              <a:buNone/>
            </a:pPr>
            <a:r>
              <a:rPr b="1" lang="en-US" sz="4000" strike="noStrike" u="none">
                <a:solidFill>
                  <a:schemeClr val="lt1"/>
                </a:solidFill>
                <a:effectLst/>
                <a:uFillTx/>
                <a:latin typeface="Montserrat"/>
              </a:rPr>
              <a:t>Next steps</a:t>
            </a:r>
            <a:endParaRPr b="0" lang="es-ES" sz="4000" strike="noStrike" u="none">
              <a:solidFill>
                <a:schemeClr val="dk1"/>
              </a:solidFill>
              <a:effectLst/>
              <a:uFillTx/>
              <a:latin typeface="Calibri"/>
            </a:endParaRPr>
          </a:p>
        </p:txBody>
      </p:sp>
      <p:sp>
        <p:nvSpPr>
          <p:cNvPr id="152" name=""/>
          <p:cNvSpPr/>
          <p:nvPr/>
        </p:nvSpPr>
        <p:spPr>
          <a:xfrm>
            <a:off x="3885840" y="1620000"/>
            <a:ext cx="3659400" cy="1775520"/>
          </a:xfrm>
          <a:prstGeom prst="roundRect">
            <a:avLst>
              <a:gd name="adj" fmla="val 10000"/>
            </a:avLst>
          </a:prstGeom>
          <a:solidFill>
            <a:schemeClr val="accent5">
              <a:hueOff val="0"/>
              <a:satOff val="0"/>
              <a:lumOff val="0"/>
              <a:alphaOff val="0"/>
            </a:schemeClr>
          </a:solidFill>
          <a:ln>
            <a:solidFill>
              <a:srgbClr val="ffffff">
                <a:hueOff val="0"/>
                <a:satOff val="0"/>
                <a:lumOff val="0"/>
                <a:alphaOff val="0"/>
              </a:srgbClr>
            </a:solidFill>
          </a:ln>
        </p:spPr>
        <p:style>
          <a:lnRef idx="2"/>
          <a:fillRef idx="0"/>
          <a:effectRef idx="0"/>
          <a:fontRef idx="minor"/>
        </p:style>
        <p:txBody>
          <a:bodyPr lIns="90000" rIns="90000" tIns="45000" bIns="45000" anchor="t">
            <a:noAutofit/>
          </a:bodyPr>
          <a:p>
            <a:endParaRPr b="0" lang="en-KE" sz="1800" strike="noStrike" u="none">
              <a:solidFill>
                <a:srgbClr val="ffffff"/>
              </a:solidFill>
              <a:effectLst/>
              <a:uFillTx/>
              <a:latin typeface="Arial"/>
            </a:endParaRPr>
          </a:p>
        </p:txBody>
      </p:sp>
      <p:sp>
        <p:nvSpPr>
          <p:cNvPr id="153" name=""/>
          <p:cNvSpPr/>
          <p:nvPr/>
        </p:nvSpPr>
        <p:spPr>
          <a:xfrm>
            <a:off x="4260600" y="1827360"/>
            <a:ext cx="3659400" cy="1775520"/>
          </a:xfrm>
          <a:prstGeom prst="roundRect">
            <a:avLst>
              <a:gd name="adj" fmla="val 10000"/>
            </a:avLst>
          </a:prstGeom>
          <a:solidFill>
            <a:schemeClr val="lt1">
              <a:alpha val="90000"/>
            </a:schemeClr>
          </a:solidFill>
          <a:ln>
            <a:solidFill>
              <a:srgbClr val="5b9bd5">
                <a:hueOff val="0"/>
                <a:satOff val="0"/>
                <a:lumOff val="0"/>
                <a:alphaOff val="0"/>
              </a:srgbClr>
            </a:solidFill>
          </a:ln>
        </p:spPr>
        <p:style>
          <a:lnRef idx="2"/>
          <a:fillRef idx="0"/>
          <a:effectRef idx="0"/>
          <a:fontRef idx="minor"/>
        </p:style>
        <p:txBody>
          <a:bodyPr numCol="1" spcCol="1440" lIns="60840" rIns="60840" tIns="60840" bIns="60840" anchor="ctr">
            <a:noAutofit/>
          </a:bodyPr>
          <a:p>
            <a:pPr algn="ctr" defTabSz="711360">
              <a:lnSpc>
                <a:spcPct val="90000"/>
              </a:lnSpc>
              <a:spcAft>
                <a:spcPts val="561"/>
              </a:spcAft>
              <a:tabLst>
                <a:tab algn="l" pos="0"/>
              </a:tabLst>
            </a:pPr>
            <a:r>
              <a:rPr b="0" lang="en-US" sz="1600" strike="noStrike" u="none">
                <a:solidFill>
                  <a:srgbClr val="000000"/>
                </a:solidFill>
                <a:effectLst/>
                <a:uFillTx/>
                <a:latin typeface="Calibri"/>
              </a:rPr>
              <a:t>AU Call for participation </a:t>
            </a:r>
            <a:endParaRPr b="0" lang="en-KE" sz="16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711360">
              <a:lnSpc>
                <a:spcPct val="90000"/>
              </a:lnSpc>
              <a:spcAft>
                <a:spcPts val="561"/>
              </a:spcAft>
              <a:tabLst>
                <a:tab algn="l" pos="0"/>
              </a:tabLst>
            </a:pPr>
            <a:r>
              <a:rPr b="0" lang="en-US" sz="1600" strike="noStrike" u="none">
                <a:solidFill>
                  <a:srgbClr val="000000"/>
                </a:solidFill>
                <a:effectLst/>
                <a:uFillTx/>
                <a:latin typeface="Calibri"/>
              </a:rPr>
              <a:t>Interim Council (Alliance governing structure)</a:t>
            </a:r>
            <a:endParaRPr b="0" lang="en-KE" sz="16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711360">
              <a:lnSpc>
                <a:spcPct val="90000"/>
              </a:lnSpc>
              <a:spcAft>
                <a:spcPts val="561"/>
              </a:spcAft>
              <a:tabLst>
                <a:tab algn="l" pos="0"/>
              </a:tabLst>
            </a:pPr>
            <a:r>
              <a:rPr b="1" lang="en-US" sz="1600" strike="noStrike" u="none">
                <a:solidFill>
                  <a:srgbClr val="e94e1b"/>
                </a:solidFill>
                <a:effectLst/>
                <a:uFillTx/>
                <a:latin typeface="Calibri"/>
              </a:rPr>
              <a:t>September 2025</a:t>
            </a:r>
            <a:endParaRPr b="0" lang="en-KE" sz="16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grpSp>
        <p:nvGrpSpPr>
          <p:cNvPr id="154" name=""/>
          <p:cNvGrpSpPr/>
          <p:nvPr/>
        </p:nvGrpSpPr>
        <p:grpSpPr>
          <a:xfrm>
            <a:off x="540000" y="3980520"/>
            <a:ext cx="10612080" cy="1534680"/>
            <a:chOff x="540000" y="3980520"/>
            <a:chExt cx="10612080" cy="1534680"/>
          </a:xfrm>
        </p:grpSpPr>
        <p:sp>
          <p:nvSpPr>
            <p:cNvPr id="155" name=""/>
            <p:cNvSpPr/>
            <p:nvPr/>
          </p:nvSpPr>
          <p:spPr>
            <a:xfrm>
              <a:off x="540000" y="4042440"/>
              <a:ext cx="2563200" cy="1472760"/>
            </a:xfrm>
            <a:prstGeom prst="roundRect">
              <a:avLst>
                <a:gd name="adj" fmla="val 10000"/>
              </a:avLst>
            </a:prstGeom>
            <a:solidFill>
              <a:schemeClr val="accent5">
                <a:hueOff val="0"/>
                <a:satOff val="0"/>
                <a:lumOff val="0"/>
                <a:alphaOff val="0"/>
              </a:schemeClr>
            </a:solidFill>
            <a:ln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/>
            <a:fillRef idx="0"/>
            <a:effectRef idx="0"/>
            <a:fontRef idx="minor"/>
          </p:style>
          <p:txBody>
            <a:bodyPr lIns="90000" rIns="90000" tIns="45000" bIns="45000" anchor="t">
              <a:noAutofit/>
            </a:bodyPr>
            <a:p>
              <a:endParaRPr b="0" lang="en-KE" sz="1800" strike="noStrike" u="none">
                <a:solidFill>
                  <a:srgbClr val="ffffff"/>
                </a:solidFill>
                <a:effectLst/>
                <a:uFillTx/>
                <a:latin typeface="Arial"/>
              </a:endParaRPr>
            </a:p>
          </p:txBody>
        </p:sp>
        <p:sp>
          <p:nvSpPr>
            <p:cNvPr id="156" name=""/>
            <p:cNvSpPr/>
            <p:nvPr/>
          </p:nvSpPr>
          <p:spPr>
            <a:xfrm>
              <a:off x="4500000" y="3980520"/>
              <a:ext cx="2563200" cy="1472760"/>
            </a:xfrm>
            <a:prstGeom prst="roundRect">
              <a:avLst>
                <a:gd name="adj" fmla="val 10000"/>
              </a:avLst>
            </a:prstGeom>
            <a:solidFill>
              <a:schemeClr val="accent5">
                <a:hueOff val="0"/>
                <a:satOff val="0"/>
                <a:lumOff val="0"/>
                <a:alphaOff val="0"/>
              </a:schemeClr>
            </a:solidFill>
            <a:ln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/>
            <a:fillRef idx="0"/>
            <a:effectRef idx="0"/>
            <a:fontRef idx="minor"/>
          </p:style>
          <p:txBody>
            <a:bodyPr lIns="90000" rIns="90000" tIns="45000" bIns="45000" anchor="t">
              <a:noAutofit/>
            </a:bodyPr>
            <a:p>
              <a:endParaRPr b="0" lang="en-KE" sz="1800" strike="noStrike" u="none">
                <a:solidFill>
                  <a:srgbClr val="ffffff"/>
                </a:solidFill>
                <a:effectLst/>
                <a:uFillTx/>
                <a:latin typeface="Arial"/>
              </a:endParaRPr>
            </a:p>
          </p:txBody>
        </p:sp>
        <p:sp>
          <p:nvSpPr>
            <p:cNvPr id="157" name=""/>
            <p:cNvSpPr/>
            <p:nvPr/>
          </p:nvSpPr>
          <p:spPr>
            <a:xfrm>
              <a:off x="8640000" y="4049640"/>
              <a:ext cx="2512080" cy="1465560"/>
            </a:xfrm>
            <a:prstGeom prst="roundRect">
              <a:avLst>
                <a:gd name="adj" fmla="val 10000"/>
              </a:avLst>
            </a:prstGeom>
            <a:solidFill>
              <a:schemeClr val="accent5">
                <a:hueOff val="0"/>
                <a:satOff val="0"/>
                <a:lumOff val="0"/>
                <a:alphaOff val="0"/>
              </a:schemeClr>
            </a:solidFill>
            <a:ln>
              <a:solidFill>
                <a:srgbClr val="ffffff">
                  <a:hueOff val="0"/>
                  <a:satOff val="0"/>
                  <a:lumOff val="0"/>
                  <a:alphaOff val="0"/>
                </a:srgbClr>
              </a:solidFill>
            </a:ln>
          </p:spPr>
          <p:style>
            <a:lnRef idx="2"/>
            <a:fillRef idx="0"/>
            <a:effectRef idx="0"/>
            <a:fontRef idx="minor"/>
          </p:style>
          <p:txBody>
            <a:bodyPr lIns="90000" rIns="90000" tIns="45000" bIns="45000" anchor="t">
              <a:noAutofit/>
            </a:bodyPr>
            <a:p>
              <a:endParaRPr b="0" lang="en-KE" sz="1800" strike="noStrike" u="none">
                <a:solidFill>
                  <a:srgbClr val="ffffff"/>
                </a:solidFill>
                <a:effectLst/>
                <a:uFillTx/>
                <a:latin typeface="Arial"/>
              </a:endParaRPr>
            </a:p>
          </p:txBody>
        </p:sp>
      </p:grpSp>
      <p:sp>
        <p:nvSpPr>
          <p:cNvPr id="158" name=""/>
          <p:cNvSpPr/>
          <p:nvPr/>
        </p:nvSpPr>
        <p:spPr>
          <a:xfrm>
            <a:off x="797760" y="4287240"/>
            <a:ext cx="2563200" cy="1472760"/>
          </a:xfrm>
          <a:prstGeom prst="roundRect">
            <a:avLst>
              <a:gd name="adj" fmla="val 10000"/>
            </a:avLst>
          </a:prstGeom>
          <a:solidFill>
            <a:schemeClr val="lt1">
              <a:alpha val="90000"/>
            </a:schemeClr>
          </a:solidFill>
          <a:ln>
            <a:solidFill>
              <a:srgbClr val="5b9bd5">
                <a:hueOff val="0"/>
                <a:satOff val="0"/>
                <a:lumOff val="0"/>
                <a:alphaOff val="0"/>
              </a:srgbClr>
            </a:solidFill>
          </a:ln>
        </p:spPr>
        <p:style>
          <a:lnRef idx="2"/>
          <a:fillRef idx="0"/>
          <a:effectRef idx="0"/>
          <a:fontRef idx="minor"/>
        </p:style>
        <p:txBody>
          <a:bodyPr numCol="1" spcCol="1440" lIns="68760" rIns="68760" tIns="68760" bIns="68760" anchor="ctr">
            <a:noAutofit/>
          </a:bodyPr>
          <a:p>
            <a:pPr algn="ctr" defTabSz="800280">
              <a:lnSpc>
                <a:spcPct val="90000"/>
              </a:lnSpc>
              <a:spcAft>
                <a:spcPts val="629"/>
              </a:spcAft>
              <a:tabLst>
                <a:tab algn="l" pos="0"/>
              </a:tabLst>
            </a:pPr>
            <a:r>
              <a:rPr b="0" lang="en-US" sz="1800" strike="noStrike" u="none">
                <a:solidFill>
                  <a:srgbClr val="000000"/>
                </a:solidFill>
                <a:effectLst/>
                <a:uFillTx/>
                <a:latin typeface="Calibri"/>
              </a:rPr>
              <a:t>Interim Council convened: First virtual meeting</a:t>
            </a:r>
            <a:endParaRPr b="0" lang="en-KE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800280">
              <a:lnSpc>
                <a:spcPct val="90000"/>
              </a:lnSpc>
              <a:spcAft>
                <a:spcPts val="629"/>
              </a:spcAft>
              <a:tabLst>
                <a:tab algn="l" pos="0"/>
              </a:tabLst>
            </a:pPr>
            <a:r>
              <a:rPr b="1" lang="en-US" sz="1800" strike="noStrike" u="none">
                <a:solidFill>
                  <a:srgbClr val="ed7d31"/>
                </a:solidFill>
                <a:effectLst/>
                <a:uFillTx/>
                <a:latin typeface="Calibri"/>
              </a:rPr>
              <a:t>December</a:t>
            </a:r>
            <a:r>
              <a:rPr b="0" lang="en-US" sz="1800" strike="noStrike" u="none">
                <a:solidFill>
                  <a:srgbClr val="000000"/>
                </a:solidFill>
                <a:effectLst/>
                <a:uFillTx/>
                <a:latin typeface="Calibri"/>
              </a:rPr>
              <a:t> </a:t>
            </a:r>
            <a:r>
              <a:rPr b="1" lang="en-US" sz="1800" strike="noStrike" u="none">
                <a:solidFill>
                  <a:srgbClr val="ed7d31"/>
                </a:solidFill>
                <a:effectLst/>
                <a:uFillTx/>
                <a:latin typeface="Calibri"/>
              </a:rPr>
              <a:t>2025</a:t>
            </a:r>
            <a:endParaRPr b="0" lang="en-KE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59" name=""/>
          <p:cNvSpPr/>
          <p:nvPr/>
        </p:nvSpPr>
        <p:spPr>
          <a:xfrm>
            <a:off x="4757760" y="4225320"/>
            <a:ext cx="2563200" cy="1472760"/>
          </a:xfrm>
          <a:prstGeom prst="roundRect">
            <a:avLst>
              <a:gd name="adj" fmla="val 10000"/>
            </a:avLst>
          </a:prstGeom>
          <a:solidFill>
            <a:schemeClr val="lt1">
              <a:alpha val="90000"/>
            </a:schemeClr>
          </a:solidFill>
          <a:ln>
            <a:solidFill>
              <a:srgbClr val="5b9bd5">
                <a:hueOff val="0"/>
                <a:satOff val="0"/>
                <a:lumOff val="0"/>
                <a:alphaOff val="0"/>
              </a:srgbClr>
            </a:solidFill>
          </a:ln>
        </p:spPr>
        <p:style>
          <a:lnRef idx="2"/>
          <a:fillRef idx="0"/>
          <a:effectRef idx="0"/>
          <a:fontRef idx="minor"/>
        </p:style>
        <p:txBody>
          <a:bodyPr numCol="1" spcCol="1440" lIns="60840" rIns="60840" tIns="60840" bIns="60840" anchor="ctr">
            <a:noAutofit/>
          </a:bodyPr>
          <a:p>
            <a:pPr algn="ctr" defTabSz="711360">
              <a:lnSpc>
                <a:spcPct val="90000"/>
              </a:lnSpc>
              <a:spcAft>
                <a:spcPts val="561"/>
              </a:spcAft>
              <a:tabLst>
                <a:tab algn="l" pos="0"/>
              </a:tabLst>
            </a:pPr>
            <a:r>
              <a:rPr b="0" lang="en-US" sz="1600" strike="noStrike" u="none">
                <a:solidFill>
                  <a:srgbClr val="000000"/>
                </a:solidFill>
                <a:effectLst/>
                <a:uFillTx/>
                <a:latin typeface="Calibri"/>
              </a:rPr>
              <a:t>Drafting statutes</a:t>
            </a:r>
            <a:endParaRPr b="0" lang="en-KE" sz="16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711360">
              <a:lnSpc>
                <a:spcPct val="90000"/>
              </a:lnSpc>
              <a:spcAft>
                <a:spcPts val="561"/>
              </a:spcAft>
              <a:tabLst>
                <a:tab algn="l" pos="0"/>
              </a:tabLst>
            </a:pPr>
            <a:r>
              <a:rPr b="0" lang="en-US" sz="1600" strike="noStrike" u="none">
                <a:solidFill>
                  <a:srgbClr val="000000"/>
                </a:solidFill>
                <a:effectLst/>
                <a:uFillTx/>
                <a:latin typeface="Calibri"/>
              </a:rPr>
              <a:t>(PAQAA Advisors- reporting to interim Council)</a:t>
            </a:r>
            <a:endParaRPr b="0" lang="en-KE" sz="16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711360">
              <a:lnSpc>
                <a:spcPct val="90000"/>
              </a:lnSpc>
              <a:spcAft>
                <a:spcPts val="561"/>
              </a:spcAft>
              <a:tabLst>
                <a:tab algn="l" pos="0"/>
              </a:tabLst>
            </a:pPr>
            <a:r>
              <a:rPr b="1" lang="en-US" sz="1600" strike="noStrike" u="none">
                <a:solidFill>
                  <a:srgbClr val="ed7d31"/>
                </a:solidFill>
                <a:effectLst/>
                <a:uFillTx/>
                <a:latin typeface="Calibri"/>
              </a:rPr>
              <a:t>First quarter 2026</a:t>
            </a:r>
            <a:r>
              <a:rPr b="0" lang="en-US" sz="1600" strike="noStrike" u="none">
                <a:solidFill>
                  <a:srgbClr val="000000"/>
                </a:solidFill>
                <a:effectLst/>
                <a:uFillTx/>
                <a:latin typeface="Calibri"/>
              </a:rPr>
              <a:t> </a:t>
            </a:r>
            <a:r>
              <a:rPr b="1" lang="en-US" sz="1600" strike="noStrike" u="none">
                <a:solidFill>
                  <a:srgbClr val="ed7d31"/>
                </a:solidFill>
                <a:effectLst/>
                <a:uFillTx/>
                <a:latin typeface="Calibri"/>
              </a:rPr>
              <a:t>2025</a:t>
            </a:r>
            <a:endParaRPr b="0" lang="en-KE" sz="16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0" name=""/>
          <p:cNvSpPr/>
          <p:nvPr/>
        </p:nvSpPr>
        <p:spPr>
          <a:xfrm>
            <a:off x="8897760" y="4294440"/>
            <a:ext cx="2512080" cy="1465560"/>
          </a:xfrm>
          <a:prstGeom prst="roundRect">
            <a:avLst>
              <a:gd name="adj" fmla="val 10000"/>
            </a:avLst>
          </a:prstGeom>
          <a:solidFill>
            <a:schemeClr val="lt1">
              <a:alpha val="90000"/>
            </a:schemeClr>
          </a:solidFill>
          <a:ln>
            <a:solidFill>
              <a:srgbClr val="5b9bd5">
                <a:hueOff val="0"/>
                <a:satOff val="0"/>
                <a:lumOff val="0"/>
                <a:alphaOff val="0"/>
              </a:srgbClr>
            </a:solidFill>
          </a:ln>
        </p:spPr>
        <p:style>
          <a:lnRef idx="2"/>
          <a:fillRef idx="0"/>
          <a:effectRef idx="0"/>
          <a:fontRef idx="minor"/>
        </p:style>
        <p:txBody>
          <a:bodyPr numCol="1" spcCol="1440" lIns="68760" rIns="68760" tIns="68760" bIns="68760" anchor="ctr">
            <a:noAutofit/>
          </a:bodyPr>
          <a:p>
            <a:pPr algn="ctr" defTabSz="800280">
              <a:lnSpc>
                <a:spcPct val="90000"/>
              </a:lnSpc>
              <a:spcAft>
                <a:spcPts val="629"/>
              </a:spcAft>
              <a:tabLst>
                <a:tab algn="l" pos="0"/>
              </a:tabLst>
            </a:pPr>
            <a:r>
              <a:rPr b="0" lang="en-US" sz="1800" strike="noStrike" u="none">
                <a:solidFill>
                  <a:srgbClr val="000000"/>
                </a:solidFill>
                <a:effectLst/>
                <a:uFillTx/>
                <a:latin typeface="Calibri"/>
              </a:rPr>
              <a:t>Interim Council </a:t>
            </a:r>
            <a:endParaRPr b="0" lang="en-KE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800280">
              <a:lnSpc>
                <a:spcPct val="90000"/>
              </a:lnSpc>
              <a:spcAft>
                <a:spcPts val="629"/>
              </a:spcAft>
              <a:tabLst>
                <a:tab algn="l" pos="0"/>
              </a:tabLst>
            </a:pPr>
            <a:r>
              <a:rPr b="0" lang="en-US" sz="1800" strike="noStrike" u="none">
                <a:solidFill>
                  <a:srgbClr val="000000"/>
                </a:solidFill>
                <a:effectLst/>
                <a:uFillTx/>
                <a:latin typeface="Calibri"/>
              </a:rPr>
              <a:t>in-person meeting</a:t>
            </a:r>
            <a:endParaRPr b="0" lang="en-KE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800280">
              <a:lnSpc>
                <a:spcPct val="90000"/>
              </a:lnSpc>
              <a:spcAft>
                <a:spcPts val="629"/>
              </a:spcAft>
              <a:tabLst>
                <a:tab algn="l" pos="0"/>
              </a:tabLst>
            </a:pPr>
            <a:endParaRPr b="0" lang="en-KE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800280">
              <a:lnSpc>
                <a:spcPct val="90000"/>
              </a:lnSpc>
              <a:spcAft>
                <a:spcPts val="629"/>
              </a:spcAft>
              <a:tabLst>
                <a:tab algn="l" pos="0"/>
              </a:tabLst>
            </a:pPr>
            <a:r>
              <a:rPr b="1" lang="en-US" sz="1800" strike="noStrike" u="none">
                <a:solidFill>
                  <a:schemeClr val="accent2"/>
                </a:solidFill>
                <a:effectLst/>
                <a:uFillTx/>
                <a:latin typeface="Calibri"/>
              </a:rPr>
              <a:t>May 2026</a:t>
            </a:r>
            <a:endParaRPr b="0" lang="en-KE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1" name="TextBox 2"/>
          <p:cNvSpPr/>
          <p:nvPr/>
        </p:nvSpPr>
        <p:spPr>
          <a:xfrm>
            <a:off x="90360" y="5992560"/>
            <a:ext cx="11969640" cy="307440"/>
          </a:xfrm>
          <a:prstGeom prst="rect">
            <a:avLst/>
          </a:prstGeom>
          <a:noFill/>
          <a:ln w="0">
            <a:solidFill>
              <a:srgbClr val="ed7d31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 defTabSz="914400">
              <a:lnSpc>
                <a:spcPct val="100000"/>
              </a:lnSpc>
            </a:pPr>
            <a:r>
              <a:rPr b="1" lang="en-GB" sz="1400" strike="noStrike" u="none">
                <a:solidFill>
                  <a:srgbClr val="e94e1b"/>
                </a:solidFill>
                <a:effectLst/>
                <a:uFillTx/>
                <a:latin typeface="Calibri"/>
              </a:rPr>
              <a:t>Timeline 2025-2026</a:t>
            </a:r>
            <a:endParaRPr b="0" lang="en-KE" sz="1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2" name=""/>
          <p:cNvSpPr/>
          <p:nvPr/>
        </p:nvSpPr>
        <p:spPr>
          <a:xfrm>
            <a:off x="1980000" y="3780000"/>
            <a:ext cx="8100000" cy="0"/>
          </a:xfrm>
          <a:prstGeom prst="line">
            <a:avLst/>
          </a:prstGeom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-45000" bIns="-45000" anchor="ctr">
            <a:noAutofit/>
          </a:bodyPr>
          <a:p>
            <a:endParaRPr b="0" lang="en-KE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3" name=""/>
          <p:cNvSpPr/>
          <p:nvPr/>
        </p:nvSpPr>
        <p:spPr>
          <a:xfrm>
            <a:off x="3360960" y="5040000"/>
            <a:ext cx="1396800" cy="0"/>
          </a:xfrm>
          <a:prstGeom prst="line">
            <a:avLst/>
          </a:prstGeom>
          <a:ln w="0">
            <a:solidFill>
              <a:srgbClr val="3465a4"/>
            </a:solidFill>
            <a:tailEnd len="med" type="triangle" w="med"/>
          </a:ln>
        </p:spPr>
        <p:style>
          <a:lnRef idx="0"/>
          <a:fillRef idx="0"/>
          <a:effectRef idx="0"/>
          <a:fontRef idx="minor"/>
        </p:style>
        <p:txBody>
          <a:bodyPr lIns="90000" rIns="90000" tIns="-45000" bIns="-45000" anchor="ctr">
            <a:noAutofit/>
          </a:bodyPr>
          <a:p>
            <a:endParaRPr b="0" lang="en-KE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4" name=""/>
          <p:cNvSpPr/>
          <p:nvPr/>
        </p:nvSpPr>
        <p:spPr>
          <a:xfrm>
            <a:off x="7320960" y="5040000"/>
            <a:ext cx="1576800" cy="0"/>
          </a:xfrm>
          <a:prstGeom prst="line">
            <a:avLst/>
          </a:prstGeom>
          <a:ln w="0">
            <a:solidFill>
              <a:srgbClr val="3465a4"/>
            </a:solidFill>
            <a:tailEnd len="med" type="triangle" w="med"/>
          </a:ln>
        </p:spPr>
        <p:style>
          <a:lnRef idx="0"/>
          <a:fillRef idx="0"/>
          <a:effectRef idx="0"/>
          <a:fontRef idx="minor"/>
        </p:style>
        <p:txBody>
          <a:bodyPr lIns="90000" rIns="90000" tIns="-45000" bIns="-45000" anchor="ctr">
            <a:noAutofit/>
          </a:bodyPr>
          <a:p>
            <a:endParaRPr b="0" lang="en-KE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5" name=""/>
          <p:cNvSpPr/>
          <p:nvPr/>
        </p:nvSpPr>
        <p:spPr>
          <a:xfrm>
            <a:off x="1980000" y="3780000"/>
            <a:ext cx="0" cy="262440"/>
          </a:xfrm>
          <a:prstGeom prst="line">
            <a:avLst/>
          </a:prstGeom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en-KE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6" name=""/>
          <p:cNvSpPr/>
          <p:nvPr/>
        </p:nvSpPr>
        <p:spPr>
          <a:xfrm>
            <a:off x="10080000" y="3780000"/>
            <a:ext cx="0" cy="269640"/>
          </a:xfrm>
          <a:prstGeom prst="line">
            <a:avLst/>
          </a:prstGeom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en-KE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67" name=""/>
          <p:cNvSpPr/>
          <p:nvPr/>
        </p:nvSpPr>
        <p:spPr>
          <a:xfrm>
            <a:off x="5940000" y="3602880"/>
            <a:ext cx="0" cy="377640"/>
          </a:xfrm>
          <a:prstGeom prst="line">
            <a:avLst/>
          </a:prstGeom>
          <a:ln w="0">
            <a:solidFill>
              <a:srgbClr val="3465a4"/>
            </a:solidFill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Autofit/>
          </a:bodyPr>
          <a:p>
            <a:endParaRPr b="0" lang="en-KE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Imagen 12" descr="Icono&#10;&#10;Descripción generada automáticamente"/>
          <p:cNvPicPr/>
          <p:nvPr/>
        </p:nvPicPr>
        <p:blipFill>
          <a:blip r:embed="rId1"/>
          <a:stretch/>
        </p:blipFill>
        <p:spPr>
          <a:xfrm>
            <a:off x="0" y="0"/>
            <a:ext cx="9154440" cy="685764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69" name="Título 1"/>
          <p:cNvSpPr/>
          <p:nvPr/>
        </p:nvSpPr>
        <p:spPr>
          <a:xfrm>
            <a:off x="3366360" y="1251360"/>
            <a:ext cx="8408520" cy="4589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 fontScale="55000" lnSpcReduction="19999"/>
          </a:bodyPr>
          <a:p>
            <a:pPr algn="ctr" defTabSz="914400">
              <a:lnSpc>
                <a:spcPct val="90000"/>
              </a:lnSpc>
            </a:pPr>
            <a:endParaRPr b="0" lang="en-KE" sz="66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90000"/>
              </a:lnSpc>
              <a:spcBef>
                <a:spcPts val="601"/>
              </a:spcBef>
              <a:spcAft>
                <a:spcPts val="601"/>
              </a:spcAft>
            </a:pPr>
            <a:r>
              <a:rPr b="1" lang="es-ES" sz="31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THANK YOU</a:t>
            </a:r>
            <a:endParaRPr b="0" lang="en-KE" sz="31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90000"/>
              </a:lnSpc>
              <a:spcBef>
                <a:spcPts val="601"/>
              </a:spcBef>
              <a:spcAft>
                <a:spcPts val="601"/>
              </a:spcAft>
            </a:pPr>
            <a:r>
              <a:rPr b="1" lang="es-ES" sz="31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MERCI</a:t>
            </a:r>
            <a:endParaRPr b="0" lang="en-KE" sz="31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90000"/>
              </a:lnSpc>
              <a:spcBef>
                <a:spcPts val="601"/>
              </a:spcBef>
              <a:spcAft>
                <a:spcPts val="601"/>
              </a:spcAft>
            </a:pPr>
            <a:r>
              <a:rPr b="1" lang="es-ES" sz="31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OBRIGADA</a:t>
            </a:r>
            <a:endParaRPr b="0" lang="en-KE" sz="31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90000"/>
              </a:lnSpc>
              <a:spcBef>
                <a:spcPts val="601"/>
              </a:spcBef>
              <a:spcAft>
                <a:spcPts val="601"/>
              </a:spcAft>
            </a:pPr>
            <a:r>
              <a:rPr b="1" lang="es-ES" sz="31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ASANTE SANA</a:t>
            </a:r>
            <a:endParaRPr b="0" lang="en-KE" sz="31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90000"/>
              </a:lnSpc>
              <a:spcBef>
                <a:spcPts val="601"/>
              </a:spcBef>
              <a:spcAft>
                <a:spcPts val="601"/>
              </a:spcAft>
            </a:pPr>
            <a:endParaRPr b="0" lang="en-KE" sz="31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90000"/>
              </a:lnSpc>
              <a:spcBef>
                <a:spcPts val="601"/>
              </a:spcBef>
              <a:spcAft>
                <a:spcPts val="601"/>
              </a:spcAft>
            </a:pPr>
            <a:endParaRPr b="0" lang="en-KE" sz="31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90000"/>
              </a:lnSpc>
              <a:spcBef>
                <a:spcPts val="601"/>
              </a:spcBef>
              <a:spcAft>
                <a:spcPts val="601"/>
              </a:spcAft>
            </a:pPr>
            <a:endParaRPr b="0" lang="en-KE" sz="31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90000"/>
              </a:lnSpc>
              <a:spcBef>
                <a:spcPts val="601"/>
              </a:spcBef>
              <a:spcAft>
                <a:spcPts val="601"/>
              </a:spcAft>
            </a:pPr>
            <a:endParaRPr b="0" lang="en-KE" sz="1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90000"/>
              </a:lnSpc>
              <a:spcBef>
                <a:spcPts val="601"/>
              </a:spcBef>
              <a:spcAft>
                <a:spcPts val="601"/>
              </a:spcAft>
            </a:pPr>
            <a:endParaRPr b="0" lang="en-KE" sz="1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90000"/>
              </a:lnSpc>
              <a:spcBef>
                <a:spcPts val="601"/>
              </a:spcBef>
              <a:spcAft>
                <a:spcPts val="601"/>
              </a:spcAft>
            </a:pPr>
            <a:endParaRPr b="0" lang="en-KE" sz="1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90000"/>
              </a:lnSpc>
              <a:spcBef>
                <a:spcPts val="601"/>
              </a:spcBef>
              <a:spcAft>
                <a:spcPts val="601"/>
              </a:spcAft>
            </a:pPr>
            <a:endParaRPr b="0" lang="en-KE" sz="1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90000"/>
              </a:lnSpc>
              <a:spcBef>
                <a:spcPts val="601"/>
              </a:spcBef>
              <a:spcAft>
                <a:spcPts val="601"/>
              </a:spcAft>
            </a:pPr>
            <a:endParaRPr b="0" lang="en-KE" sz="14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90000"/>
              </a:lnSpc>
              <a:spcBef>
                <a:spcPts val="601"/>
              </a:spcBef>
              <a:spcAft>
                <a:spcPts val="601"/>
              </a:spcAft>
            </a:pPr>
            <a:r>
              <a:rPr b="0" i="1" lang="en-GB" sz="18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Shaping the future of QA in Africa</a:t>
            </a:r>
            <a:endParaRPr b="0" lang="en-KE" sz="18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  <a:p>
            <a:pPr algn="ctr" defTabSz="914400">
              <a:lnSpc>
                <a:spcPct val="90000"/>
              </a:lnSpc>
            </a:pPr>
            <a:endParaRPr b="0" lang="en-KE" sz="66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0" name="Título 1"/>
          <p:cNvSpPr/>
          <p:nvPr/>
        </p:nvSpPr>
        <p:spPr>
          <a:xfrm>
            <a:off x="4577400" y="5496840"/>
            <a:ext cx="5634360" cy="687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ctr" defTabSz="914400">
              <a:lnSpc>
                <a:spcPct val="90000"/>
              </a:lnSpc>
              <a:tabLst>
                <a:tab algn="l" pos="0"/>
              </a:tabLst>
            </a:pPr>
            <a:r>
              <a:rPr b="0" lang="es-ES" sz="20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More information: </a:t>
            </a:r>
            <a:r>
              <a:rPr b="1" lang="es-ES" sz="2000" strike="noStrike" u="none">
                <a:solidFill>
                  <a:schemeClr val="dk1"/>
                </a:solidFill>
                <a:effectLst/>
                <a:uFillTx/>
                <a:latin typeface="Montserrat"/>
                <a:hlinkClick r:id="rId2"/>
              </a:rPr>
              <a:t>www.haqaa3.obreal.org</a:t>
            </a:r>
            <a:r>
              <a:rPr b="1" lang="es-ES" sz="2000" strike="noStrike" u="none">
                <a:solidFill>
                  <a:srgbClr val="e94e1b"/>
                </a:solidFill>
                <a:effectLst/>
                <a:uFillTx/>
                <a:latin typeface="Montserrat"/>
              </a:rPr>
              <a:t> </a:t>
            </a:r>
            <a:endParaRPr b="0" lang="en-KE" sz="2000" strike="noStrike" u="none">
              <a:solidFill>
                <a:srgbClr val="000000"/>
              </a:solidFill>
              <a:effectLst/>
              <a:uFillTx/>
              <a:latin typeface="Arial"/>
            </a:endParaRPr>
          </a:p>
        </p:txBody>
      </p:sp>
      <p:sp>
        <p:nvSpPr>
          <p:cNvPr id="171" name="Título 1"/>
          <p:cNvSpPr/>
          <p:nvPr/>
        </p:nvSpPr>
        <p:spPr>
          <a:xfrm>
            <a:off x="4354200" y="2952720"/>
            <a:ext cx="7129800" cy="1417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ctr" defTabSz="914400">
              <a:lnSpc>
                <a:spcPct val="90000"/>
              </a:lnSpc>
              <a:tabLst>
                <a:tab algn="l" pos="0"/>
              </a:tabLst>
            </a:pPr>
            <a:endParaRPr b="1" lang="es-ES" sz="2000" strike="noStrike" u="none">
              <a:solidFill>
                <a:srgbClr val="e94e1b"/>
              </a:solidFill>
              <a:effectLst/>
              <a:uFillTx/>
              <a:latin typeface="Montserrat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 pitchFamily="0" charset="1"/>
        <a:ea typeface=""/>
        <a:cs typeface=""/>
      </a:majorFont>
      <a:minorFont>
        <a:latin typeface="Calibri" panose="020F0502020204030204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lumMod val="110000"/>
                <a:tint val="67000"/>
              </a:schemeClr>
            </a:gs>
            <a:gs pos="50000">
              <a:schemeClr val="phClr">
                <a:lumMod val="105000"/>
                <a:tint val="73000"/>
              </a:schemeClr>
            </a:gs>
            <a:gs pos="100000">
              <a:schemeClr val="phClr">
                <a:lumMod val="105000"/>
                <a:tint val="81000"/>
              </a:schemeClr>
            </a:gs>
          </a:gsLst>
          <a:lin ang="5400000" scaled="0"/>
          <a:tileRect l="0" t="0" r="0" b="0"/>
        </a:gradFill>
        <a:gradFill>
          <a:gsLst>
            <a:gs pos="0">
              <a:schemeClr val="phClr">
                <a:lumMod val="102000"/>
                <a:tint val="94000"/>
              </a:schemeClr>
            </a:gs>
            <a:gs pos="50000">
              <a:schemeClr val="phClr">
                <a:lumMod val="100000"/>
                <a:shade val="100000"/>
              </a:schemeClr>
            </a:gs>
            <a:gs pos="100000">
              <a:schemeClr val="phClr">
                <a:lumMod val="99000"/>
                <a:shade val="78000"/>
              </a:schemeClr>
            </a:gs>
          </a:gsLst>
          <a:lin ang="5400000" scaled="0"/>
          <a:tileRect l="0" t="0" r="0" b="0"/>
        </a:gradFill>
      </a:fillStyleLst>
      <a:lnStyleLst>
        <a:ln w="6350" cap="flat" cmpd="sng" algn="ctr">
          <a:prstDash val="solid"/>
          <a:miter lim="800000"/>
        </a:ln>
        <a:ln w="12700" cap="flat" cmpd="sng" algn="ctr">
          <a:prstDash val="solid"/>
          <a:miter lim="800000"/>
        </a:ln>
        <a:ln w="19050" cap="flat" cmpd="sng" algn="ctr"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</a:schemeClr>
            </a:gs>
            <a:gs pos="50000">
              <a:schemeClr val="phClr">
                <a:tint val="98000"/>
                <a:shade val="90000"/>
                <a:lumMod val="103000"/>
              </a:schemeClr>
            </a:gs>
            <a:gs pos="100000">
              <a:schemeClr val="phClr">
                <a:shade val="63000"/>
              </a:schemeClr>
            </a:gs>
          </a:gsLst>
          <a:lin ang="5400000" scaled="0"/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1669</TotalTime>
  <Application>LibreOffice/25.8.2.2$MacOSX_AARCH64 LibreOffice_project/d401f2107ccab8f924a8e2df40f573aab7605b6f</Application>
  <AppVersion>15.0000</AppVersion>
  <Words>776</Words>
  <Paragraphs>139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2023-06-29T15:28:25Z</dcterms:created>
  <dc:creator>Eloi Espósito</dc:creator>
  <dc:description/>
  <dc:language>en-KE</dc:language>
  <cp:lastModifiedBy/>
  <dcterms:modified xsi:type="dcterms:W3CDTF">2025-12-01T13:37:53Z</dcterms:modified>
  <cp:revision>52</cp:revision>
  <dc:subject/>
  <dc:title>Presentación de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Widescreen</vt:lpwstr>
  </property>
  <property fmtid="{D5CDD505-2E9C-101B-9397-08002B2CF9AE}" pid="3" name="Slides">
    <vt:i4>14</vt:i4>
  </property>
</Properties>
</file>