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694" r:id="rId3"/>
    <p:sldId id="698" r:id="rId4"/>
    <p:sldId id="2816" r:id="rId5"/>
    <p:sldId id="262" r:id="rId6"/>
    <p:sldId id="692" r:id="rId7"/>
    <p:sldId id="2818" r:id="rId8"/>
    <p:sldId id="281" r:id="rId9"/>
    <p:sldId id="283" r:id="rId10"/>
    <p:sldId id="2817" r:id="rId11"/>
    <p:sldId id="2855" r:id="rId12"/>
    <p:sldId id="2856" r:id="rId13"/>
    <p:sldId id="697" r:id="rId14"/>
    <p:sldId id="2815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233"/>
    <a:srgbClr val="E94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28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774" y="78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96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https://repository.aau.org/index.php/s/jJrpEgWZBzogByD?dir=/&amp;openfile=true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https://repository.aau.org/index.php/s/jJrpEgWZBzogByD?dir=/&amp;openfile=tru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A40BDA-0A53-4E10-9708-961EF38B40A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A36D3BF-045B-406A-AAE8-6A5C98C3F41A}">
      <dgm:prSet phldrT="[Text]" custT="1"/>
      <dgm:spPr>
        <a:solidFill>
          <a:schemeClr val="accent4"/>
        </a:solidFill>
      </dgm:spPr>
      <dgm:t>
        <a:bodyPr/>
        <a:lstStyle/>
        <a:p>
          <a:endParaRPr lang="en-GB" sz="2400" dirty="0"/>
        </a:p>
        <a:p>
          <a:r>
            <a:rPr lang="en-GB" sz="2400" dirty="0"/>
            <a:t>Troisi</a:t>
          </a:r>
          <a:r>
            <a:rPr lang="en-US" sz="2400" dirty="0"/>
            <a:t>è</a:t>
          </a:r>
          <a:r>
            <a:rPr lang="en-GB" sz="2400" dirty="0"/>
            <a:t>me phase de </a:t>
          </a:r>
          <a:r>
            <a:rPr lang="en-GB" sz="2400" dirty="0" err="1"/>
            <a:t>l’Initiative</a:t>
          </a:r>
          <a:r>
            <a:rPr lang="en-GB" sz="2400" dirty="0"/>
            <a:t> HAQAA</a:t>
          </a:r>
        </a:p>
        <a:p>
          <a:endParaRPr lang="en-GB" sz="3000" dirty="0"/>
        </a:p>
      </dgm:t>
    </dgm:pt>
    <dgm:pt modelId="{B08F1404-2A89-47B0-8B4E-0D39703E0663}" type="parTrans" cxnId="{9DAAFBA7-A7BD-4223-A88B-90AF3ED61F95}">
      <dgm:prSet/>
      <dgm:spPr/>
      <dgm:t>
        <a:bodyPr/>
        <a:lstStyle/>
        <a:p>
          <a:endParaRPr lang="en-GB"/>
        </a:p>
      </dgm:t>
    </dgm:pt>
    <dgm:pt modelId="{E108E1F4-4126-4453-83FB-29BC76904438}" type="sibTrans" cxnId="{9DAAFBA7-A7BD-4223-A88B-90AF3ED61F95}">
      <dgm:prSet/>
      <dgm:spPr/>
      <dgm:t>
        <a:bodyPr/>
        <a:lstStyle/>
        <a:p>
          <a:endParaRPr lang="en-GB"/>
        </a:p>
      </dgm:t>
    </dgm:pt>
    <dgm:pt modelId="{6E3BE4FC-F40B-4942-AE4B-15E3D9D1351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fr-FR" sz="2400" dirty="0"/>
            <a:t>Soutien à la mise en œuvre du PAQAF</a:t>
          </a:r>
          <a:endParaRPr lang="en-GB" sz="2400" dirty="0"/>
        </a:p>
      </dgm:t>
    </dgm:pt>
    <dgm:pt modelId="{50032FC2-27B7-4D63-9F6E-547FD5B127E8}" type="parTrans" cxnId="{8B036506-16E7-4DBC-936B-AB02284B83FD}">
      <dgm:prSet/>
      <dgm:spPr/>
      <dgm:t>
        <a:bodyPr/>
        <a:lstStyle/>
        <a:p>
          <a:endParaRPr lang="en-GB"/>
        </a:p>
      </dgm:t>
    </dgm:pt>
    <dgm:pt modelId="{28827299-F785-46EA-86D3-A23EAB2A2E11}" type="sibTrans" cxnId="{8B036506-16E7-4DBC-936B-AB02284B83FD}">
      <dgm:prSet/>
      <dgm:spPr/>
      <dgm:t>
        <a:bodyPr/>
        <a:lstStyle/>
        <a:p>
          <a:endParaRPr lang="en-GB"/>
        </a:p>
      </dgm:t>
    </dgm:pt>
    <dgm:pt modelId="{E2A68A9E-0A95-4832-91D5-EFCF46C57C9F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GB" sz="2400" dirty="0"/>
            <a:t>CESA 2025</a:t>
          </a:r>
        </a:p>
        <a:p>
          <a:r>
            <a:rPr lang="fr-FR" sz="2400" dirty="0"/>
            <a:t>Vision 2063 de l’Union africaine</a:t>
          </a:r>
          <a:endParaRPr lang="en-GB" sz="2400" dirty="0"/>
        </a:p>
      </dgm:t>
    </dgm:pt>
    <dgm:pt modelId="{CFA63ED4-5BAD-4D1C-9A2B-948C192B5530}" type="parTrans" cxnId="{061CAC94-1923-4C8A-A980-84D1D0851162}">
      <dgm:prSet/>
      <dgm:spPr/>
      <dgm:t>
        <a:bodyPr/>
        <a:lstStyle/>
        <a:p>
          <a:endParaRPr lang="en-GB"/>
        </a:p>
      </dgm:t>
    </dgm:pt>
    <dgm:pt modelId="{15AAD69B-FBB3-4DEB-B9AD-981B81A43480}" type="sibTrans" cxnId="{061CAC94-1923-4C8A-A980-84D1D0851162}">
      <dgm:prSet/>
      <dgm:spPr/>
      <dgm:t>
        <a:bodyPr/>
        <a:lstStyle/>
        <a:p>
          <a:endParaRPr lang="en-GB"/>
        </a:p>
      </dgm:t>
    </dgm:pt>
    <dgm:pt modelId="{EE087BD1-DE1E-4D36-8F9F-66AAE90C4270}" type="pres">
      <dgm:prSet presAssocID="{B7A40BDA-0A53-4E10-9708-961EF38B40A3}" presName="diagram" presStyleCnt="0">
        <dgm:presLayoutVars>
          <dgm:dir/>
          <dgm:resizeHandles val="exact"/>
        </dgm:presLayoutVars>
      </dgm:prSet>
      <dgm:spPr/>
    </dgm:pt>
    <dgm:pt modelId="{A7AFBE4D-48B2-4B89-A442-A40123273BA5}" type="pres">
      <dgm:prSet presAssocID="{4A36D3BF-045B-406A-AAE8-6A5C98C3F41A}" presName="node" presStyleLbl="node1" presStyleIdx="0" presStyleCnt="3">
        <dgm:presLayoutVars>
          <dgm:bulletEnabled val="1"/>
        </dgm:presLayoutVars>
      </dgm:prSet>
      <dgm:spPr/>
    </dgm:pt>
    <dgm:pt modelId="{FB2E6E22-4FF0-4508-8A01-17AB6C63FA5B}" type="pres">
      <dgm:prSet presAssocID="{E108E1F4-4126-4453-83FB-29BC76904438}" presName="sibTrans" presStyleCnt="0"/>
      <dgm:spPr/>
    </dgm:pt>
    <dgm:pt modelId="{D50C26E1-59BD-4484-9750-B774A4BAC9B7}" type="pres">
      <dgm:prSet presAssocID="{6E3BE4FC-F40B-4942-AE4B-15E3D9D13511}" presName="node" presStyleLbl="node1" presStyleIdx="1" presStyleCnt="3">
        <dgm:presLayoutVars>
          <dgm:bulletEnabled val="1"/>
        </dgm:presLayoutVars>
      </dgm:prSet>
      <dgm:spPr/>
    </dgm:pt>
    <dgm:pt modelId="{C7201028-1811-4BEE-A734-93695BB442CB}" type="pres">
      <dgm:prSet presAssocID="{28827299-F785-46EA-86D3-A23EAB2A2E11}" presName="sibTrans" presStyleCnt="0"/>
      <dgm:spPr/>
    </dgm:pt>
    <dgm:pt modelId="{C10826FF-7E40-4E4D-B584-39DC97F52C23}" type="pres">
      <dgm:prSet presAssocID="{E2A68A9E-0A95-4832-91D5-EFCF46C57C9F}" presName="node" presStyleLbl="node1" presStyleIdx="2" presStyleCnt="3">
        <dgm:presLayoutVars>
          <dgm:bulletEnabled val="1"/>
        </dgm:presLayoutVars>
      </dgm:prSet>
      <dgm:spPr/>
    </dgm:pt>
  </dgm:ptLst>
  <dgm:cxnLst>
    <dgm:cxn modelId="{8B036506-16E7-4DBC-936B-AB02284B83FD}" srcId="{B7A40BDA-0A53-4E10-9708-961EF38B40A3}" destId="{6E3BE4FC-F40B-4942-AE4B-15E3D9D13511}" srcOrd="1" destOrd="0" parTransId="{50032FC2-27B7-4D63-9F6E-547FD5B127E8}" sibTransId="{28827299-F785-46EA-86D3-A23EAB2A2E11}"/>
    <dgm:cxn modelId="{34C7461D-E37B-4300-AF81-28982C9F0655}" type="presOf" srcId="{B7A40BDA-0A53-4E10-9708-961EF38B40A3}" destId="{EE087BD1-DE1E-4D36-8F9F-66AAE90C4270}" srcOrd="0" destOrd="0" presId="urn:microsoft.com/office/officeart/2005/8/layout/default"/>
    <dgm:cxn modelId="{5D334192-883D-471D-9B1C-9376029B7D71}" type="presOf" srcId="{E2A68A9E-0A95-4832-91D5-EFCF46C57C9F}" destId="{C10826FF-7E40-4E4D-B584-39DC97F52C23}" srcOrd="0" destOrd="0" presId="urn:microsoft.com/office/officeart/2005/8/layout/default"/>
    <dgm:cxn modelId="{061CAC94-1923-4C8A-A980-84D1D0851162}" srcId="{B7A40BDA-0A53-4E10-9708-961EF38B40A3}" destId="{E2A68A9E-0A95-4832-91D5-EFCF46C57C9F}" srcOrd="2" destOrd="0" parTransId="{CFA63ED4-5BAD-4D1C-9A2B-948C192B5530}" sibTransId="{15AAD69B-FBB3-4DEB-B9AD-981B81A43480}"/>
    <dgm:cxn modelId="{C90429A7-0907-441F-8F89-0AEE3E21F4CD}" type="presOf" srcId="{4A36D3BF-045B-406A-AAE8-6A5C98C3F41A}" destId="{A7AFBE4D-48B2-4B89-A442-A40123273BA5}" srcOrd="0" destOrd="0" presId="urn:microsoft.com/office/officeart/2005/8/layout/default"/>
    <dgm:cxn modelId="{9DAAFBA7-A7BD-4223-A88B-90AF3ED61F95}" srcId="{B7A40BDA-0A53-4E10-9708-961EF38B40A3}" destId="{4A36D3BF-045B-406A-AAE8-6A5C98C3F41A}" srcOrd="0" destOrd="0" parTransId="{B08F1404-2A89-47B0-8B4E-0D39703E0663}" sibTransId="{E108E1F4-4126-4453-83FB-29BC76904438}"/>
    <dgm:cxn modelId="{424E10CA-79A7-4BA8-BEED-07B35EAF3D4B}" type="presOf" srcId="{6E3BE4FC-F40B-4942-AE4B-15E3D9D13511}" destId="{D50C26E1-59BD-4484-9750-B774A4BAC9B7}" srcOrd="0" destOrd="0" presId="urn:microsoft.com/office/officeart/2005/8/layout/default"/>
    <dgm:cxn modelId="{B4FCBBE9-A492-44DB-B095-B3684C7ED505}" type="presParOf" srcId="{EE087BD1-DE1E-4D36-8F9F-66AAE90C4270}" destId="{A7AFBE4D-48B2-4B89-A442-A40123273BA5}" srcOrd="0" destOrd="0" presId="urn:microsoft.com/office/officeart/2005/8/layout/default"/>
    <dgm:cxn modelId="{18029A00-BC5A-4141-AC6B-DA6575EEE603}" type="presParOf" srcId="{EE087BD1-DE1E-4D36-8F9F-66AAE90C4270}" destId="{FB2E6E22-4FF0-4508-8A01-17AB6C63FA5B}" srcOrd="1" destOrd="0" presId="urn:microsoft.com/office/officeart/2005/8/layout/default"/>
    <dgm:cxn modelId="{B930C4E4-C920-4E31-9642-90DAB14D2B0C}" type="presParOf" srcId="{EE087BD1-DE1E-4D36-8F9F-66AAE90C4270}" destId="{D50C26E1-59BD-4484-9750-B774A4BAC9B7}" srcOrd="2" destOrd="0" presId="urn:microsoft.com/office/officeart/2005/8/layout/default"/>
    <dgm:cxn modelId="{D0D5CF0C-0FDA-4694-9CFA-960342B72ADA}" type="presParOf" srcId="{EE087BD1-DE1E-4D36-8F9F-66AAE90C4270}" destId="{C7201028-1811-4BEE-A734-93695BB442CB}" srcOrd="3" destOrd="0" presId="urn:microsoft.com/office/officeart/2005/8/layout/default"/>
    <dgm:cxn modelId="{1E67C4F7-7A0E-45C9-A689-54A5D150C463}" type="presParOf" srcId="{EE087BD1-DE1E-4D36-8F9F-66AAE90C4270}" destId="{C10826FF-7E40-4E4D-B584-39DC97F52C2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C9B17A-37A0-4F42-817D-3AA4FDA2735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0EB7C93-6E0C-4D4C-AF38-A197F5CC8CD8}">
      <dgm:prSet phldrT="[Text]" custT="1"/>
      <dgm:spPr>
        <a:solidFill>
          <a:srgbClr val="FFC000"/>
        </a:solidFill>
      </dgm:spPr>
      <dgm:t>
        <a:bodyPr/>
        <a:lstStyle/>
        <a:p>
          <a:r>
            <a:rPr lang="en-GB" sz="1200" b="1" dirty="0"/>
            <a:t>2016</a:t>
          </a:r>
        </a:p>
        <a:p>
          <a:r>
            <a:rPr lang="fr-FR" sz="1200" dirty="0"/>
            <a:t>L’UA a adopté le PAQAF</a:t>
          </a:r>
          <a:endParaRPr lang="en-GB" sz="1200" dirty="0"/>
        </a:p>
      </dgm:t>
    </dgm:pt>
    <dgm:pt modelId="{BE606986-80B3-4B2F-8942-E7E9C66751FE}" type="parTrans" cxnId="{8E49A77E-574C-4919-878C-FD85611A0EDB}">
      <dgm:prSet/>
      <dgm:spPr/>
      <dgm:t>
        <a:bodyPr/>
        <a:lstStyle/>
        <a:p>
          <a:endParaRPr lang="en-GB" sz="1000"/>
        </a:p>
      </dgm:t>
    </dgm:pt>
    <dgm:pt modelId="{9E2B8973-FE89-43E1-B7E8-C688C8E0CE7A}" type="sibTrans" cxnId="{8E49A77E-574C-4919-878C-FD85611A0EDB}">
      <dgm:prSet custT="1"/>
      <dgm:spPr/>
      <dgm:t>
        <a:bodyPr/>
        <a:lstStyle/>
        <a:p>
          <a:endParaRPr lang="en-GB" sz="1000"/>
        </a:p>
      </dgm:t>
    </dgm:pt>
    <dgm:pt modelId="{CC8E5983-A058-470D-9BAC-6B2598F87633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000" b="1" dirty="0"/>
            <a:t>2019-2023 </a:t>
          </a:r>
        </a:p>
        <a:p>
          <a:r>
            <a:rPr lang="fr-FR" sz="700" dirty="0"/>
            <a:t>Groupe de travail technique</a:t>
          </a:r>
          <a:br>
            <a:rPr lang="fr-FR" sz="700" dirty="0"/>
          </a:br>
          <a:r>
            <a:rPr lang="fr-FR" sz="700" dirty="0"/>
            <a:t>nommé par l’UA dans le cadre de HAQAA2</a:t>
          </a:r>
          <a:endParaRPr lang="en-GB" sz="700" dirty="0"/>
        </a:p>
      </dgm:t>
    </dgm:pt>
    <dgm:pt modelId="{94CEEE9B-0665-4994-BA4D-8557E6D95C09}" type="parTrans" cxnId="{7B90C1F2-B0E8-4AFA-A291-D3DDFB3C2B29}">
      <dgm:prSet/>
      <dgm:spPr/>
      <dgm:t>
        <a:bodyPr/>
        <a:lstStyle/>
        <a:p>
          <a:endParaRPr lang="en-GB" sz="1000"/>
        </a:p>
      </dgm:t>
    </dgm:pt>
    <dgm:pt modelId="{226935C0-F2E3-4438-8AFC-3A9403F0B6DF}" type="sibTrans" cxnId="{7B90C1F2-B0E8-4AFA-A291-D3DDFB3C2B29}">
      <dgm:prSet custT="1"/>
      <dgm:spPr/>
      <dgm:t>
        <a:bodyPr/>
        <a:lstStyle/>
        <a:p>
          <a:endParaRPr lang="en-GB" sz="1000"/>
        </a:p>
      </dgm:t>
    </dgm:pt>
    <dgm:pt modelId="{4F5C6F5A-EFB4-4ACE-A7DA-B458DE6976AB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GB" sz="1200" b="1" dirty="0"/>
            <a:t>2023</a:t>
          </a:r>
        </a:p>
        <a:p>
          <a:r>
            <a:rPr lang="fr-FR" sz="1000" dirty="0"/>
            <a:t>Première proposition de structure du PAQAA présentée à l’UA</a:t>
          </a:r>
          <a:endParaRPr lang="en-GB" sz="1000" dirty="0"/>
        </a:p>
      </dgm:t>
    </dgm:pt>
    <dgm:pt modelId="{02FD919E-F57F-4969-B7C3-3F50A24B37A0}" type="parTrans" cxnId="{4BEB3EB5-7109-4B50-8A01-DAAB6AF5120E}">
      <dgm:prSet/>
      <dgm:spPr/>
      <dgm:t>
        <a:bodyPr/>
        <a:lstStyle/>
        <a:p>
          <a:endParaRPr lang="en-GB" sz="1000"/>
        </a:p>
      </dgm:t>
    </dgm:pt>
    <dgm:pt modelId="{8BABD66E-5A7F-4AD3-8526-1794F220BF89}" type="sibTrans" cxnId="{4BEB3EB5-7109-4B50-8A01-DAAB6AF5120E}">
      <dgm:prSet/>
      <dgm:spPr/>
      <dgm:t>
        <a:bodyPr/>
        <a:lstStyle/>
        <a:p>
          <a:endParaRPr lang="en-GB" sz="1000"/>
        </a:p>
      </dgm:t>
    </dgm:pt>
    <dgm:pt modelId="{09023834-DA59-462B-B49D-5AD2C2856461}" type="pres">
      <dgm:prSet presAssocID="{A2C9B17A-37A0-4F42-817D-3AA4FDA27357}" presName="Name0" presStyleCnt="0">
        <dgm:presLayoutVars>
          <dgm:dir/>
          <dgm:resizeHandles val="exact"/>
        </dgm:presLayoutVars>
      </dgm:prSet>
      <dgm:spPr/>
    </dgm:pt>
    <dgm:pt modelId="{BA392DE4-CE9C-4AB6-8EDB-2B5670137319}" type="pres">
      <dgm:prSet presAssocID="{30EB7C93-6E0C-4D4C-AF38-A197F5CC8CD8}" presName="node" presStyleLbl="node1" presStyleIdx="0" presStyleCnt="3">
        <dgm:presLayoutVars>
          <dgm:bulletEnabled val="1"/>
        </dgm:presLayoutVars>
      </dgm:prSet>
      <dgm:spPr/>
    </dgm:pt>
    <dgm:pt modelId="{AF9BF178-53BB-437E-9909-A9322D725AD8}" type="pres">
      <dgm:prSet presAssocID="{9E2B8973-FE89-43E1-B7E8-C688C8E0CE7A}" presName="sibTrans" presStyleLbl="sibTrans2D1" presStyleIdx="0" presStyleCnt="2"/>
      <dgm:spPr/>
    </dgm:pt>
    <dgm:pt modelId="{7EC76892-EAF9-434D-BD7E-1EF105C886FD}" type="pres">
      <dgm:prSet presAssocID="{9E2B8973-FE89-43E1-B7E8-C688C8E0CE7A}" presName="connectorText" presStyleLbl="sibTrans2D1" presStyleIdx="0" presStyleCnt="2"/>
      <dgm:spPr/>
    </dgm:pt>
    <dgm:pt modelId="{841B3187-B5F2-437C-B79A-131085A7D4DB}" type="pres">
      <dgm:prSet presAssocID="{CC8E5983-A058-470D-9BAC-6B2598F87633}" presName="node" presStyleLbl="node1" presStyleIdx="1" presStyleCnt="3" custLinFactNeighborX="-5996">
        <dgm:presLayoutVars>
          <dgm:bulletEnabled val="1"/>
        </dgm:presLayoutVars>
      </dgm:prSet>
      <dgm:spPr/>
    </dgm:pt>
    <dgm:pt modelId="{D4F0D0E5-C16D-4953-810D-3F60CA1F791F}" type="pres">
      <dgm:prSet presAssocID="{226935C0-F2E3-4438-8AFC-3A9403F0B6DF}" presName="sibTrans" presStyleLbl="sibTrans2D1" presStyleIdx="1" presStyleCnt="2"/>
      <dgm:spPr/>
    </dgm:pt>
    <dgm:pt modelId="{1D0EC4C7-72DD-4339-9016-167B50E29F67}" type="pres">
      <dgm:prSet presAssocID="{226935C0-F2E3-4438-8AFC-3A9403F0B6DF}" presName="connectorText" presStyleLbl="sibTrans2D1" presStyleIdx="1" presStyleCnt="2"/>
      <dgm:spPr/>
    </dgm:pt>
    <dgm:pt modelId="{45ADEA0A-F657-4970-847F-58B16646B327}" type="pres">
      <dgm:prSet presAssocID="{4F5C6F5A-EFB4-4ACE-A7DA-B458DE6976AB}" presName="node" presStyleLbl="node1" presStyleIdx="2" presStyleCnt="3" custScaleX="207535">
        <dgm:presLayoutVars>
          <dgm:bulletEnabled val="1"/>
        </dgm:presLayoutVars>
      </dgm:prSet>
      <dgm:spPr/>
    </dgm:pt>
  </dgm:ptLst>
  <dgm:cxnLst>
    <dgm:cxn modelId="{446F0219-F215-4D0D-A638-58F6EB36A291}" type="presOf" srcId="{A2C9B17A-37A0-4F42-817D-3AA4FDA27357}" destId="{09023834-DA59-462B-B49D-5AD2C2856461}" srcOrd="0" destOrd="0" presId="urn:microsoft.com/office/officeart/2005/8/layout/process1"/>
    <dgm:cxn modelId="{DBB1A742-06D0-4690-B2CC-41695883A191}" type="presOf" srcId="{9E2B8973-FE89-43E1-B7E8-C688C8E0CE7A}" destId="{7EC76892-EAF9-434D-BD7E-1EF105C886FD}" srcOrd="1" destOrd="0" presId="urn:microsoft.com/office/officeart/2005/8/layout/process1"/>
    <dgm:cxn modelId="{513FB943-C591-4B05-8F1B-0ABFF3B8A8B3}" type="presOf" srcId="{CC8E5983-A058-470D-9BAC-6B2598F87633}" destId="{841B3187-B5F2-437C-B79A-131085A7D4DB}" srcOrd="0" destOrd="0" presId="urn:microsoft.com/office/officeart/2005/8/layout/process1"/>
    <dgm:cxn modelId="{07E61970-51A5-4D5D-906E-3B18DB742009}" type="presOf" srcId="{226935C0-F2E3-4438-8AFC-3A9403F0B6DF}" destId="{D4F0D0E5-C16D-4953-810D-3F60CA1F791F}" srcOrd="0" destOrd="0" presId="urn:microsoft.com/office/officeart/2005/8/layout/process1"/>
    <dgm:cxn modelId="{0E58E272-449E-4465-8CD8-53CF5461E8FE}" type="presOf" srcId="{4F5C6F5A-EFB4-4ACE-A7DA-B458DE6976AB}" destId="{45ADEA0A-F657-4970-847F-58B16646B327}" srcOrd="0" destOrd="0" presId="urn:microsoft.com/office/officeart/2005/8/layout/process1"/>
    <dgm:cxn modelId="{8E49A77E-574C-4919-878C-FD85611A0EDB}" srcId="{A2C9B17A-37A0-4F42-817D-3AA4FDA27357}" destId="{30EB7C93-6E0C-4D4C-AF38-A197F5CC8CD8}" srcOrd="0" destOrd="0" parTransId="{BE606986-80B3-4B2F-8942-E7E9C66751FE}" sibTransId="{9E2B8973-FE89-43E1-B7E8-C688C8E0CE7A}"/>
    <dgm:cxn modelId="{22039894-3AD4-40C5-ADF6-106E738A8EAF}" type="presOf" srcId="{9E2B8973-FE89-43E1-B7E8-C688C8E0CE7A}" destId="{AF9BF178-53BB-437E-9909-A9322D725AD8}" srcOrd="0" destOrd="0" presId="urn:microsoft.com/office/officeart/2005/8/layout/process1"/>
    <dgm:cxn modelId="{5A9E67A1-BBD9-4180-8F22-47989BF48936}" type="presOf" srcId="{30EB7C93-6E0C-4D4C-AF38-A197F5CC8CD8}" destId="{BA392DE4-CE9C-4AB6-8EDB-2B5670137319}" srcOrd="0" destOrd="0" presId="urn:microsoft.com/office/officeart/2005/8/layout/process1"/>
    <dgm:cxn modelId="{4BEB3EB5-7109-4B50-8A01-DAAB6AF5120E}" srcId="{A2C9B17A-37A0-4F42-817D-3AA4FDA27357}" destId="{4F5C6F5A-EFB4-4ACE-A7DA-B458DE6976AB}" srcOrd="2" destOrd="0" parTransId="{02FD919E-F57F-4969-B7C3-3F50A24B37A0}" sibTransId="{8BABD66E-5A7F-4AD3-8526-1794F220BF89}"/>
    <dgm:cxn modelId="{D19D3ABB-2B0F-4166-B8FF-4858030766E6}" type="presOf" srcId="{226935C0-F2E3-4438-8AFC-3A9403F0B6DF}" destId="{1D0EC4C7-72DD-4339-9016-167B50E29F67}" srcOrd="1" destOrd="0" presId="urn:microsoft.com/office/officeart/2005/8/layout/process1"/>
    <dgm:cxn modelId="{7B90C1F2-B0E8-4AFA-A291-D3DDFB3C2B29}" srcId="{A2C9B17A-37A0-4F42-817D-3AA4FDA27357}" destId="{CC8E5983-A058-470D-9BAC-6B2598F87633}" srcOrd="1" destOrd="0" parTransId="{94CEEE9B-0665-4994-BA4D-8557E6D95C09}" sibTransId="{226935C0-F2E3-4438-8AFC-3A9403F0B6DF}"/>
    <dgm:cxn modelId="{92886A04-EE4E-4293-8048-3AAF36150615}" type="presParOf" srcId="{09023834-DA59-462B-B49D-5AD2C2856461}" destId="{BA392DE4-CE9C-4AB6-8EDB-2B5670137319}" srcOrd="0" destOrd="0" presId="urn:microsoft.com/office/officeart/2005/8/layout/process1"/>
    <dgm:cxn modelId="{7B8DB686-2A64-4A55-9964-6202425BC35C}" type="presParOf" srcId="{09023834-DA59-462B-B49D-5AD2C2856461}" destId="{AF9BF178-53BB-437E-9909-A9322D725AD8}" srcOrd="1" destOrd="0" presId="urn:microsoft.com/office/officeart/2005/8/layout/process1"/>
    <dgm:cxn modelId="{A62B08C1-9096-4B28-A6C3-FF8B63C6BE63}" type="presParOf" srcId="{AF9BF178-53BB-437E-9909-A9322D725AD8}" destId="{7EC76892-EAF9-434D-BD7E-1EF105C886FD}" srcOrd="0" destOrd="0" presId="urn:microsoft.com/office/officeart/2005/8/layout/process1"/>
    <dgm:cxn modelId="{A77C0D89-31EE-41E1-8DCC-6394E28F2F3B}" type="presParOf" srcId="{09023834-DA59-462B-B49D-5AD2C2856461}" destId="{841B3187-B5F2-437C-B79A-131085A7D4DB}" srcOrd="2" destOrd="0" presId="urn:microsoft.com/office/officeart/2005/8/layout/process1"/>
    <dgm:cxn modelId="{F675D3F4-D1AB-4A85-881C-5A3B7A072579}" type="presParOf" srcId="{09023834-DA59-462B-B49D-5AD2C2856461}" destId="{D4F0D0E5-C16D-4953-810D-3F60CA1F791F}" srcOrd="3" destOrd="0" presId="urn:microsoft.com/office/officeart/2005/8/layout/process1"/>
    <dgm:cxn modelId="{EAC15ABB-806F-4A97-9718-B71E76E9D5B0}" type="presParOf" srcId="{D4F0D0E5-C16D-4953-810D-3F60CA1F791F}" destId="{1D0EC4C7-72DD-4339-9016-167B50E29F67}" srcOrd="0" destOrd="0" presId="urn:microsoft.com/office/officeart/2005/8/layout/process1"/>
    <dgm:cxn modelId="{E974EF00-1A12-425C-BF24-1803C89317D8}" type="presParOf" srcId="{09023834-DA59-462B-B49D-5AD2C2856461}" destId="{45ADEA0A-F657-4970-847F-58B16646B32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DEDF5C-ECA1-46C3-AF3D-23C52695D3E3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027FF8-1EBC-45F9-9F2F-98D7D1E24C05}">
      <dgm:prSet custT="1"/>
      <dgm:spPr/>
      <dgm:t>
        <a:bodyPr/>
        <a:lstStyle/>
        <a:p>
          <a:r>
            <a:rPr lang="fr-FR" sz="1200" dirty="0"/>
            <a:t>Axe transversal – Politiques et capacités pour l’intégration régionale</a:t>
          </a:r>
          <a:r>
            <a:rPr lang="en-US" sz="1200" i="1" dirty="0"/>
            <a:t>  </a:t>
          </a:r>
          <a:endParaRPr lang="en-US" sz="1200" dirty="0"/>
        </a:p>
      </dgm:t>
    </dgm:pt>
    <dgm:pt modelId="{547248A1-DC62-4904-B303-6535F0DBE425}" type="parTrans" cxnId="{4D265FBD-5F3C-4B24-B9B8-D43FC3BA6A34}">
      <dgm:prSet/>
      <dgm:spPr/>
      <dgm:t>
        <a:bodyPr/>
        <a:lstStyle/>
        <a:p>
          <a:endParaRPr lang="en-US"/>
        </a:p>
      </dgm:t>
    </dgm:pt>
    <dgm:pt modelId="{A59702D2-C170-4A93-9C3B-A7BFB7DEE00A}" type="sibTrans" cxnId="{4D265FBD-5F3C-4B24-B9B8-D43FC3BA6A34}">
      <dgm:prSet/>
      <dgm:spPr/>
      <dgm:t>
        <a:bodyPr/>
        <a:lstStyle/>
        <a:p>
          <a:endParaRPr lang="en-US"/>
        </a:p>
      </dgm:t>
    </dgm:pt>
    <dgm:pt modelId="{EB881451-77FC-442E-BAC0-11F234D0636E}">
      <dgm:prSet custT="1"/>
      <dgm:spPr/>
      <dgm:t>
        <a:bodyPr/>
        <a:lstStyle/>
        <a:p>
          <a:r>
            <a:rPr lang="fr-FR" sz="1200" dirty="0"/>
            <a:t>Axe de travail 1 : Mise en œuvre pilote du Système Africain de Transfert de Crédits (ACTS)</a:t>
          </a:r>
          <a:r>
            <a:rPr lang="en-GB" sz="1200" dirty="0"/>
            <a:t> </a:t>
          </a:r>
          <a:endParaRPr lang="en-US" sz="1200" dirty="0"/>
        </a:p>
      </dgm:t>
    </dgm:pt>
    <dgm:pt modelId="{86975470-60A7-484E-B9A8-A67DF8E50A62}" type="parTrans" cxnId="{70131717-B701-4E20-91D5-5A9C44F5FEF7}">
      <dgm:prSet/>
      <dgm:spPr/>
      <dgm:t>
        <a:bodyPr/>
        <a:lstStyle/>
        <a:p>
          <a:endParaRPr lang="en-US"/>
        </a:p>
      </dgm:t>
    </dgm:pt>
    <dgm:pt modelId="{C0BE0DB7-AC12-4EB9-9C52-AD0C88776136}" type="sibTrans" cxnId="{70131717-B701-4E20-91D5-5A9C44F5FEF7}">
      <dgm:prSet/>
      <dgm:spPr/>
      <dgm:t>
        <a:bodyPr/>
        <a:lstStyle/>
        <a:p>
          <a:endParaRPr lang="en-US"/>
        </a:p>
      </dgm:t>
    </dgm:pt>
    <dgm:pt modelId="{8622B961-F4BF-4309-94D8-5570C95DD610}">
      <dgm:prSet custT="1"/>
      <dgm:spPr/>
      <dgm:t>
        <a:bodyPr/>
        <a:lstStyle/>
        <a:p>
          <a:r>
            <a:rPr lang="fr-FR" sz="1200" dirty="0"/>
            <a:t>Axe de travail 2 : Renforcement des capacités en matière de données sur l’enseignement supérieur africain</a:t>
          </a:r>
          <a:r>
            <a:rPr lang="en-GB" sz="1200" dirty="0"/>
            <a:t> </a:t>
          </a:r>
          <a:endParaRPr lang="en-US" sz="1200" dirty="0"/>
        </a:p>
      </dgm:t>
    </dgm:pt>
    <dgm:pt modelId="{AC5352BB-8E4D-4798-BD42-7B3C39A8A463}" type="parTrans" cxnId="{9E7F2200-DFF7-461B-B308-010049261603}">
      <dgm:prSet/>
      <dgm:spPr/>
      <dgm:t>
        <a:bodyPr/>
        <a:lstStyle/>
        <a:p>
          <a:endParaRPr lang="en-US"/>
        </a:p>
      </dgm:t>
    </dgm:pt>
    <dgm:pt modelId="{1A995977-3193-4F81-95A8-657CD1011575}" type="sibTrans" cxnId="{9E7F2200-DFF7-461B-B308-010049261603}">
      <dgm:prSet/>
      <dgm:spPr/>
      <dgm:t>
        <a:bodyPr/>
        <a:lstStyle/>
        <a:p>
          <a:endParaRPr lang="en-US"/>
        </a:p>
      </dgm:t>
    </dgm:pt>
    <dgm:pt modelId="{64858476-328C-4786-9F6F-EA05AC0C837C}">
      <dgm:prSet custT="1"/>
      <dgm:spPr/>
      <dgm:t>
        <a:bodyPr/>
        <a:lstStyle/>
        <a:p>
          <a:r>
            <a:rPr lang="fr-FR" sz="1200" dirty="0"/>
            <a:t>Axe de travail 3 : Vers le PAQAA</a:t>
          </a:r>
          <a:r>
            <a:rPr lang="en-GB" sz="1200" b="1" dirty="0"/>
            <a:t>  </a:t>
          </a:r>
          <a:endParaRPr lang="en-US" sz="1200" dirty="0"/>
        </a:p>
      </dgm:t>
    </dgm:pt>
    <dgm:pt modelId="{78C79192-E40A-45F0-8484-FD46D20FB373}" type="parTrans" cxnId="{37E1EA2A-FBC2-4C2D-9466-C7CDE58721E3}">
      <dgm:prSet/>
      <dgm:spPr/>
      <dgm:t>
        <a:bodyPr/>
        <a:lstStyle/>
        <a:p>
          <a:endParaRPr lang="en-US"/>
        </a:p>
      </dgm:t>
    </dgm:pt>
    <dgm:pt modelId="{DE341819-01E7-4CFC-89D8-8471147C33B0}" type="sibTrans" cxnId="{37E1EA2A-FBC2-4C2D-9466-C7CDE58721E3}">
      <dgm:prSet/>
      <dgm:spPr/>
      <dgm:t>
        <a:bodyPr/>
        <a:lstStyle/>
        <a:p>
          <a:endParaRPr lang="en-US"/>
        </a:p>
      </dgm:t>
    </dgm:pt>
    <dgm:pt modelId="{9E4BA2DB-7586-4635-9794-E696C90A2E94}">
      <dgm:prSet/>
      <dgm:spPr/>
      <dgm:t>
        <a:bodyPr/>
        <a:lstStyle/>
        <a:p>
          <a:r>
            <a:rPr lang="en-GB" dirty="0"/>
            <a:t>Consultations</a:t>
          </a:r>
          <a:endParaRPr lang="en-US" dirty="0"/>
        </a:p>
      </dgm:t>
    </dgm:pt>
    <dgm:pt modelId="{8BF285AB-3CEC-4E05-8AB4-C84D227212BB}" type="parTrans" cxnId="{B977513A-FF3F-4FD1-8EAB-7090447299C0}">
      <dgm:prSet/>
      <dgm:spPr/>
      <dgm:t>
        <a:bodyPr/>
        <a:lstStyle/>
        <a:p>
          <a:endParaRPr lang="en-US"/>
        </a:p>
      </dgm:t>
    </dgm:pt>
    <dgm:pt modelId="{D580B425-FF47-4CE8-90C4-AE8541F8740F}" type="sibTrans" cxnId="{B977513A-FF3F-4FD1-8EAB-7090447299C0}">
      <dgm:prSet/>
      <dgm:spPr/>
      <dgm:t>
        <a:bodyPr/>
        <a:lstStyle/>
        <a:p>
          <a:endParaRPr lang="en-US"/>
        </a:p>
      </dgm:t>
    </dgm:pt>
    <dgm:pt modelId="{E6FEBE85-C684-47B7-91C1-E97FB8E7BFB9}">
      <dgm:prSet/>
      <dgm:spPr/>
      <dgm:t>
        <a:bodyPr/>
        <a:lstStyle/>
        <a:p>
          <a:r>
            <a:rPr lang="fr-FR" dirty="0"/>
            <a:t>Évaluations d’agences et missions de consultation basées sur les Normes et Lignes directrices africaines pour l’assurance qualité (ASG-QA) — 30 prévues</a:t>
          </a:r>
          <a:endParaRPr lang="en-US" dirty="0"/>
        </a:p>
      </dgm:t>
    </dgm:pt>
    <dgm:pt modelId="{907F86E0-1B94-42C5-BED8-AC90F6499701}" type="parTrans" cxnId="{7DDA2B75-207F-4C6D-BBA8-DFA0A6583382}">
      <dgm:prSet/>
      <dgm:spPr/>
      <dgm:t>
        <a:bodyPr/>
        <a:lstStyle/>
        <a:p>
          <a:endParaRPr lang="en-US"/>
        </a:p>
      </dgm:t>
    </dgm:pt>
    <dgm:pt modelId="{B04C89FF-D1F1-4869-B2BD-49B00822194C}" type="sibTrans" cxnId="{7DDA2B75-207F-4C6D-BBA8-DFA0A6583382}">
      <dgm:prSet/>
      <dgm:spPr/>
      <dgm:t>
        <a:bodyPr/>
        <a:lstStyle/>
        <a:p>
          <a:endParaRPr lang="en-US"/>
        </a:p>
      </dgm:t>
    </dgm:pt>
    <dgm:pt modelId="{B45F51F7-223E-4DA7-9B5D-5E1126635515}">
      <dgm:prSet/>
      <dgm:spPr/>
      <dgm:t>
        <a:bodyPr/>
        <a:lstStyle/>
        <a:p>
          <a:r>
            <a:rPr lang="fr-FR" dirty="0"/>
            <a:t>Formation d’un pool africain d’évaluateurs externes et d’étudiants</a:t>
          </a:r>
          <a:endParaRPr lang="en-US" dirty="0"/>
        </a:p>
      </dgm:t>
    </dgm:pt>
    <dgm:pt modelId="{F87647B5-ADD5-4A5B-A254-8AB319C8820F}" type="parTrans" cxnId="{3677A4B6-FB05-444D-B20A-3CC752B6650F}">
      <dgm:prSet/>
      <dgm:spPr/>
      <dgm:t>
        <a:bodyPr/>
        <a:lstStyle/>
        <a:p>
          <a:endParaRPr lang="en-US"/>
        </a:p>
      </dgm:t>
    </dgm:pt>
    <dgm:pt modelId="{53E3498C-EE62-4C74-A723-0F26FE0C5A28}" type="sibTrans" cxnId="{3677A4B6-FB05-444D-B20A-3CC752B6650F}">
      <dgm:prSet/>
      <dgm:spPr/>
      <dgm:t>
        <a:bodyPr/>
        <a:lstStyle/>
        <a:p>
          <a:endParaRPr lang="en-US"/>
        </a:p>
      </dgm:t>
    </dgm:pt>
    <dgm:pt modelId="{D59316A8-63B3-4C85-BD92-0213EF18B3E0}">
      <dgm:prSet/>
      <dgm:spPr/>
      <dgm:t>
        <a:bodyPr/>
        <a:lstStyle/>
        <a:p>
          <a:r>
            <a:rPr lang="fr-FR" dirty="0"/>
            <a:t>Formation en ligne pour les organismes d’assurance qualité (EQA)</a:t>
          </a:r>
          <a:r>
            <a:rPr lang="en-GB" dirty="0"/>
            <a:t> </a:t>
          </a:r>
          <a:endParaRPr lang="en-US" dirty="0"/>
        </a:p>
      </dgm:t>
    </dgm:pt>
    <dgm:pt modelId="{34A0BF4F-A35B-4F6A-8C23-0918BCA696D9}" type="parTrans" cxnId="{E1B4B000-ACC8-4814-8563-0026CD0309D9}">
      <dgm:prSet/>
      <dgm:spPr/>
      <dgm:t>
        <a:bodyPr/>
        <a:lstStyle/>
        <a:p>
          <a:endParaRPr lang="en-US"/>
        </a:p>
      </dgm:t>
    </dgm:pt>
    <dgm:pt modelId="{6169DC70-6EF8-4827-B384-90DC20577D12}" type="sibTrans" cxnId="{E1B4B000-ACC8-4814-8563-0026CD0309D9}">
      <dgm:prSet/>
      <dgm:spPr/>
      <dgm:t>
        <a:bodyPr/>
        <a:lstStyle/>
        <a:p>
          <a:endParaRPr lang="en-US"/>
        </a:p>
      </dgm:t>
    </dgm:pt>
    <dgm:pt modelId="{794F6F72-0B35-4EBE-B26D-A453AF60EF02}">
      <dgm:prSet/>
      <dgm:spPr/>
      <dgm:t>
        <a:bodyPr/>
        <a:lstStyle/>
        <a:p>
          <a:r>
            <a:rPr lang="fr-FR" dirty="0"/>
            <a:t>Appui à la structure de gouvernance intérimaire, à la rédaction des statuts et au modèle de durabilité</a:t>
          </a:r>
          <a:endParaRPr lang="en-US" dirty="0"/>
        </a:p>
      </dgm:t>
    </dgm:pt>
    <dgm:pt modelId="{858EAB06-1BA8-4217-B0C4-00B7E0210D11}" type="parTrans" cxnId="{183DB063-DB23-4448-A5DA-6D4AF8D6698D}">
      <dgm:prSet/>
      <dgm:spPr/>
      <dgm:t>
        <a:bodyPr/>
        <a:lstStyle/>
        <a:p>
          <a:endParaRPr lang="en-US"/>
        </a:p>
      </dgm:t>
    </dgm:pt>
    <dgm:pt modelId="{83DFC833-E7C2-4E09-ADD9-A0B3B4D11D17}" type="sibTrans" cxnId="{183DB063-DB23-4448-A5DA-6D4AF8D6698D}">
      <dgm:prSet/>
      <dgm:spPr/>
      <dgm:t>
        <a:bodyPr/>
        <a:lstStyle/>
        <a:p>
          <a:endParaRPr lang="en-US"/>
        </a:p>
      </dgm:t>
    </dgm:pt>
    <dgm:pt modelId="{B3BFE1F7-56C3-48BC-BFD3-0F30EAB1B0B8}">
      <dgm:prSet custT="1"/>
      <dgm:spPr/>
      <dgm:t>
        <a:bodyPr/>
        <a:lstStyle/>
        <a:p>
          <a:r>
            <a:rPr lang="fr-FR" sz="1200" dirty="0"/>
            <a:t>Axe de travail 4 : Formation et renforcement des capacités en assurance qualité interne (IQA) et externe (EQA)</a:t>
          </a:r>
          <a:endParaRPr lang="en-US" sz="1200" dirty="0"/>
        </a:p>
      </dgm:t>
    </dgm:pt>
    <dgm:pt modelId="{5A52934C-86D1-4554-A480-D94D625D1E67}" type="parTrans" cxnId="{4248BD71-94E8-45F6-AB87-18E88321D783}">
      <dgm:prSet/>
      <dgm:spPr/>
      <dgm:t>
        <a:bodyPr/>
        <a:lstStyle/>
        <a:p>
          <a:endParaRPr lang="en-US"/>
        </a:p>
      </dgm:t>
    </dgm:pt>
    <dgm:pt modelId="{A906D947-6B24-42F3-AD13-758225016C64}" type="sibTrans" cxnId="{4248BD71-94E8-45F6-AB87-18E88321D783}">
      <dgm:prSet/>
      <dgm:spPr/>
      <dgm:t>
        <a:bodyPr/>
        <a:lstStyle/>
        <a:p>
          <a:endParaRPr lang="en-US"/>
        </a:p>
      </dgm:t>
    </dgm:pt>
    <dgm:pt modelId="{5A1DB8BA-ED51-4804-9886-1A7DC21F4F34}">
      <dgm:prSet/>
      <dgm:spPr/>
      <dgm:t>
        <a:bodyPr/>
        <a:lstStyle/>
        <a:p>
          <a:r>
            <a:rPr lang="fr-FR" dirty="0"/>
            <a:t>Soutien à une Unité technique et à des « Conseillers PAQAA »</a:t>
          </a:r>
          <a:endParaRPr lang="en-US" dirty="0"/>
        </a:p>
      </dgm:t>
    </dgm:pt>
    <dgm:pt modelId="{20682605-C10D-4C2C-8081-24D6B74773EC}" type="parTrans" cxnId="{B823AFAF-855D-4AA9-AD35-48858161AB06}">
      <dgm:prSet/>
      <dgm:spPr/>
      <dgm:t>
        <a:bodyPr/>
        <a:lstStyle/>
        <a:p>
          <a:endParaRPr lang="en-GB"/>
        </a:p>
      </dgm:t>
    </dgm:pt>
    <dgm:pt modelId="{86D95644-7FC7-491B-95D2-DA00033E8DCF}" type="sibTrans" cxnId="{B823AFAF-855D-4AA9-AD35-48858161AB06}">
      <dgm:prSet/>
      <dgm:spPr/>
      <dgm:t>
        <a:bodyPr/>
        <a:lstStyle/>
        <a:p>
          <a:endParaRPr lang="en-GB"/>
        </a:p>
      </dgm:t>
    </dgm:pt>
    <dgm:pt modelId="{B2E352C8-DE7A-0745-A192-2FC9D259BA88}" type="pres">
      <dgm:prSet presAssocID="{79DEDF5C-ECA1-46C3-AF3D-23C52695D3E3}" presName="linear" presStyleCnt="0">
        <dgm:presLayoutVars>
          <dgm:dir/>
          <dgm:animLvl val="lvl"/>
          <dgm:resizeHandles val="exact"/>
        </dgm:presLayoutVars>
      </dgm:prSet>
      <dgm:spPr/>
    </dgm:pt>
    <dgm:pt modelId="{0FB39EA4-D895-6748-B84B-C4A63032804E}" type="pres">
      <dgm:prSet presAssocID="{D3027FF8-1EBC-45F9-9F2F-98D7D1E24C05}" presName="parentLin" presStyleCnt="0"/>
      <dgm:spPr/>
    </dgm:pt>
    <dgm:pt modelId="{CC6E7339-59FA-4C4F-95D2-F2D76AB05138}" type="pres">
      <dgm:prSet presAssocID="{D3027FF8-1EBC-45F9-9F2F-98D7D1E24C05}" presName="parentLeftMargin" presStyleLbl="node1" presStyleIdx="0" presStyleCnt="5"/>
      <dgm:spPr/>
    </dgm:pt>
    <dgm:pt modelId="{AD0444F3-161A-A24E-9812-60658F9902B1}" type="pres">
      <dgm:prSet presAssocID="{D3027FF8-1EBC-45F9-9F2F-98D7D1E24C05}" presName="parentText" presStyleLbl="node1" presStyleIdx="0" presStyleCnt="5" custScaleX="103727" custScaleY="213732">
        <dgm:presLayoutVars>
          <dgm:chMax val="0"/>
          <dgm:bulletEnabled val="1"/>
        </dgm:presLayoutVars>
      </dgm:prSet>
      <dgm:spPr/>
    </dgm:pt>
    <dgm:pt modelId="{E26D7445-B6E9-5D46-BC64-F28AF6C591E7}" type="pres">
      <dgm:prSet presAssocID="{D3027FF8-1EBC-45F9-9F2F-98D7D1E24C05}" presName="negativeSpace" presStyleCnt="0"/>
      <dgm:spPr/>
    </dgm:pt>
    <dgm:pt modelId="{DD550007-643B-8945-997D-3513713E328F}" type="pres">
      <dgm:prSet presAssocID="{D3027FF8-1EBC-45F9-9F2F-98D7D1E24C05}" presName="childText" presStyleLbl="conFgAcc1" presStyleIdx="0" presStyleCnt="5">
        <dgm:presLayoutVars>
          <dgm:bulletEnabled val="1"/>
        </dgm:presLayoutVars>
      </dgm:prSet>
      <dgm:spPr/>
    </dgm:pt>
    <dgm:pt modelId="{8ABB73DF-5C27-EE40-85AD-1047F71CF235}" type="pres">
      <dgm:prSet presAssocID="{A59702D2-C170-4A93-9C3B-A7BFB7DEE00A}" presName="spaceBetweenRectangles" presStyleCnt="0"/>
      <dgm:spPr/>
    </dgm:pt>
    <dgm:pt modelId="{EC25EA8C-0AC4-4F48-BC20-444DAA1D02E6}" type="pres">
      <dgm:prSet presAssocID="{EB881451-77FC-442E-BAC0-11F234D0636E}" presName="parentLin" presStyleCnt="0"/>
      <dgm:spPr/>
    </dgm:pt>
    <dgm:pt modelId="{B864DC7D-5663-CB4A-B9A2-4DCCC9008650}" type="pres">
      <dgm:prSet presAssocID="{EB881451-77FC-442E-BAC0-11F234D0636E}" presName="parentLeftMargin" presStyleLbl="node1" presStyleIdx="0" presStyleCnt="5"/>
      <dgm:spPr/>
    </dgm:pt>
    <dgm:pt modelId="{2957D43E-E9CC-E141-BE88-DDA015E60591}" type="pres">
      <dgm:prSet presAssocID="{EB881451-77FC-442E-BAC0-11F234D0636E}" presName="parentText" presStyleLbl="node1" presStyleIdx="1" presStyleCnt="5" custScaleX="105487" custScaleY="151265">
        <dgm:presLayoutVars>
          <dgm:chMax val="0"/>
          <dgm:bulletEnabled val="1"/>
        </dgm:presLayoutVars>
      </dgm:prSet>
      <dgm:spPr/>
    </dgm:pt>
    <dgm:pt modelId="{5EBAF0B8-2898-0B49-9036-51F478836E7B}" type="pres">
      <dgm:prSet presAssocID="{EB881451-77FC-442E-BAC0-11F234D0636E}" presName="negativeSpace" presStyleCnt="0"/>
      <dgm:spPr/>
    </dgm:pt>
    <dgm:pt modelId="{D043EE5C-E940-6646-8207-4479EC1D7BBA}" type="pres">
      <dgm:prSet presAssocID="{EB881451-77FC-442E-BAC0-11F234D0636E}" presName="childText" presStyleLbl="conFgAcc1" presStyleIdx="1" presStyleCnt="5">
        <dgm:presLayoutVars>
          <dgm:bulletEnabled val="1"/>
        </dgm:presLayoutVars>
      </dgm:prSet>
      <dgm:spPr/>
    </dgm:pt>
    <dgm:pt modelId="{84AB1665-3F4E-AF4A-AC36-7F6268747FBE}" type="pres">
      <dgm:prSet presAssocID="{C0BE0DB7-AC12-4EB9-9C52-AD0C88776136}" presName="spaceBetweenRectangles" presStyleCnt="0"/>
      <dgm:spPr/>
    </dgm:pt>
    <dgm:pt modelId="{2B6748EE-4E65-794E-9B89-5B9E2F24AA19}" type="pres">
      <dgm:prSet presAssocID="{8622B961-F4BF-4309-94D8-5570C95DD610}" presName="parentLin" presStyleCnt="0"/>
      <dgm:spPr/>
    </dgm:pt>
    <dgm:pt modelId="{731DDA19-788A-6947-9AD5-0BB2A0916EEF}" type="pres">
      <dgm:prSet presAssocID="{8622B961-F4BF-4309-94D8-5570C95DD610}" presName="parentLeftMargin" presStyleLbl="node1" presStyleIdx="1" presStyleCnt="5"/>
      <dgm:spPr/>
    </dgm:pt>
    <dgm:pt modelId="{E64A444E-2393-DE4A-9D42-4CF304EC41D1}" type="pres">
      <dgm:prSet presAssocID="{8622B961-F4BF-4309-94D8-5570C95DD610}" presName="parentText" presStyleLbl="node1" presStyleIdx="2" presStyleCnt="5" custScaleX="103727" custScaleY="186808">
        <dgm:presLayoutVars>
          <dgm:chMax val="0"/>
          <dgm:bulletEnabled val="1"/>
        </dgm:presLayoutVars>
      </dgm:prSet>
      <dgm:spPr/>
    </dgm:pt>
    <dgm:pt modelId="{D83AE8B0-7640-864E-9F4D-987C907CAE7A}" type="pres">
      <dgm:prSet presAssocID="{8622B961-F4BF-4309-94D8-5570C95DD610}" presName="negativeSpace" presStyleCnt="0"/>
      <dgm:spPr/>
    </dgm:pt>
    <dgm:pt modelId="{7436C9A1-74CD-7C49-A2A2-A844F3015528}" type="pres">
      <dgm:prSet presAssocID="{8622B961-F4BF-4309-94D8-5570C95DD610}" presName="childText" presStyleLbl="conFgAcc1" presStyleIdx="2" presStyleCnt="5">
        <dgm:presLayoutVars>
          <dgm:bulletEnabled val="1"/>
        </dgm:presLayoutVars>
      </dgm:prSet>
      <dgm:spPr/>
    </dgm:pt>
    <dgm:pt modelId="{EC4F6342-CCA8-C145-A1A2-FBFBDA34D8A3}" type="pres">
      <dgm:prSet presAssocID="{1A995977-3193-4F81-95A8-657CD1011575}" presName="spaceBetweenRectangles" presStyleCnt="0"/>
      <dgm:spPr/>
    </dgm:pt>
    <dgm:pt modelId="{7B1C3ED0-9D62-8B47-B8EC-753137206CFC}" type="pres">
      <dgm:prSet presAssocID="{64858476-328C-4786-9F6F-EA05AC0C837C}" presName="parentLin" presStyleCnt="0"/>
      <dgm:spPr/>
    </dgm:pt>
    <dgm:pt modelId="{EE3A92CD-D815-D949-8EC8-82961120F1DE}" type="pres">
      <dgm:prSet presAssocID="{64858476-328C-4786-9F6F-EA05AC0C837C}" presName="parentLeftMargin" presStyleLbl="node1" presStyleIdx="2" presStyleCnt="5"/>
      <dgm:spPr/>
    </dgm:pt>
    <dgm:pt modelId="{DDB7FE4D-02CB-2540-8F75-867B1364B9B9}" type="pres">
      <dgm:prSet presAssocID="{64858476-328C-4786-9F6F-EA05AC0C837C}" presName="parentText" presStyleLbl="node1" presStyleIdx="3" presStyleCnt="5" custScaleX="101863" custScaleY="170272">
        <dgm:presLayoutVars>
          <dgm:chMax val="0"/>
          <dgm:bulletEnabled val="1"/>
        </dgm:presLayoutVars>
      </dgm:prSet>
      <dgm:spPr/>
    </dgm:pt>
    <dgm:pt modelId="{5E8B2CD6-B5BB-0E4C-BC3A-AB395C4277F9}" type="pres">
      <dgm:prSet presAssocID="{64858476-328C-4786-9F6F-EA05AC0C837C}" presName="negativeSpace" presStyleCnt="0"/>
      <dgm:spPr/>
    </dgm:pt>
    <dgm:pt modelId="{46DDD1F9-A0FD-9C47-BC7F-B9F783976699}" type="pres">
      <dgm:prSet presAssocID="{64858476-328C-4786-9F6F-EA05AC0C837C}" presName="childText" presStyleLbl="conFgAcc1" presStyleIdx="3" presStyleCnt="5">
        <dgm:presLayoutVars>
          <dgm:bulletEnabled val="1"/>
        </dgm:presLayoutVars>
      </dgm:prSet>
      <dgm:spPr/>
    </dgm:pt>
    <dgm:pt modelId="{FF7C7586-A4E5-8849-BA6B-9D51DEF82879}" type="pres">
      <dgm:prSet presAssocID="{DE341819-01E7-4CFC-89D8-8471147C33B0}" presName="spaceBetweenRectangles" presStyleCnt="0"/>
      <dgm:spPr/>
    </dgm:pt>
    <dgm:pt modelId="{FE87C9C1-4E0E-9646-A95D-A4D507ABD019}" type="pres">
      <dgm:prSet presAssocID="{B3BFE1F7-56C3-48BC-BFD3-0F30EAB1B0B8}" presName="parentLin" presStyleCnt="0"/>
      <dgm:spPr/>
    </dgm:pt>
    <dgm:pt modelId="{7D9B72BD-02C5-E848-AF3E-D7DA6CC56731}" type="pres">
      <dgm:prSet presAssocID="{B3BFE1F7-56C3-48BC-BFD3-0F30EAB1B0B8}" presName="parentLeftMargin" presStyleLbl="node1" presStyleIdx="3" presStyleCnt="5"/>
      <dgm:spPr/>
    </dgm:pt>
    <dgm:pt modelId="{37FAC7CC-9E96-1D4B-A323-54375460D6AE}" type="pres">
      <dgm:prSet presAssocID="{B3BFE1F7-56C3-48BC-BFD3-0F30EAB1B0B8}" presName="parentText" presStyleLbl="node1" presStyleIdx="4" presStyleCnt="5" custScaleX="103244" custScaleY="196207">
        <dgm:presLayoutVars>
          <dgm:chMax val="0"/>
          <dgm:bulletEnabled val="1"/>
        </dgm:presLayoutVars>
      </dgm:prSet>
      <dgm:spPr/>
    </dgm:pt>
    <dgm:pt modelId="{572E81EB-8BCC-6D4C-A1A0-C1E71BEB1237}" type="pres">
      <dgm:prSet presAssocID="{B3BFE1F7-56C3-48BC-BFD3-0F30EAB1B0B8}" presName="negativeSpace" presStyleCnt="0"/>
      <dgm:spPr/>
    </dgm:pt>
    <dgm:pt modelId="{103471EB-60E4-2B4C-A3E2-0EC7C70A4DB4}" type="pres">
      <dgm:prSet presAssocID="{B3BFE1F7-56C3-48BC-BFD3-0F30EAB1B0B8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E7F2200-DFF7-461B-B308-010049261603}" srcId="{79DEDF5C-ECA1-46C3-AF3D-23C52695D3E3}" destId="{8622B961-F4BF-4309-94D8-5570C95DD610}" srcOrd="2" destOrd="0" parTransId="{AC5352BB-8E4D-4798-BD42-7B3C39A8A463}" sibTransId="{1A995977-3193-4F81-95A8-657CD1011575}"/>
    <dgm:cxn modelId="{E1B4B000-ACC8-4814-8563-0026CD0309D9}" srcId="{64858476-328C-4786-9F6F-EA05AC0C837C}" destId="{D59316A8-63B3-4C85-BD92-0213EF18B3E0}" srcOrd="4" destOrd="0" parTransId="{34A0BF4F-A35B-4F6A-8C23-0918BCA696D9}" sibTransId="{6169DC70-6EF8-4827-B384-90DC20577D12}"/>
    <dgm:cxn modelId="{A815B800-6F4F-0A4D-A597-1B644DACAFFD}" type="presOf" srcId="{D59316A8-63B3-4C85-BD92-0213EF18B3E0}" destId="{46DDD1F9-A0FD-9C47-BC7F-B9F783976699}" srcOrd="0" destOrd="4" presId="urn:microsoft.com/office/officeart/2005/8/layout/list1"/>
    <dgm:cxn modelId="{467CF015-F87A-5F44-A0B3-29AD1FE98936}" type="presOf" srcId="{E6FEBE85-C684-47B7-91C1-E97FB8E7BFB9}" destId="{46DDD1F9-A0FD-9C47-BC7F-B9F783976699}" srcOrd="0" destOrd="2" presId="urn:microsoft.com/office/officeart/2005/8/layout/list1"/>
    <dgm:cxn modelId="{70131717-B701-4E20-91D5-5A9C44F5FEF7}" srcId="{79DEDF5C-ECA1-46C3-AF3D-23C52695D3E3}" destId="{EB881451-77FC-442E-BAC0-11F234D0636E}" srcOrd="1" destOrd="0" parTransId="{86975470-60A7-484E-B9A8-A67DF8E50A62}" sibTransId="{C0BE0DB7-AC12-4EB9-9C52-AD0C88776136}"/>
    <dgm:cxn modelId="{BB2DF41B-D035-D24F-B1EB-AA93D8176BAD}" type="presOf" srcId="{794F6F72-0B35-4EBE-B26D-A453AF60EF02}" destId="{46DDD1F9-A0FD-9C47-BC7F-B9F783976699}" srcOrd="0" destOrd="5" presId="urn:microsoft.com/office/officeart/2005/8/layout/list1"/>
    <dgm:cxn modelId="{37E1EA2A-FBC2-4C2D-9466-C7CDE58721E3}" srcId="{79DEDF5C-ECA1-46C3-AF3D-23C52695D3E3}" destId="{64858476-328C-4786-9F6F-EA05AC0C837C}" srcOrd="3" destOrd="0" parTransId="{78C79192-E40A-45F0-8484-FD46D20FB373}" sibTransId="{DE341819-01E7-4CFC-89D8-8471147C33B0}"/>
    <dgm:cxn modelId="{B977513A-FF3F-4FD1-8EAB-7090447299C0}" srcId="{64858476-328C-4786-9F6F-EA05AC0C837C}" destId="{9E4BA2DB-7586-4635-9794-E696C90A2E94}" srcOrd="0" destOrd="0" parTransId="{8BF285AB-3CEC-4E05-8AB4-C84D227212BB}" sibTransId="{D580B425-FF47-4CE8-90C4-AE8541F8740F}"/>
    <dgm:cxn modelId="{183DB063-DB23-4448-A5DA-6D4AF8D6698D}" srcId="{64858476-328C-4786-9F6F-EA05AC0C837C}" destId="{794F6F72-0B35-4EBE-B26D-A453AF60EF02}" srcOrd="5" destOrd="0" parTransId="{858EAB06-1BA8-4217-B0C4-00B7E0210D11}" sibTransId="{83DFC833-E7C2-4E09-ADD9-A0B3B4D11D17}"/>
    <dgm:cxn modelId="{4248BD71-94E8-45F6-AB87-18E88321D783}" srcId="{79DEDF5C-ECA1-46C3-AF3D-23C52695D3E3}" destId="{B3BFE1F7-56C3-48BC-BFD3-0F30EAB1B0B8}" srcOrd="4" destOrd="0" parTransId="{5A52934C-86D1-4554-A480-D94D625D1E67}" sibTransId="{A906D947-6B24-42F3-AD13-758225016C64}"/>
    <dgm:cxn modelId="{7DDA2B75-207F-4C6D-BBA8-DFA0A6583382}" srcId="{64858476-328C-4786-9F6F-EA05AC0C837C}" destId="{E6FEBE85-C684-47B7-91C1-E97FB8E7BFB9}" srcOrd="2" destOrd="0" parTransId="{907F86E0-1B94-42C5-BED8-AC90F6499701}" sibTransId="{B04C89FF-D1F1-4869-B2BD-49B00822194C}"/>
    <dgm:cxn modelId="{D59ACB56-E126-E343-96E4-A8A10FE1AC2D}" type="presOf" srcId="{EB881451-77FC-442E-BAC0-11F234D0636E}" destId="{2957D43E-E9CC-E141-BE88-DDA015E60591}" srcOrd="1" destOrd="0" presId="urn:microsoft.com/office/officeart/2005/8/layout/list1"/>
    <dgm:cxn modelId="{DA3FCC57-DEB5-5441-B733-8A9013A5BF38}" type="presOf" srcId="{8622B961-F4BF-4309-94D8-5570C95DD610}" destId="{731DDA19-788A-6947-9AD5-0BB2A0916EEF}" srcOrd="0" destOrd="0" presId="urn:microsoft.com/office/officeart/2005/8/layout/list1"/>
    <dgm:cxn modelId="{4D3EB27F-B257-8B4C-B356-BD98B5C7286A}" type="presOf" srcId="{D3027FF8-1EBC-45F9-9F2F-98D7D1E24C05}" destId="{CC6E7339-59FA-4C4F-95D2-F2D76AB05138}" srcOrd="0" destOrd="0" presId="urn:microsoft.com/office/officeart/2005/8/layout/list1"/>
    <dgm:cxn modelId="{E6299081-1E0A-4BC4-A54C-432B23D7A1DC}" type="presOf" srcId="{5A1DB8BA-ED51-4804-9886-1A7DC21F4F34}" destId="{46DDD1F9-A0FD-9C47-BC7F-B9F783976699}" srcOrd="0" destOrd="1" presId="urn:microsoft.com/office/officeart/2005/8/layout/list1"/>
    <dgm:cxn modelId="{31C3F18F-31FE-674E-95D2-814D942F34F3}" type="presOf" srcId="{B3BFE1F7-56C3-48BC-BFD3-0F30EAB1B0B8}" destId="{37FAC7CC-9E96-1D4B-A323-54375460D6AE}" srcOrd="1" destOrd="0" presId="urn:microsoft.com/office/officeart/2005/8/layout/list1"/>
    <dgm:cxn modelId="{C55FD696-F084-8B45-A8C0-F3BC21DA37F1}" type="presOf" srcId="{79DEDF5C-ECA1-46C3-AF3D-23C52695D3E3}" destId="{B2E352C8-DE7A-0745-A192-2FC9D259BA88}" srcOrd="0" destOrd="0" presId="urn:microsoft.com/office/officeart/2005/8/layout/list1"/>
    <dgm:cxn modelId="{24A7F09A-D28B-FA4B-96A2-A80E7102FCA4}" type="presOf" srcId="{B45F51F7-223E-4DA7-9B5D-5E1126635515}" destId="{46DDD1F9-A0FD-9C47-BC7F-B9F783976699}" srcOrd="0" destOrd="3" presId="urn:microsoft.com/office/officeart/2005/8/layout/list1"/>
    <dgm:cxn modelId="{CDF6E19E-C88F-5D40-B054-71BB117DE66E}" type="presOf" srcId="{64858476-328C-4786-9F6F-EA05AC0C837C}" destId="{EE3A92CD-D815-D949-8EC8-82961120F1DE}" srcOrd="0" destOrd="0" presId="urn:microsoft.com/office/officeart/2005/8/layout/list1"/>
    <dgm:cxn modelId="{B823AFAF-855D-4AA9-AD35-48858161AB06}" srcId="{64858476-328C-4786-9F6F-EA05AC0C837C}" destId="{5A1DB8BA-ED51-4804-9886-1A7DC21F4F34}" srcOrd="1" destOrd="0" parTransId="{20682605-C10D-4C2C-8081-24D6B74773EC}" sibTransId="{86D95644-7FC7-491B-95D2-DA00033E8DCF}"/>
    <dgm:cxn modelId="{3677A4B6-FB05-444D-B20A-3CC752B6650F}" srcId="{64858476-328C-4786-9F6F-EA05AC0C837C}" destId="{B45F51F7-223E-4DA7-9B5D-5E1126635515}" srcOrd="3" destOrd="0" parTransId="{F87647B5-ADD5-4A5B-A254-8AB319C8820F}" sibTransId="{53E3498C-EE62-4C74-A723-0F26FE0C5A28}"/>
    <dgm:cxn modelId="{4D265FBD-5F3C-4B24-B9B8-D43FC3BA6A34}" srcId="{79DEDF5C-ECA1-46C3-AF3D-23C52695D3E3}" destId="{D3027FF8-1EBC-45F9-9F2F-98D7D1E24C05}" srcOrd="0" destOrd="0" parTransId="{547248A1-DC62-4904-B303-6535F0DBE425}" sibTransId="{A59702D2-C170-4A93-9C3B-A7BFB7DEE00A}"/>
    <dgm:cxn modelId="{AC0290C4-FC2D-4A43-BE33-930F82E98D29}" type="presOf" srcId="{D3027FF8-1EBC-45F9-9F2F-98D7D1E24C05}" destId="{AD0444F3-161A-A24E-9812-60658F9902B1}" srcOrd="1" destOrd="0" presId="urn:microsoft.com/office/officeart/2005/8/layout/list1"/>
    <dgm:cxn modelId="{9A1BB9CE-C1F4-E149-8AD5-1F49AF3E9FE9}" type="presOf" srcId="{B3BFE1F7-56C3-48BC-BFD3-0F30EAB1B0B8}" destId="{7D9B72BD-02C5-E848-AF3E-D7DA6CC56731}" srcOrd="0" destOrd="0" presId="urn:microsoft.com/office/officeart/2005/8/layout/list1"/>
    <dgm:cxn modelId="{395CF9E0-3A58-9243-A2A7-946A3A6556CC}" type="presOf" srcId="{9E4BA2DB-7586-4635-9794-E696C90A2E94}" destId="{46DDD1F9-A0FD-9C47-BC7F-B9F783976699}" srcOrd="0" destOrd="0" presId="urn:microsoft.com/office/officeart/2005/8/layout/list1"/>
    <dgm:cxn modelId="{281047E2-131D-7B4E-A93F-B21871AA9867}" type="presOf" srcId="{8622B961-F4BF-4309-94D8-5570C95DD610}" destId="{E64A444E-2393-DE4A-9D42-4CF304EC41D1}" srcOrd="1" destOrd="0" presId="urn:microsoft.com/office/officeart/2005/8/layout/list1"/>
    <dgm:cxn modelId="{1BF91CE5-214A-F548-BADA-CB02461C9128}" type="presOf" srcId="{EB881451-77FC-442E-BAC0-11F234D0636E}" destId="{B864DC7D-5663-CB4A-B9A2-4DCCC9008650}" srcOrd="0" destOrd="0" presId="urn:microsoft.com/office/officeart/2005/8/layout/list1"/>
    <dgm:cxn modelId="{E5CA29E6-0CF6-444B-9395-E95F6E849E13}" type="presOf" srcId="{64858476-328C-4786-9F6F-EA05AC0C837C}" destId="{DDB7FE4D-02CB-2540-8F75-867B1364B9B9}" srcOrd="1" destOrd="0" presId="urn:microsoft.com/office/officeart/2005/8/layout/list1"/>
    <dgm:cxn modelId="{1DF0BE0D-2E13-2645-947A-69FCE09A79E5}" type="presParOf" srcId="{B2E352C8-DE7A-0745-A192-2FC9D259BA88}" destId="{0FB39EA4-D895-6748-B84B-C4A63032804E}" srcOrd="0" destOrd="0" presId="urn:microsoft.com/office/officeart/2005/8/layout/list1"/>
    <dgm:cxn modelId="{41C428C5-78C0-6748-96FC-624D67B91791}" type="presParOf" srcId="{0FB39EA4-D895-6748-B84B-C4A63032804E}" destId="{CC6E7339-59FA-4C4F-95D2-F2D76AB05138}" srcOrd="0" destOrd="0" presId="urn:microsoft.com/office/officeart/2005/8/layout/list1"/>
    <dgm:cxn modelId="{DBC3BA84-F2C5-5F4B-AC34-F22518ED8B8E}" type="presParOf" srcId="{0FB39EA4-D895-6748-B84B-C4A63032804E}" destId="{AD0444F3-161A-A24E-9812-60658F9902B1}" srcOrd="1" destOrd="0" presId="urn:microsoft.com/office/officeart/2005/8/layout/list1"/>
    <dgm:cxn modelId="{B85E5B00-5DCA-844E-AF22-F82380DC85FD}" type="presParOf" srcId="{B2E352C8-DE7A-0745-A192-2FC9D259BA88}" destId="{E26D7445-B6E9-5D46-BC64-F28AF6C591E7}" srcOrd="1" destOrd="0" presId="urn:microsoft.com/office/officeart/2005/8/layout/list1"/>
    <dgm:cxn modelId="{7071E4BE-A3C0-1F4D-9DF0-E9C2AE0BDC95}" type="presParOf" srcId="{B2E352C8-DE7A-0745-A192-2FC9D259BA88}" destId="{DD550007-643B-8945-997D-3513713E328F}" srcOrd="2" destOrd="0" presId="urn:microsoft.com/office/officeart/2005/8/layout/list1"/>
    <dgm:cxn modelId="{EF746CA7-9D5F-4B4C-BB0B-2FF44C851282}" type="presParOf" srcId="{B2E352C8-DE7A-0745-A192-2FC9D259BA88}" destId="{8ABB73DF-5C27-EE40-85AD-1047F71CF235}" srcOrd="3" destOrd="0" presId="urn:microsoft.com/office/officeart/2005/8/layout/list1"/>
    <dgm:cxn modelId="{8638C443-6EC7-7F44-AE51-2C17A8973BD0}" type="presParOf" srcId="{B2E352C8-DE7A-0745-A192-2FC9D259BA88}" destId="{EC25EA8C-0AC4-4F48-BC20-444DAA1D02E6}" srcOrd="4" destOrd="0" presId="urn:microsoft.com/office/officeart/2005/8/layout/list1"/>
    <dgm:cxn modelId="{D7A98AC8-1C48-964D-890B-0C422AAE1BA7}" type="presParOf" srcId="{EC25EA8C-0AC4-4F48-BC20-444DAA1D02E6}" destId="{B864DC7D-5663-CB4A-B9A2-4DCCC9008650}" srcOrd="0" destOrd="0" presId="urn:microsoft.com/office/officeart/2005/8/layout/list1"/>
    <dgm:cxn modelId="{4FEF5BCC-39F9-7742-A642-22D654F9CBB2}" type="presParOf" srcId="{EC25EA8C-0AC4-4F48-BC20-444DAA1D02E6}" destId="{2957D43E-E9CC-E141-BE88-DDA015E60591}" srcOrd="1" destOrd="0" presId="urn:microsoft.com/office/officeart/2005/8/layout/list1"/>
    <dgm:cxn modelId="{08D39351-320A-C544-B0A3-EF950B0E1B41}" type="presParOf" srcId="{B2E352C8-DE7A-0745-A192-2FC9D259BA88}" destId="{5EBAF0B8-2898-0B49-9036-51F478836E7B}" srcOrd="5" destOrd="0" presId="urn:microsoft.com/office/officeart/2005/8/layout/list1"/>
    <dgm:cxn modelId="{7D90AE91-BC59-E244-9028-D2A3A72B52A2}" type="presParOf" srcId="{B2E352C8-DE7A-0745-A192-2FC9D259BA88}" destId="{D043EE5C-E940-6646-8207-4479EC1D7BBA}" srcOrd="6" destOrd="0" presId="urn:microsoft.com/office/officeart/2005/8/layout/list1"/>
    <dgm:cxn modelId="{1B19806E-9D84-C14E-A35A-73B94E881701}" type="presParOf" srcId="{B2E352C8-DE7A-0745-A192-2FC9D259BA88}" destId="{84AB1665-3F4E-AF4A-AC36-7F6268747FBE}" srcOrd="7" destOrd="0" presId="urn:microsoft.com/office/officeart/2005/8/layout/list1"/>
    <dgm:cxn modelId="{D571A48B-2B6F-E448-BF50-3269F4E49B78}" type="presParOf" srcId="{B2E352C8-DE7A-0745-A192-2FC9D259BA88}" destId="{2B6748EE-4E65-794E-9B89-5B9E2F24AA19}" srcOrd="8" destOrd="0" presId="urn:microsoft.com/office/officeart/2005/8/layout/list1"/>
    <dgm:cxn modelId="{E6EE7531-A607-AE44-A4BF-B5B1AA8DD5EB}" type="presParOf" srcId="{2B6748EE-4E65-794E-9B89-5B9E2F24AA19}" destId="{731DDA19-788A-6947-9AD5-0BB2A0916EEF}" srcOrd="0" destOrd="0" presId="urn:microsoft.com/office/officeart/2005/8/layout/list1"/>
    <dgm:cxn modelId="{FF52E68B-303E-8C44-98E7-A4E6BE57518B}" type="presParOf" srcId="{2B6748EE-4E65-794E-9B89-5B9E2F24AA19}" destId="{E64A444E-2393-DE4A-9D42-4CF304EC41D1}" srcOrd="1" destOrd="0" presId="urn:microsoft.com/office/officeart/2005/8/layout/list1"/>
    <dgm:cxn modelId="{0F604063-5686-174D-8E59-F44A999099D8}" type="presParOf" srcId="{B2E352C8-DE7A-0745-A192-2FC9D259BA88}" destId="{D83AE8B0-7640-864E-9F4D-987C907CAE7A}" srcOrd="9" destOrd="0" presId="urn:microsoft.com/office/officeart/2005/8/layout/list1"/>
    <dgm:cxn modelId="{FB92480D-FEE0-FF4D-8261-8FC8DC035CEB}" type="presParOf" srcId="{B2E352C8-DE7A-0745-A192-2FC9D259BA88}" destId="{7436C9A1-74CD-7C49-A2A2-A844F3015528}" srcOrd="10" destOrd="0" presId="urn:microsoft.com/office/officeart/2005/8/layout/list1"/>
    <dgm:cxn modelId="{7B13FEC8-E0C4-6B4D-AC97-4C86F820CF94}" type="presParOf" srcId="{B2E352C8-DE7A-0745-A192-2FC9D259BA88}" destId="{EC4F6342-CCA8-C145-A1A2-FBFBDA34D8A3}" srcOrd="11" destOrd="0" presId="urn:microsoft.com/office/officeart/2005/8/layout/list1"/>
    <dgm:cxn modelId="{26430FA5-B770-E946-A062-AF2069211AC8}" type="presParOf" srcId="{B2E352C8-DE7A-0745-A192-2FC9D259BA88}" destId="{7B1C3ED0-9D62-8B47-B8EC-753137206CFC}" srcOrd="12" destOrd="0" presId="urn:microsoft.com/office/officeart/2005/8/layout/list1"/>
    <dgm:cxn modelId="{A9E5AFDA-7C5B-6545-BAD6-5B32211A24E2}" type="presParOf" srcId="{7B1C3ED0-9D62-8B47-B8EC-753137206CFC}" destId="{EE3A92CD-D815-D949-8EC8-82961120F1DE}" srcOrd="0" destOrd="0" presId="urn:microsoft.com/office/officeart/2005/8/layout/list1"/>
    <dgm:cxn modelId="{02C761AF-D8C0-6743-9E2F-89CE6A5FD612}" type="presParOf" srcId="{7B1C3ED0-9D62-8B47-B8EC-753137206CFC}" destId="{DDB7FE4D-02CB-2540-8F75-867B1364B9B9}" srcOrd="1" destOrd="0" presId="urn:microsoft.com/office/officeart/2005/8/layout/list1"/>
    <dgm:cxn modelId="{BEF31AE9-90C3-A946-B321-44EFAFB52511}" type="presParOf" srcId="{B2E352C8-DE7A-0745-A192-2FC9D259BA88}" destId="{5E8B2CD6-B5BB-0E4C-BC3A-AB395C4277F9}" srcOrd="13" destOrd="0" presId="urn:microsoft.com/office/officeart/2005/8/layout/list1"/>
    <dgm:cxn modelId="{535F278F-2D4E-A34D-BDB2-57AA009D1C09}" type="presParOf" srcId="{B2E352C8-DE7A-0745-A192-2FC9D259BA88}" destId="{46DDD1F9-A0FD-9C47-BC7F-B9F783976699}" srcOrd="14" destOrd="0" presId="urn:microsoft.com/office/officeart/2005/8/layout/list1"/>
    <dgm:cxn modelId="{A686E732-A023-C043-9EAB-2C8FA5F97A4A}" type="presParOf" srcId="{B2E352C8-DE7A-0745-A192-2FC9D259BA88}" destId="{FF7C7586-A4E5-8849-BA6B-9D51DEF82879}" srcOrd="15" destOrd="0" presId="urn:microsoft.com/office/officeart/2005/8/layout/list1"/>
    <dgm:cxn modelId="{AC4AB8C3-334D-5847-BE10-C2F8300F912F}" type="presParOf" srcId="{B2E352C8-DE7A-0745-A192-2FC9D259BA88}" destId="{FE87C9C1-4E0E-9646-A95D-A4D507ABD019}" srcOrd="16" destOrd="0" presId="urn:microsoft.com/office/officeart/2005/8/layout/list1"/>
    <dgm:cxn modelId="{8525F5D1-83F5-4E49-888B-15C4EB41A0A0}" type="presParOf" srcId="{FE87C9C1-4E0E-9646-A95D-A4D507ABD019}" destId="{7D9B72BD-02C5-E848-AF3E-D7DA6CC56731}" srcOrd="0" destOrd="0" presId="urn:microsoft.com/office/officeart/2005/8/layout/list1"/>
    <dgm:cxn modelId="{999F1A36-9E48-7641-BA04-FCAC853F8598}" type="presParOf" srcId="{FE87C9C1-4E0E-9646-A95D-A4D507ABD019}" destId="{37FAC7CC-9E96-1D4B-A323-54375460D6AE}" srcOrd="1" destOrd="0" presId="urn:microsoft.com/office/officeart/2005/8/layout/list1"/>
    <dgm:cxn modelId="{EFD62257-23B0-DC42-8CFC-533630D4A1A1}" type="presParOf" srcId="{B2E352C8-DE7A-0745-A192-2FC9D259BA88}" destId="{572E81EB-8BCC-6D4C-A1A0-C1E71BEB1237}" srcOrd="17" destOrd="0" presId="urn:microsoft.com/office/officeart/2005/8/layout/list1"/>
    <dgm:cxn modelId="{25266538-A11A-E846-BE60-685984D50A00}" type="presParOf" srcId="{B2E352C8-DE7A-0745-A192-2FC9D259BA88}" destId="{103471EB-60E4-2B4C-A3E2-0EC7C70A4DB4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71CB8E-88AE-457F-828F-E917485258A2}" type="doc">
      <dgm:prSet loTypeId="urn:microsoft.com/office/officeart/2005/8/layout/hierarchy1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102F018-58D1-478A-B39B-66E5FC8EE862}">
      <dgm:prSet custT="1"/>
      <dgm:spPr/>
      <dgm:t>
        <a:bodyPr/>
        <a:lstStyle/>
        <a:p>
          <a:r>
            <a:rPr lang="fr-FR" sz="1800" b="0" dirty="0"/>
            <a:t>Afrique de l’Ouest et Centrale </a:t>
          </a:r>
        </a:p>
        <a:p>
          <a:r>
            <a:rPr lang="en-US" sz="1800" b="1" dirty="0">
              <a:solidFill>
                <a:srgbClr val="FF0000"/>
              </a:solidFill>
            </a:rPr>
            <a:t>Yaoundé – </a:t>
          </a:r>
          <a:r>
            <a:rPr lang="en-US" sz="1800" b="1" dirty="0" err="1">
              <a:solidFill>
                <a:srgbClr val="FF0000"/>
              </a:solidFill>
            </a:rPr>
            <a:t>mai</a:t>
          </a:r>
          <a:r>
            <a:rPr lang="en-US" sz="1800" b="1" dirty="0">
              <a:solidFill>
                <a:srgbClr val="FF0000"/>
              </a:solidFill>
            </a:rPr>
            <a:t> 2024</a:t>
          </a:r>
        </a:p>
      </dgm:t>
    </dgm:pt>
    <dgm:pt modelId="{B4F2049C-1EC2-4A08-84D2-7F7F1F413C35}" type="parTrans" cxnId="{EBC53205-DA2B-4EB7-8419-9B0CE00FDA3D}">
      <dgm:prSet/>
      <dgm:spPr/>
      <dgm:t>
        <a:bodyPr/>
        <a:lstStyle/>
        <a:p>
          <a:endParaRPr lang="en-US"/>
        </a:p>
      </dgm:t>
    </dgm:pt>
    <dgm:pt modelId="{B603CAC4-0EF2-4610-A1F5-1B2D825F3B6F}" type="sibTrans" cxnId="{EBC53205-DA2B-4EB7-8419-9B0CE00FDA3D}">
      <dgm:prSet/>
      <dgm:spPr/>
      <dgm:t>
        <a:bodyPr/>
        <a:lstStyle/>
        <a:p>
          <a:endParaRPr lang="en-US"/>
        </a:p>
      </dgm:t>
    </dgm:pt>
    <dgm:pt modelId="{01D7EA46-CC40-4F78-AF03-3F97D7AEF1BC}">
      <dgm:prSet custT="1"/>
      <dgm:spPr/>
      <dgm:t>
        <a:bodyPr/>
        <a:lstStyle/>
        <a:p>
          <a:r>
            <a:rPr lang="en-US" sz="1800" b="0" kern="1200" dirty="0"/>
            <a:t>Afrique de </a:t>
          </a:r>
          <a:r>
            <a:rPr lang="en-US" sz="1800" b="0" kern="1200" dirty="0" err="1"/>
            <a:t>l’Est</a:t>
          </a:r>
          <a:r>
            <a:rPr lang="en-US" sz="1800" b="0" kern="1200" dirty="0"/>
            <a:t> </a:t>
          </a:r>
        </a:p>
        <a:p>
          <a:r>
            <a:rPr lang="en-GB" sz="1800" b="1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Juba - </a:t>
          </a:r>
          <a:r>
            <a:rPr lang="en-US" sz="1800" b="1" kern="1200" dirty="0" err="1">
              <a:solidFill>
                <a:schemeClr val="accent2"/>
              </a:solidFill>
            </a:rPr>
            <a:t>juillet</a:t>
          </a:r>
          <a:r>
            <a:rPr lang="en-US" sz="1800" b="1" kern="1200" dirty="0">
              <a:solidFill>
                <a:schemeClr val="accent2"/>
              </a:solidFill>
            </a:rPr>
            <a:t> 2024</a:t>
          </a:r>
          <a:endParaRPr lang="en-US" sz="1800" b="1" kern="1200" dirty="0">
            <a:solidFill>
              <a:schemeClr val="accent2"/>
            </a:solidFill>
            <a:latin typeface="Calibri" panose="020F0502020204030204"/>
            <a:ea typeface="+mn-ea"/>
            <a:cs typeface="+mn-cs"/>
          </a:endParaRPr>
        </a:p>
      </dgm:t>
    </dgm:pt>
    <dgm:pt modelId="{3D5A0585-003A-4FEE-B405-A45018F34C18}" type="parTrans" cxnId="{3452C192-699B-430A-AC1A-A633C396AE1C}">
      <dgm:prSet/>
      <dgm:spPr/>
      <dgm:t>
        <a:bodyPr/>
        <a:lstStyle/>
        <a:p>
          <a:endParaRPr lang="en-US"/>
        </a:p>
      </dgm:t>
    </dgm:pt>
    <dgm:pt modelId="{F4163C38-9A36-4435-91CF-C053756301C2}" type="sibTrans" cxnId="{3452C192-699B-430A-AC1A-A633C396AE1C}">
      <dgm:prSet/>
      <dgm:spPr/>
      <dgm:t>
        <a:bodyPr/>
        <a:lstStyle/>
        <a:p>
          <a:endParaRPr lang="en-US"/>
        </a:p>
      </dgm:t>
    </dgm:pt>
    <dgm:pt modelId="{105A27B3-A4C7-4181-B6E6-FEFA1E570734}">
      <dgm:prSet custT="1"/>
      <dgm:spPr/>
      <dgm:t>
        <a:bodyPr/>
        <a:lstStyle/>
        <a:p>
          <a:r>
            <a:rPr lang="en-US" sz="1800" b="0" dirty="0"/>
            <a:t>Afrique Australe </a:t>
          </a:r>
        </a:p>
        <a:p>
          <a:r>
            <a:rPr lang="en-US" sz="1800" b="1" dirty="0">
              <a:solidFill>
                <a:schemeClr val="accent2"/>
              </a:solidFill>
            </a:rPr>
            <a:t>Maurice – </a:t>
          </a:r>
          <a:r>
            <a:rPr lang="en-US" sz="1800" b="1" dirty="0" err="1">
              <a:solidFill>
                <a:schemeClr val="accent2"/>
              </a:solidFill>
            </a:rPr>
            <a:t>août</a:t>
          </a:r>
          <a:r>
            <a:rPr lang="en-US" sz="1800" b="1" dirty="0">
              <a:solidFill>
                <a:schemeClr val="accent2"/>
              </a:solidFill>
            </a:rPr>
            <a:t> 2024</a:t>
          </a:r>
        </a:p>
      </dgm:t>
    </dgm:pt>
    <dgm:pt modelId="{AED20771-0D61-46FC-9F5D-9ED08963630D}" type="parTrans" cxnId="{E3F37783-A66A-48D0-B49C-A8A83778AA75}">
      <dgm:prSet/>
      <dgm:spPr/>
      <dgm:t>
        <a:bodyPr/>
        <a:lstStyle/>
        <a:p>
          <a:endParaRPr lang="en-US"/>
        </a:p>
      </dgm:t>
    </dgm:pt>
    <dgm:pt modelId="{0005C659-5F3A-4F2D-AA8D-46602AAC8047}" type="sibTrans" cxnId="{E3F37783-A66A-48D0-B49C-A8A83778AA75}">
      <dgm:prSet/>
      <dgm:spPr/>
      <dgm:t>
        <a:bodyPr/>
        <a:lstStyle/>
        <a:p>
          <a:endParaRPr lang="en-US"/>
        </a:p>
      </dgm:t>
    </dgm:pt>
    <dgm:pt modelId="{681EE212-2FBB-4D2E-8BAC-5277DF5434D4}">
      <dgm:prSet custT="1"/>
      <dgm:spPr/>
      <dgm:t>
        <a:bodyPr/>
        <a:lstStyle/>
        <a:p>
          <a:r>
            <a:rPr lang="en-US" sz="1800" b="1" dirty="0"/>
            <a:t>Afrique du Nord </a:t>
          </a:r>
        </a:p>
        <a:p>
          <a:r>
            <a:rPr lang="fr-FR" sz="1800" b="1" dirty="0">
              <a:solidFill>
                <a:schemeClr val="accent2"/>
              </a:solidFill>
            </a:rPr>
            <a:t>Le Caire – novembre 2024</a:t>
          </a:r>
          <a:endParaRPr lang="en-GB" sz="1800" b="1" dirty="0">
            <a:solidFill>
              <a:schemeClr val="accent2"/>
            </a:solidFill>
          </a:endParaRPr>
        </a:p>
      </dgm:t>
    </dgm:pt>
    <dgm:pt modelId="{BCBBD3D6-8816-4B34-B876-4116A3B5D297}" type="parTrans" cxnId="{52590DF9-9CE7-46FF-8F2A-7A0DE9083F62}">
      <dgm:prSet/>
      <dgm:spPr/>
      <dgm:t>
        <a:bodyPr/>
        <a:lstStyle/>
        <a:p>
          <a:endParaRPr lang="en-GB"/>
        </a:p>
      </dgm:t>
    </dgm:pt>
    <dgm:pt modelId="{60D15678-C857-4E0B-A7B3-F6A2E813F710}" type="sibTrans" cxnId="{52590DF9-9CE7-46FF-8F2A-7A0DE9083F62}">
      <dgm:prSet/>
      <dgm:spPr/>
      <dgm:t>
        <a:bodyPr/>
        <a:lstStyle/>
        <a:p>
          <a:endParaRPr lang="en-GB"/>
        </a:p>
      </dgm:t>
    </dgm:pt>
    <dgm:pt modelId="{24A3197D-4C2F-48C4-B45C-1DC3F1CCFA9B}" type="pres">
      <dgm:prSet presAssocID="{5771CB8E-88AE-457F-828F-E917485258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13840F5-28BE-4DC7-BA63-6ABCD94F5ED3}" type="pres">
      <dgm:prSet presAssocID="{7102F018-58D1-478A-B39B-66E5FC8EE862}" presName="hierRoot1" presStyleCnt="0"/>
      <dgm:spPr/>
    </dgm:pt>
    <dgm:pt modelId="{175178DC-B552-477A-84E2-4AD1E2EEC4A4}" type="pres">
      <dgm:prSet presAssocID="{7102F018-58D1-478A-B39B-66E5FC8EE862}" presName="composite" presStyleCnt="0"/>
      <dgm:spPr/>
    </dgm:pt>
    <dgm:pt modelId="{5B97CF26-7D98-4DF9-9884-9B03461987A4}" type="pres">
      <dgm:prSet presAssocID="{7102F018-58D1-478A-B39B-66E5FC8EE862}" presName="background" presStyleLbl="node0" presStyleIdx="0" presStyleCnt="4"/>
      <dgm:spPr/>
    </dgm:pt>
    <dgm:pt modelId="{6F799B02-6640-497D-83C8-E90FED0DA25F}" type="pres">
      <dgm:prSet presAssocID="{7102F018-58D1-478A-B39B-66E5FC8EE862}" presName="text" presStyleLbl="fgAcc0" presStyleIdx="0" presStyleCnt="4" custScaleX="108485" custScaleY="107205">
        <dgm:presLayoutVars>
          <dgm:chPref val="3"/>
        </dgm:presLayoutVars>
      </dgm:prSet>
      <dgm:spPr/>
    </dgm:pt>
    <dgm:pt modelId="{752EB2F4-B213-4F0F-A7E5-D5201DB70D3D}" type="pres">
      <dgm:prSet presAssocID="{7102F018-58D1-478A-B39B-66E5FC8EE862}" presName="hierChild2" presStyleCnt="0"/>
      <dgm:spPr/>
    </dgm:pt>
    <dgm:pt modelId="{7BA44ABD-D685-4123-ABEF-87B6F273F85D}" type="pres">
      <dgm:prSet presAssocID="{01D7EA46-CC40-4F78-AF03-3F97D7AEF1BC}" presName="hierRoot1" presStyleCnt="0"/>
      <dgm:spPr/>
    </dgm:pt>
    <dgm:pt modelId="{040E896D-1C0B-4E0E-BCB6-66AE158C2F09}" type="pres">
      <dgm:prSet presAssocID="{01D7EA46-CC40-4F78-AF03-3F97D7AEF1BC}" presName="composite" presStyleCnt="0"/>
      <dgm:spPr/>
    </dgm:pt>
    <dgm:pt modelId="{2668BDC1-CDA8-40C9-900E-311735695EEA}" type="pres">
      <dgm:prSet presAssocID="{01D7EA46-CC40-4F78-AF03-3F97D7AEF1BC}" presName="background" presStyleLbl="node0" presStyleIdx="1" presStyleCnt="4"/>
      <dgm:spPr/>
    </dgm:pt>
    <dgm:pt modelId="{8A2E5E7B-1797-4680-BA20-57C8443ECA72}" type="pres">
      <dgm:prSet presAssocID="{01D7EA46-CC40-4F78-AF03-3F97D7AEF1BC}" presName="text" presStyleLbl="fgAcc0" presStyleIdx="1" presStyleCnt="4">
        <dgm:presLayoutVars>
          <dgm:chPref val="3"/>
        </dgm:presLayoutVars>
      </dgm:prSet>
      <dgm:spPr/>
    </dgm:pt>
    <dgm:pt modelId="{74FD569A-70A4-4C84-97DB-8D58870CEDFC}" type="pres">
      <dgm:prSet presAssocID="{01D7EA46-CC40-4F78-AF03-3F97D7AEF1BC}" presName="hierChild2" presStyleCnt="0"/>
      <dgm:spPr/>
    </dgm:pt>
    <dgm:pt modelId="{3AB92DBA-CAD9-4B1B-BB76-CF182DF77645}" type="pres">
      <dgm:prSet presAssocID="{105A27B3-A4C7-4181-B6E6-FEFA1E570734}" presName="hierRoot1" presStyleCnt="0"/>
      <dgm:spPr/>
    </dgm:pt>
    <dgm:pt modelId="{D2FF8F75-3F45-407A-A52A-C59AF9A9A9F1}" type="pres">
      <dgm:prSet presAssocID="{105A27B3-A4C7-4181-B6E6-FEFA1E570734}" presName="composite" presStyleCnt="0"/>
      <dgm:spPr/>
    </dgm:pt>
    <dgm:pt modelId="{59A630D2-D2A6-4885-8355-47820196F66E}" type="pres">
      <dgm:prSet presAssocID="{105A27B3-A4C7-4181-B6E6-FEFA1E570734}" presName="background" presStyleLbl="node0" presStyleIdx="2" presStyleCnt="4"/>
      <dgm:spPr/>
    </dgm:pt>
    <dgm:pt modelId="{06D98D1D-CB06-4896-B438-176614E51DED}" type="pres">
      <dgm:prSet presAssocID="{105A27B3-A4C7-4181-B6E6-FEFA1E570734}" presName="text" presStyleLbl="fgAcc0" presStyleIdx="2" presStyleCnt="4" custScaleX="110514">
        <dgm:presLayoutVars>
          <dgm:chPref val="3"/>
        </dgm:presLayoutVars>
      </dgm:prSet>
      <dgm:spPr/>
    </dgm:pt>
    <dgm:pt modelId="{E2FBB92A-717E-48A1-A821-0B0C2C0AC55B}" type="pres">
      <dgm:prSet presAssocID="{105A27B3-A4C7-4181-B6E6-FEFA1E570734}" presName="hierChild2" presStyleCnt="0"/>
      <dgm:spPr/>
    </dgm:pt>
    <dgm:pt modelId="{ED1413F8-1581-49C3-99EE-064B470391F1}" type="pres">
      <dgm:prSet presAssocID="{681EE212-2FBB-4D2E-8BAC-5277DF5434D4}" presName="hierRoot1" presStyleCnt="0"/>
      <dgm:spPr/>
    </dgm:pt>
    <dgm:pt modelId="{00E07C0C-909A-413F-815D-A09C25E3C1B8}" type="pres">
      <dgm:prSet presAssocID="{681EE212-2FBB-4D2E-8BAC-5277DF5434D4}" presName="composite" presStyleCnt="0"/>
      <dgm:spPr/>
    </dgm:pt>
    <dgm:pt modelId="{76D4D371-F14F-4FD0-85B5-011FCB44AABA}" type="pres">
      <dgm:prSet presAssocID="{681EE212-2FBB-4D2E-8BAC-5277DF5434D4}" presName="background" presStyleLbl="node0" presStyleIdx="3" presStyleCnt="4"/>
      <dgm:spPr/>
    </dgm:pt>
    <dgm:pt modelId="{F537C7E3-307F-4093-AD19-110B8668EEFD}" type="pres">
      <dgm:prSet presAssocID="{681EE212-2FBB-4D2E-8BAC-5277DF5434D4}" presName="text" presStyleLbl="fgAcc0" presStyleIdx="3" presStyleCnt="4" custScaleX="108299" custScaleY="99508">
        <dgm:presLayoutVars>
          <dgm:chPref val="3"/>
        </dgm:presLayoutVars>
      </dgm:prSet>
      <dgm:spPr/>
    </dgm:pt>
    <dgm:pt modelId="{7221A3DA-0AFC-46FF-BD2F-0519A1AFA729}" type="pres">
      <dgm:prSet presAssocID="{681EE212-2FBB-4D2E-8BAC-5277DF5434D4}" presName="hierChild2" presStyleCnt="0"/>
      <dgm:spPr/>
    </dgm:pt>
  </dgm:ptLst>
  <dgm:cxnLst>
    <dgm:cxn modelId="{EBC53205-DA2B-4EB7-8419-9B0CE00FDA3D}" srcId="{5771CB8E-88AE-457F-828F-E917485258A2}" destId="{7102F018-58D1-478A-B39B-66E5FC8EE862}" srcOrd="0" destOrd="0" parTransId="{B4F2049C-1EC2-4A08-84D2-7F7F1F413C35}" sibTransId="{B603CAC4-0EF2-4610-A1F5-1B2D825F3B6F}"/>
    <dgm:cxn modelId="{B0F6FF34-9607-4A07-92A2-D09AC3D51E00}" type="presOf" srcId="{681EE212-2FBB-4D2E-8BAC-5277DF5434D4}" destId="{F537C7E3-307F-4093-AD19-110B8668EEFD}" srcOrd="0" destOrd="0" presId="urn:microsoft.com/office/officeart/2005/8/layout/hierarchy1"/>
    <dgm:cxn modelId="{B887A95E-8516-4668-8A31-4C5E1CFD5606}" type="presOf" srcId="{7102F018-58D1-478A-B39B-66E5FC8EE862}" destId="{6F799B02-6640-497D-83C8-E90FED0DA25F}" srcOrd="0" destOrd="0" presId="urn:microsoft.com/office/officeart/2005/8/layout/hierarchy1"/>
    <dgm:cxn modelId="{3E015F68-F995-4D82-B548-21EB944799D4}" type="presOf" srcId="{01D7EA46-CC40-4F78-AF03-3F97D7AEF1BC}" destId="{8A2E5E7B-1797-4680-BA20-57C8443ECA72}" srcOrd="0" destOrd="0" presId="urn:microsoft.com/office/officeart/2005/8/layout/hierarchy1"/>
    <dgm:cxn modelId="{9D772C58-0033-4656-BB72-C08C7957B06E}" type="presOf" srcId="{105A27B3-A4C7-4181-B6E6-FEFA1E570734}" destId="{06D98D1D-CB06-4896-B438-176614E51DED}" srcOrd="0" destOrd="0" presId="urn:microsoft.com/office/officeart/2005/8/layout/hierarchy1"/>
    <dgm:cxn modelId="{E3F37783-A66A-48D0-B49C-A8A83778AA75}" srcId="{5771CB8E-88AE-457F-828F-E917485258A2}" destId="{105A27B3-A4C7-4181-B6E6-FEFA1E570734}" srcOrd="2" destOrd="0" parTransId="{AED20771-0D61-46FC-9F5D-9ED08963630D}" sibTransId="{0005C659-5F3A-4F2D-AA8D-46602AAC8047}"/>
    <dgm:cxn modelId="{3452C192-699B-430A-AC1A-A633C396AE1C}" srcId="{5771CB8E-88AE-457F-828F-E917485258A2}" destId="{01D7EA46-CC40-4F78-AF03-3F97D7AEF1BC}" srcOrd="1" destOrd="0" parTransId="{3D5A0585-003A-4FEE-B405-A45018F34C18}" sibTransId="{F4163C38-9A36-4435-91CF-C053756301C2}"/>
    <dgm:cxn modelId="{BCAA81AE-E8CA-444B-BA65-D89CA4FE8E11}" type="presOf" srcId="{5771CB8E-88AE-457F-828F-E917485258A2}" destId="{24A3197D-4C2F-48C4-B45C-1DC3F1CCFA9B}" srcOrd="0" destOrd="0" presId="urn:microsoft.com/office/officeart/2005/8/layout/hierarchy1"/>
    <dgm:cxn modelId="{52590DF9-9CE7-46FF-8F2A-7A0DE9083F62}" srcId="{5771CB8E-88AE-457F-828F-E917485258A2}" destId="{681EE212-2FBB-4D2E-8BAC-5277DF5434D4}" srcOrd="3" destOrd="0" parTransId="{BCBBD3D6-8816-4B34-B876-4116A3B5D297}" sibTransId="{60D15678-C857-4E0B-A7B3-F6A2E813F710}"/>
    <dgm:cxn modelId="{15816702-1056-4486-91BB-42EEEAA4AE29}" type="presParOf" srcId="{24A3197D-4C2F-48C4-B45C-1DC3F1CCFA9B}" destId="{513840F5-28BE-4DC7-BA63-6ABCD94F5ED3}" srcOrd="0" destOrd="0" presId="urn:microsoft.com/office/officeart/2005/8/layout/hierarchy1"/>
    <dgm:cxn modelId="{5343EC63-27E0-4F9C-90E5-F171E673872D}" type="presParOf" srcId="{513840F5-28BE-4DC7-BA63-6ABCD94F5ED3}" destId="{175178DC-B552-477A-84E2-4AD1E2EEC4A4}" srcOrd="0" destOrd="0" presId="urn:microsoft.com/office/officeart/2005/8/layout/hierarchy1"/>
    <dgm:cxn modelId="{0972EAE2-5E22-4EFE-BC7E-6B046B5964E0}" type="presParOf" srcId="{175178DC-B552-477A-84E2-4AD1E2EEC4A4}" destId="{5B97CF26-7D98-4DF9-9884-9B03461987A4}" srcOrd="0" destOrd="0" presId="urn:microsoft.com/office/officeart/2005/8/layout/hierarchy1"/>
    <dgm:cxn modelId="{1B7166D6-B7A2-4C92-B28D-256B823FD0B8}" type="presParOf" srcId="{175178DC-B552-477A-84E2-4AD1E2EEC4A4}" destId="{6F799B02-6640-497D-83C8-E90FED0DA25F}" srcOrd="1" destOrd="0" presId="urn:microsoft.com/office/officeart/2005/8/layout/hierarchy1"/>
    <dgm:cxn modelId="{075118FC-CE35-446D-8C4F-28C8D1E33703}" type="presParOf" srcId="{513840F5-28BE-4DC7-BA63-6ABCD94F5ED3}" destId="{752EB2F4-B213-4F0F-A7E5-D5201DB70D3D}" srcOrd="1" destOrd="0" presId="urn:microsoft.com/office/officeart/2005/8/layout/hierarchy1"/>
    <dgm:cxn modelId="{A8694E37-3A76-491E-999E-4E404BD28D10}" type="presParOf" srcId="{24A3197D-4C2F-48C4-B45C-1DC3F1CCFA9B}" destId="{7BA44ABD-D685-4123-ABEF-87B6F273F85D}" srcOrd="1" destOrd="0" presId="urn:microsoft.com/office/officeart/2005/8/layout/hierarchy1"/>
    <dgm:cxn modelId="{DD0BF235-5526-42AD-B56F-47CB9482B1D4}" type="presParOf" srcId="{7BA44ABD-D685-4123-ABEF-87B6F273F85D}" destId="{040E896D-1C0B-4E0E-BCB6-66AE158C2F09}" srcOrd="0" destOrd="0" presId="urn:microsoft.com/office/officeart/2005/8/layout/hierarchy1"/>
    <dgm:cxn modelId="{1D9E7129-05B3-4111-8083-2C8DD2163521}" type="presParOf" srcId="{040E896D-1C0B-4E0E-BCB6-66AE158C2F09}" destId="{2668BDC1-CDA8-40C9-900E-311735695EEA}" srcOrd="0" destOrd="0" presId="urn:microsoft.com/office/officeart/2005/8/layout/hierarchy1"/>
    <dgm:cxn modelId="{987AD020-4E95-4422-9156-37C44280398F}" type="presParOf" srcId="{040E896D-1C0B-4E0E-BCB6-66AE158C2F09}" destId="{8A2E5E7B-1797-4680-BA20-57C8443ECA72}" srcOrd="1" destOrd="0" presId="urn:microsoft.com/office/officeart/2005/8/layout/hierarchy1"/>
    <dgm:cxn modelId="{7A5300AC-75FA-49E3-BEBB-B29B000CD34C}" type="presParOf" srcId="{7BA44ABD-D685-4123-ABEF-87B6F273F85D}" destId="{74FD569A-70A4-4C84-97DB-8D58870CEDFC}" srcOrd="1" destOrd="0" presId="urn:microsoft.com/office/officeart/2005/8/layout/hierarchy1"/>
    <dgm:cxn modelId="{54556072-31CB-4D97-88CC-B5409F2942AC}" type="presParOf" srcId="{24A3197D-4C2F-48C4-B45C-1DC3F1CCFA9B}" destId="{3AB92DBA-CAD9-4B1B-BB76-CF182DF77645}" srcOrd="2" destOrd="0" presId="urn:microsoft.com/office/officeart/2005/8/layout/hierarchy1"/>
    <dgm:cxn modelId="{2959727B-BA6D-4974-A5AA-F2AFA01D9207}" type="presParOf" srcId="{3AB92DBA-CAD9-4B1B-BB76-CF182DF77645}" destId="{D2FF8F75-3F45-407A-A52A-C59AF9A9A9F1}" srcOrd="0" destOrd="0" presId="urn:microsoft.com/office/officeart/2005/8/layout/hierarchy1"/>
    <dgm:cxn modelId="{A643E63F-6DF5-41F7-91D3-D3F64884628E}" type="presParOf" srcId="{D2FF8F75-3F45-407A-A52A-C59AF9A9A9F1}" destId="{59A630D2-D2A6-4885-8355-47820196F66E}" srcOrd="0" destOrd="0" presId="urn:microsoft.com/office/officeart/2005/8/layout/hierarchy1"/>
    <dgm:cxn modelId="{DD0A3C99-6089-4B0B-A32C-1E4423565EAB}" type="presParOf" srcId="{D2FF8F75-3F45-407A-A52A-C59AF9A9A9F1}" destId="{06D98D1D-CB06-4896-B438-176614E51DED}" srcOrd="1" destOrd="0" presId="urn:microsoft.com/office/officeart/2005/8/layout/hierarchy1"/>
    <dgm:cxn modelId="{596E712B-9E84-4C20-B1EA-1DD72FE78F3C}" type="presParOf" srcId="{3AB92DBA-CAD9-4B1B-BB76-CF182DF77645}" destId="{E2FBB92A-717E-48A1-A821-0B0C2C0AC55B}" srcOrd="1" destOrd="0" presId="urn:microsoft.com/office/officeart/2005/8/layout/hierarchy1"/>
    <dgm:cxn modelId="{D4DA32AE-EE27-4C49-BF19-45E325DEFAC5}" type="presParOf" srcId="{24A3197D-4C2F-48C4-B45C-1DC3F1CCFA9B}" destId="{ED1413F8-1581-49C3-99EE-064B470391F1}" srcOrd="3" destOrd="0" presId="urn:microsoft.com/office/officeart/2005/8/layout/hierarchy1"/>
    <dgm:cxn modelId="{F4A2D9DD-8433-4D94-AFDF-D299C2FB4CF9}" type="presParOf" srcId="{ED1413F8-1581-49C3-99EE-064B470391F1}" destId="{00E07C0C-909A-413F-815D-A09C25E3C1B8}" srcOrd="0" destOrd="0" presId="urn:microsoft.com/office/officeart/2005/8/layout/hierarchy1"/>
    <dgm:cxn modelId="{F3227D7C-E2C4-433E-98FE-C6DF887DF36E}" type="presParOf" srcId="{00E07C0C-909A-413F-815D-A09C25E3C1B8}" destId="{76D4D371-F14F-4FD0-85B5-011FCB44AABA}" srcOrd="0" destOrd="0" presId="urn:microsoft.com/office/officeart/2005/8/layout/hierarchy1"/>
    <dgm:cxn modelId="{FD1931B7-D492-4F3C-9ECA-A34E6595ABEE}" type="presParOf" srcId="{00E07C0C-909A-413F-815D-A09C25E3C1B8}" destId="{F537C7E3-307F-4093-AD19-110B8668EEFD}" srcOrd="1" destOrd="0" presId="urn:microsoft.com/office/officeart/2005/8/layout/hierarchy1"/>
    <dgm:cxn modelId="{2FEB7581-958C-46F7-BC42-BD41475E12EF}" type="presParOf" srcId="{ED1413F8-1581-49C3-99EE-064B470391F1}" destId="{7221A3DA-0AFC-46FF-BD2F-0519A1AFA72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65A17D-C07B-40F8-BBF5-FE120BC6CD3D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3213637-659F-44B9-922B-8E445A4F6015}">
      <dgm:prSet phldrT="[Text]" phldr="0"/>
      <dgm:spPr/>
      <dgm:t>
        <a:bodyPr/>
        <a:lstStyle/>
        <a:p>
          <a:r>
            <a:rPr lang="fr-FR" b="0" dirty="0"/>
            <a:t>Réunion de validation des parties prenantes – en ligne</a:t>
          </a:r>
        </a:p>
        <a:p>
          <a:pPr>
            <a:buFont typeface="Arial" panose="020B0604020202020204" pitchFamily="34" charset="0"/>
            <a:buChar char="•"/>
          </a:pPr>
          <a:r>
            <a:rPr lang="en-US" dirty="0"/>
            <a:t>Date : 30 </a:t>
          </a:r>
          <a:r>
            <a:rPr lang="en-US" dirty="0" err="1"/>
            <a:t>juin</a:t>
          </a:r>
          <a:r>
            <a:rPr lang="en-US" dirty="0"/>
            <a:t> 2025</a:t>
          </a:r>
          <a:endParaRPr lang="en-GB" dirty="0"/>
        </a:p>
      </dgm:t>
    </dgm:pt>
    <dgm:pt modelId="{7687971F-8B11-4EF3-86BA-67DF77D8FB54}" type="parTrans" cxnId="{B0CE4048-E80D-4B50-A1E8-CE49B3CB71A6}">
      <dgm:prSet/>
      <dgm:spPr/>
      <dgm:t>
        <a:bodyPr/>
        <a:lstStyle/>
        <a:p>
          <a:endParaRPr lang="en-GB"/>
        </a:p>
      </dgm:t>
    </dgm:pt>
    <dgm:pt modelId="{8BEFEB1D-CCB6-4047-89CA-B742BD462587}" type="sibTrans" cxnId="{B0CE4048-E80D-4B50-A1E8-CE49B3CB71A6}">
      <dgm:prSet/>
      <dgm:spPr/>
      <dgm:t>
        <a:bodyPr/>
        <a:lstStyle/>
        <a:p>
          <a:endParaRPr lang="en-GB"/>
        </a:p>
      </dgm:t>
    </dgm:pt>
    <dgm:pt modelId="{0A2B8FB2-F052-4837-8A63-AEF32BCCBC2A}">
      <dgm:prSet/>
      <dgm:spPr/>
      <dgm:t>
        <a:bodyPr/>
        <a:lstStyle/>
        <a:p>
          <a:r>
            <a:rPr lang="fr-FR" dirty="0"/>
            <a:t>Document final : </a:t>
          </a:r>
          <a:r>
            <a:rPr lang="fr-FR" dirty="0">
              <a:hlinkClick xmlns:r="http://schemas.openxmlformats.org/officeDocument/2006/relationships" r:id="rId1"/>
            </a:rPr>
            <a:t>Rapport de validation des parties prenantes de PAQAA</a:t>
          </a:r>
          <a:endParaRPr lang="en-GB" dirty="0"/>
        </a:p>
      </dgm:t>
    </dgm:pt>
    <dgm:pt modelId="{26FCB6CC-DB99-47AC-A663-A059A60290D8}" type="parTrans" cxnId="{A6E760B2-F569-4DB7-8B78-2324240B61DA}">
      <dgm:prSet/>
      <dgm:spPr/>
      <dgm:t>
        <a:bodyPr/>
        <a:lstStyle/>
        <a:p>
          <a:endParaRPr lang="en-US"/>
        </a:p>
      </dgm:t>
    </dgm:pt>
    <dgm:pt modelId="{A458FB74-B87C-4729-B7EC-935693FD71EF}" type="sibTrans" cxnId="{A6E760B2-F569-4DB7-8B78-2324240B61DA}">
      <dgm:prSet/>
      <dgm:spPr/>
      <dgm:t>
        <a:bodyPr/>
        <a:lstStyle/>
        <a:p>
          <a:endParaRPr lang="en-US"/>
        </a:p>
      </dgm:t>
    </dgm:pt>
    <dgm:pt modelId="{A6E08F4E-2B14-4CDB-A905-B70C02B77799}" type="pres">
      <dgm:prSet presAssocID="{6A65A17D-C07B-40F8-BBF5-FE120BC6CD3D}" presName="linearFlow" presStyleCnt="0">
        <dgm:presLayoutVars>
          <dgm:dir/>
          <dgm:animLvl val="lvl"/>
          <dgm:resizeHandles val="exact"/>
        </dgm:presLayoutVars>
      </dgm:prSet>
      <dgm:spPr/>
    </dgm:pt>
    <dgm:pt modelId="{68F49005-D4A7-440C-8A25-BF7C676FF9AB}" type="pres">
      <dgm:prSet presAssocID="{C3213637-659F-44B9-922B-8E445A4F6015}" presName="composite" presStyleCnt="0"/>
      <dgm:spPr/>
    </dgm:pt>
    <dgm:pt modelId="{92D7C14B-D3CA-440C-9FBF-2410E50D6AFD}" type="pres">
      <dgm:prSet presAssocID="{C3213637-659F-44B9-922B-8E445A4F6015}" presName="par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41680DE1-4385-40C5-BE0E-4FCA784B3F3E}" type="pres">
      <dgm:prSet presAssocID="{C3213637-659F-44B9-922B-8E445A4F6015}" presName="parSh" presStyleLbl="node1" presStyleIdx="0" presStyleCnt="1"/>
      <dgm:spPr/>
    </dgm:pt>
    <dgm:pt modelId="{3DDD9FFC-1AC0-4419-8256-9D441ADC770D}" type="pres">
      <dgm:prSet presAssocID="{C3213637-659F-44B9-922B-8E445A4F6015}" presName="desTx" presStyleLbl="fgAcc1" presStyleIdx="0" presStyleCnt="1">
        <dgm:presLayoutVars>
          <dgm:bulletEnabled val="1"/>
        </dgm:presLayoutVars>
      </dgm:prSet>
      <dgm:spPr/>
    </dgm:pt>
  </dgm:ptLst>
  <dgm:cxnLst>
    <dgm:cxn modelId="{F4B3AC21-94B7-4B89-A438-01E703E2D43C}" type="presOf" srcId="{6A65A17D-C07B-40F8-BBF5-FE120BC6CD3D}" destId="{A6E08F4E-2B14-4CDB-A905-B70C02B77799}" srcOrd="0" destOrd="0" presId="urn:microsoft.com/office/officeart/2005/8/layout/process3"/>
    <dgm:cxn modelId="{E8C1123E-DA1A-477F-9CFA-F3C5B6F4EF91}" type="presOf" srcId="{C3213637-659F-44B9-922B-8E445A4F6015}" destId="{41680DE1-4385-40C5-BE0E-4FCA784B3F3E}" srcOrd="1" destOrd="0" presId="urn:microsoft.com/office/officeart/2005/8/layout/process3"/>
    <dgm:cxn modelId="{B0CE4048-E80D-4B50-A1E8-CE49B3CB71A6}" srcId="{6A65A17D-C07B-40F8-BBF5-FE120BC6CD3D}" destId="{C3213637-659F-44B9-922B-8E445A4F6015}" srcOrd="0" destOrd="0" parTransId="{7687971F-8B11-4EF3-86BA-67DF77D8FB54}" sibTransId="{8BEFEB1D-CCB6-4047-89CA-B742BD462587}"/>
    <dgm:cxn modelId="{A6E760B2-F569-4DB7-8B78-2324240B61DA}" srcId="{C3213637-659F-44B9-922B-8E445A4F6015}" destId="{0A2B8FB2-F052-4837-8A63-AEF32BCCBC2A}" srcOrd="0" destOrd="0" parTransId="{26FCB6CC-DB99-47AC-A663-A059A60290D8}" sibTransId="{A458FB74-B87C-4729-B7EC-935693FD71EF}"/>
    <dgm:cxn modelId="{5E4105C0-8568-4524-A5A7-0FF99C6A2487}" type="presOf" srcId="{0A2B8FB2-F052-4837-8A63-AEF32BCCBC2A}" destId="{3DDD9FFC-1AC0-4419-8256-9D441ADC770D}" srcOrd="0" destOrd="0" presId="urn:microsoft.com/office/officeart/2005/8/layout/process3"/>
    <dgm:cxn modelId="{99074AF5-5372-482C-B16C-3AED4EAB3662}" type="presOf" srcId="{C3213637-659F-44B9-922B-8E445A4F6015}" destId="{92D7C14B-D3CA-440C-9FBF-2410E50D6AFD}" srcOrd="0" destOrd="0" presId="urn:microsoft.com/office/officeart/2005/8/layout/process3"/>
    <dgm:cxn modelId="{43E9E2F9-C5B6-4386-860D-5AA365FB59CC}" type="presParOf" srcId="{A6E08F4E-2B14-4CDB-A905-B70C02B77799}" destId="{68F49005-D4A7-440C-8A25-BF7C676FF9AB}" srcOrd="0" destOrd="0" presId="urn:microsoft.com/office/officeart/2005/8/layout/process3"/>
    <dgm:cxn modelId="{CB2FD3B9-EC4C-44FE-8298-7A0BB7D9E1B0}" type="presParOf" srcId="{68F49005-D4A7-440C-8A25-BF7C676FF9AB}" destId="{92D7C14B-D3CA-440C-9FBF-2410E50D6AFD}" srcOrd="0" destOrd="0" presId="urn:microsoft.com/office/officeart/2005/8/layout/process3"/>
    <dgm:cxn modelId="{9205AF6B-93CB-4DDE-A196-3DD39392C391}" type="presParOf" srcId="{68F49005-D4A7-440C-8A25-BF7C676FF9AB}" destId="{41680DE1-4385-40C5-BE0E-4FCA784B3F3E}" srcOrd="1" destOrd="0" presId="urn:microsoft.com/office/officeart/2005/8/layout/process3"/>
    <dgm:cxn modelId="{BF9FF294-E4A6-466F-9E5F-3D9047DD6034}" type="presParOf" srcId="{68F49005-D4A7-440C-8A25-BF7C676FF9AB}" destId="{3DDD9FFC-1AC0-4419-8256-9D441ADC770D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771CB8E-88AE-457F-828F-E917485258A2}" type="doc">
      <dgm:prSet loTypeId="urn:microsoft.com/office/officeart/2005/8/layout/hierarchy1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102F018-58D1-478A-B39B-66E5FC8EE862}">
      <dgm:prSet custT="1"/>
      <dgm:spPr/>
      <dgm:t>
        <a:bodyPr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0" kern="1200" dirty="0"/>
            <a:t>Appel à participation de l’UA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kern="1200" dirty="0"/>
            <a:t>Conseil intérimaire (structure de gouvernance de l’Alliance)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 err="1">
              <a:solidFill>
                <a:srgbClr val="E94E1B"/>
              </a:solidFill>
              <a:latin typeface="Calibri" panose="020F0502020204030204"/>
              <a:ea typeface="+mn-ea"/>
              <a:cs typeface="+mn-cs"/>
            </a:rPr>
            <a:t>Septembre</a:t>
          </a:r>
          <a:r>
            <a:rPr lang="en-US" sz="1400" b="1" kern="1200" dirty="0">
              <a:solidFill>
                <a:srgbClr val="E94E1B"/>
              </a:solidFill>
              <a:latin typeface="Calibri" panose="020F0502020204030204"/>
              <a:ea typeface="+mn-ea"/>
              <a:cs typeface="+mn-cs"/>
            </a:rPr>
            <a:t> 2025 </a:t>
          </a:r>
        </a:p>
      </dgm:t>
    </dgm:pt>
    <dgm:pt modelId="{B4F2049C-1EC2-4A08-84D2-7F7F1F413C35}" type="parTrans" cxnId="{EBC53205-DA2B-4EB7-8419-9B0CE00FDA3D}">
      <dgm:prSet/>
      <dgm:spPr/>
      <dgm:t>
        <a:bodyPr/>
        <a:lstStyle/>
        <a:p>
          <a:endParaRPr lang="en-US"/>
        </a:p>
      </dgm:t>
    </dgm:pt>
    <dgm:pt modelId="{B603CAC4-0EF2-4610-A1F5-1B2D825F3B6F}" type="sibTrans" cxnId="{EBC53205-DA2B-4EB7-8419-9B0CE00FDA3D}">
      <dgm:prSet/>
      <dgm:spPr/>
      <dgm:t>
        <a:bodyPr/>
        <a:lstStyle/>
        <a:p>
          <a:endParaRPr lang="en-US"/>
        </a:p>
      </dgm:t>
    </dgm:pt>
    <dgm:pt modelId="{105A27B3-A4C7-4181-B6E6-FEFA1E570734}">
      <dgm:prSet custT="1"/>
      <dgm:spPr/>
      <dgm:t>
        <a:bodyPr/>
        <a:lstStyle/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/>
            <a:t>Première réunion virtuelle du Conseil intérimaire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Décembre</a:t>
          </a:r>
          <a:r>
            <a:rPr lang="en-US" sz="12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 2025 </a:t>
          </a:r>
        </a:p>
      </dgm:t>
    </dgm:pt>
    <dgm:pt modelId="{AED20771-0D61-46FC-9F5D-9ED08963630D}" type="parTrans" cxnId="{E3F37783-A66A-48D0-B49C-A8A83778AA75}">
      <dgm:prSet/>
      <dgm:spPr/>
      <dgm:t>
        <a:bodyPr/>
        <a:lstStyle/>
        <a:p>
          <a:endParaRPr lang="en-US"/>
        </a:p>
      </dgm:t>
    </dgm:pt>
    <dgm:pt modelId="{0005C659-5F3A-4F2D-AA8D-46602AAC8047}" type="sibTrans" cxnId="{E3F37783-A66A-48D0-B49C-A8A83778AA75}">
      <dgm:prSet/>
      <dgm:spPr/>
      <dgm:t>
        <a:bodyPr/>
        <a:lstStyle/>
        <a:p>
          <a:endParaRPr lang="en-US"/>
        </a:p>
      </dgm:t>
    </dgm:pt>
    <dgm:pt modelId="{681EE212-2FBB-4D2E-8BAC-5277DF5434D4}">
      <dgm:prSet custT="1"/>
      <dgm:spPr/>
      <dgm:t>
        <a:bodyPr/>
        <a:lstStyle/>
        <a:p>
          <a:r>
            <a:rPr lang="fr-FR" sz="1400" kern="1200" dirty="0"/>
            <a:t>Première réunion </a:t>
          </a:r>
          <a:r>
            <a:rPr lang="fr-FR" sz="1400" b="1" kern="1200" dirty="0"/>
            <a:t>présentielle</a:t>
          </a:r>
          <a:r>
            <a:rPr lang="fr-FR" sz="1400" kern="1200" dirty="0"/>
            <a:t> du Conseil intérimaire</a:t>
          </a:r>
        </a:p>
        <a:p>
          <a:pPr>
            <a:buNone/>
          </a:pPr>
          <a:r>
            <a:rPr lang="en-US" sz="14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Mai 2026 </a:t>
          </a:r>
          <a:endParaRPr lang="en-GB" sz="1400" b="1" kern="1200" dirty="0">
            <a:solidFill>
              <a:srgbClr val="ED7D31"/>
            </a:solidFill>
            <a:latin typeface="Calibri" panose="020F0502020204030204"/>
            <a:ea typeface="+mn-ea"/>
            <a:cs typeface="+mn-cs"/>
          </a:endParaRPr>
        </a:p>
      </dgm:t>
    </dgm:pt>
    <dgm:pt modelId="{BCBBD3D6-8816-4B34-B876-4116A3B5D297}" type="parTrans" cxnId="{52590DF9-9CE7-46FF-8F2A-7A0DE9083F62}">
      <dgm:prSet/>
      <dgm:spPr/>
      <dgm:t>
        <a:bodyPr/>
        <a:lstStyle/>
        <a:p>
          <a:endParaRPr lang="en-GB"/>
        </a:p>
      </dgm:t>
    </dgm:pt>
    <dgm:pt modelId="{60D15678-C857-4E0B-A7B3-F6A2E813F710}" type="sibTrans" cxnId="{52590DF9-9CE7-46FF-8F2A-7A0DE9083F62}">
      <dgm:prSet/>
      <dgm:spPr/>
      <dgm:t>
        <a:bodyPr/>
        <a:lstStyle/>
        <a:p>
          <a:endParaRPr lang="en-GB"/>
        </a:p>
      </dgm:t>
    </dgm:pt>
    <dgm:pt modelId="{EE6A4279-5C4D-B142-B2BA-163491D0E209}">
      <dgm:prSet custT="1"/>
      <dgm:spPr/>
      <dgm:t>
        <a:bodyPr/>
        <a:lstStyle/>
        <a:p>
          <a:r>
            <a:rPr lang="fr-FR" sz="1000" kern="1200" dirty="0"/>
            <a:t>Rédaction des statuts (conseillers PAQAA – rapportant au Conseil intérimaire)</a:t>
          </a:r>
        </a:p>
        <a:p>
          <a:pPr>
            <a:buNone/>
          </a:pPr>
          <a:r>
            <a:rPr lang="en-US" sz="10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Premier </a:t>
          </a:r>
          <a:r>
            <a:rPr lang="en-US" sz="1000" b="1" kern="1200" dirty="0" err="1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trimestre</a:t>
          </a:r>
          <a:r>
            <a:rPr lang="en-US" sz="10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 2026</a:t>
          </a:r>
        </a:p>
      </dgm:t>
    </dgm:pt>
    <dgm:pt modelId="{DA5EFCFC-AC60-5643-9D27-71F292FB839C}" type="parTrans" cxnId="{A17ABB45-C997-B34C-89EE-308F63E63AB0}">
      <dgm:prSet/>
      <dgm:spPr/>
      <dgm:t>
        <a:bodyPr/>
        <a:lstStyle/>
        <a:p>
          <a:endParaRPr lang="en-GB"/>
        </a:p>
      </dgm:t>
    </dgm:pt>
    <dgm:pt modelId="{6896B690-2C16-294F-8C9A-AB6FF4A05502}" type="sibTrans" cxnId="{A17ABB45-C997-B34C-89EE-308F63E63AB0}">
      <dgm:prSet/>
      <dgm:spPr/>
      <dgm:t>
        <a:bodyPr/>
        <a:lstStyle/>
        <a:p>
          <a:endParaRPr lang="en-GB"/>
        </a:p>
      </dgm:t>
    </dgm:pt>
    <dgm:pt modelId="{24A3197D-4C2F-48C4-B45C-1DC3F1CCFA9B}" type="pres">
      <dgm:prSet presAssocID="{5771CB8E-88AE-457F-828F-E917485258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13840F5-28BE-4DC7-BA63-6ABCD94F5ED3}" type="pres">
      <dgm:prSet presAssocID="{7102F018-58D1-478A-B39B-66E5FC8EE862}" presName="hierRoot1" presStyleCnt="0"/>
      <dgm:spPr/>
    </dgm:pt>
    <dgm:pt modelId="{175178DC-B552-477A-84E2-4AD1E2EEC4A4}" type="pres">
      <dgm:prSet presAssocID="{7102F018-58D1-478A-B39B-66E5FC8EE862}" presName="composite" presStyleCnt="0"/>
      <dgm:spPr/>
    </dgm:pt>
    <dgm:pt modelId="{5B97CF26-7D98-4DF9-9884-9B03461987A4}" type="pres">
      <dgm:prSet presAssocID="{7102F018-58D1-478A-B39B-66E5FC8EE862}" presName="background" presStyleLbl="node0" presStyleIdx="0" presStyleCnt="4"/>
      <dgm:spPr/>
    </dgm:pt>
    <dgm:pt modelId="{6F799B02-6640-497D-83C8-E90FED0DA25F}" type="pres">
      <dgm:prSet presAssocID="{7102F018-58D1-478A-B39B-66E5FC8EE862}" presName="text" presStyleLbl="fgAcc0" presStyleIdx="0" presStyleCnt="4" custScaleX="140168" custScaleY="142460">
        <dgm:presLayoutVars>
          <dgm:chPref val="3"/>
        </dgm:presLayoutVars>
      </dgm:prSet>
      <dgm:spPr/>
    </dgm:pt>
    <dgm:pt modelId="{752EB2F4-B213-4F0F-A7E5-D5201DB70D3D}" type="pres">
      <dgm:prSet presAssocID="{7102F018-58D1-478A-B39B-66E5FC8EE862}" presName="hierChild2" presStyleCnt="0"/>
      <dgm:spPr/>
    </dgm:pt>
    <dgm:pt modelId="{3AB92DBA-CAD9-4B1B-BB76-CF182DF77645}" type="pres">
      <dgm:prSet presAssocID="{105A27B3-A4C7-4181-B6E6-FEFA1E570734}" presName="hierRoot1" presStyleCnt="0"/>
      <dgm:spPr/>
    </dgm:pt>
    <dgm:pt modelId="{D2FF8F75-3F45-407A-A52A-C59AF9A9A9F1}" type="pres">
      <dgm:prSet presAssocID="{105A27B3-A4C7-4181-B6E6-FEFA1E570734}" presName="composite" presStyleCnt="0"/>
      <dgm:spPr/>
    </dgm:pt>
    <dgm:pt modelId="{59A630D2-D2A6-4885-8355-47820196F66E}" type="pres">
      <dgm:prSet presAssocID="{105A27B3-A4C7-4181-B6E6-FEFA1E570734}" presName="background" presStyleLbl="node0" presStyleIdx="1" presStyleCnt="4"/>
      <dgm:spPr/>
    </dgm:pt>
    <dgm:pt modelId="{06D98D1D-CB06-4896-B438-176614E51DED}" type="pres">
      <dgm:prSet presAssocID="{105A27B3-A4C7-4181-B6E6-FEFA1E570734}" presName="text" presStyleLbl="fgAcc0" presStyleIdx="1" presStyleCnt="4" custScaleX="110514">
        <dgm:presLayoutVars>
          <dgm:chPref val="3"/>
        </dgm:presLayoutVars>
      </dgm:prSet>
      <dgm:spPr/>
    </dgm:pt>
    <dgm:pt modelId="{E2FBB92A-717E-48A1-A821-0B0C2C0AC55B}" type="pres">
      <dgm:prSet presAssocID="{105A27B3-A4C7-4181-B6E6-FEFA1E570734}" presName="hierChild2" presStyleCnt="0"/>
      <dgm:spPr/>
    </dgm:pt>
    <dgm:pt modelId="{8A82F087-2C19-DE4A-84E9-44982215E21B}" type="pres">
      <dgm:prSet presAssocID="{EE6A4279-5C4D-B142-B2BA-163491D0E209}" presName="hierRoot1" presStyleCnt="0"/>
      <dgm:spPr/>
    </dgm:pt>
    <dgm:pt modelId="{912F823B-354E-2245-A3B4-5AF64F452BFC}" type="pres">
      <dgm:prSet presAssocID="{EE6A4279-5C4D-B142-B2BA-163491D0E209}" presName="composite" presStyleCnt="0"/>
      <dgm:spPr/>
    </dgm:pt>
    <dgm:pt modelId="{3D7D950F-A542-C741-B5C0-294030A6819C}" type="pres">
      <dgm:prSet presAssocID="{EE6A4279-5C4D-B142-B2BA-163491D0E209}" presName="background" presStyleLbl="node0" presStyleIdx="2" presStyleCnt="4"/>
      <dgm:spPr/>
    </dgm:pt>
    <dgm:pt modelId="{920A3F08-0BDD-DD4E-B2CB-88EF673B1AD2}" type="pres">
      <dgm:prSet presAssocID="{EE6A4279-5C4D-B142-B2BA-163491D0E209}" presName="text" presStyleLbl="fgAcc0" presStyleIdx="2" presStyleCnt="4" custScaleX="110514">
        <dgm:presLayoutVars>
          <dgm:chPref val="3"/>
        </dgm:presLayoutVars>
      </dgm:prSet>
      <dgm:spPr/>
    </dgm:pt>
    <dgm:pt modelId="{7AB36183-B81E-F84D-B9B8-E8165F1879EC}" type="pres">
      <dgm:prSet presAssocID="{EE6A4279-5C4D-B142-B2BA-163491D0E209}" presName="hierChild2" presStyleCnt="0"/>
      <dgm:spPr/>
    </dgm:pt>
    <dgm:pt modelId="{ED1413F8-1581-49C3-99EE-064B470391F1}" type="pres">
      <dgm:prSet presAssocID="{681EE212-2FBB-4D2E-8BAC-5277DF5434D4}" presName="hierRoot1" presStyleCnt="0"/>
      <dgm:spPr/>
    </dgm:pt>
    <dgm:pt modelId="{00E07C0C-909A-413F-815D-A09C25E3C1B8}" type="pres">
      <dgm:prSet presAssocID="{681EE212-2FBB-4D2E-8BAC-5277DF5434D4}" presName="composite" presStyleCnt="0"/>
      <dgm:spPr/>
    </dgm:pt>
    <dgm:pt modelId="{76D4D371-F14F-4FD0-85B5-011FCB44AABA}" type="pres">
      <dgm:prSet presAssocID="{681EE212-2FBB-4D2E-8BAC-5277DF5434D4}" presName="background" presStyleLbl="node0" presStyleIdx="3" presStyleCnt="4"/>
      <dgm:spPr/>
    </dgm:pt>
    <dgm:pt modelId="{F537C7E3-307F-4093-AD19-110B8668EEFD}" type="pres">
      <dgm:prSet presAssocID="{681EE212-2FBB-4D2E-8BAC-5277DF5434D4}" presName="text" presStyleLbl="fgAcc0" presStyleIdx="3" presStyleCnt="4" custScaleX="108299" custScaleY="99508">
        <dgm:presLayoutVars>
          <dgm:chPref val="3"/>
        </dgm:presLayoutVars>
      </dgm:prSet>
      <dgm:spPr/>
    </dgm:pt>
    <dgm:pt modelId="{7221A3DA-0AFC-46FF-BD2F-0519A1AFA729}" type="pres">
      <dgm:prSet presAssocID="{681EE212-2FBB-4D2E-8BAC-5277DF5434D4}" presName="hierChild2" presStyleCnt="0"/>
      <dgm:spPr/>
    </dgm:pt>
  </dgm:ptLst>
  <dgm:cxnLst>
    <dgm:cxn modelId="{EBC53205-DA2B-4EB7-8419-9B0CE00FDA3D}" srcId="{5771CB8E-88AE-457F-828F-E917485258A2}" destId="{7102F018-58D1-478A-B39B-66E5FC8EE862}" srcOrd="0" destOrd="0" parTransId="{B4F2049C-1EC2-4A08-84D2-7F7F1F413C35}" sibTransId="{B603CAC4-0EF2-4610-A1F5-1B2D825F3B6F}"/>
    <dgm:cxn modelId="{B0F6FF34-9607-4A07-92A2-D09AC3D51E00}" type="presOf" srcId="{681EE212-2FBB-4D2E-8BAC-5277DF5434D4}" destId="{F537C7E3-307F-4093-AD19-110B8668EEFD}" srcOrd="0" destOrd="0" presId="urn:microsoft.com/office/officeart/2005/8/layout/hierarchy1"/>
    <dgm:cxn modelId="{B887A95E-8516-4668-8A31-4C5E1CFD5606}" type="presOf" srcId="{7102F018-58D1-478A-B39B-66E5FC8EE862}" destId="{6F799B02-6640-497D-83C8-E90FED0DA25F}" srcOrd="0" destOrd="0" presId="urn:microsoft.com/office/officeart/2005/8/layout/hierarchy1"/>
    <dgm:cxn modelId="{A17ABB45-C997-B34C-89EE-308F63E63AB0}" srcId="{5771CB8E-88AE-457F-828F-E917485258A2}" destId="{EE6A4279-5C4D-B142-B2BA-163491D0E209}" srcOrd="2" destOrd="0" parTransId="{DA5EFCFC-AC60-5643-9D27-71F292FB839C}" sibTransId="{6896B690-2C16-294F-8C9A-AB6FF4A05502}"/>
    <dgm:cxn modelId="{9D772C58-0033-4656-BB72-C08C7957B06E}" type="presOf" srcId="{105A27B3-A4C7-4181-B6E6-FEFA1E570734}" destId="{06D98D1D-CB06-4896-B438-176614E51DED}" srcOrd="0" destOrd="0" presId="urn:microsoft.com/office/officeart/2005/8/layout/hierarchy1"/>
    <dgm:cxn modelId="{E3F37783-A66A-48D0-B49C-A8A83778AA75}" srcId="{5771CB8E-88AE-457F-828F-E917485258A2}" destId="{105A27B3-A4C7-4181-B6E6-FEFA1E570734}" srcOrd="1" destOrd="0" parTransId="{AED20771-0D61-46FC-9F5D-9ED08963630D}" sibTransId="{0005C659-5F3A-4F2D-AA8D-46602AAC8047}"/>
    <dgm:cxn modelId="{359F1391-26BB-0748-9C6F-2B34DC512611}" type="presOf" srcId="{EE6A4279-5C4D-B142-B2BA-163491D0E209}" destId="{920A3F08-0BDD-DD4E-B2CB-88EF673B1AD2}" srcOrd="0" destOrd="0" presId="urn:microsoft.com/office/officeart/2005/8/layout/hierarchy1"/>
    <dgm:cxn modelId="{BCAA81AE-E8CA-444B-BA65-D89CA4FE8E11}" type="presOf" srcId="{5771CB8E-88AE-457F-828F-E917485258A2}" destId="{24A3197D-4C2F-48C4-B45C-1DC3F1CCFA9B}" srcOrd="0" destOrd="0" presId="urn:microsoft.com/office/officeart/2005/8/layout/hierarchy1"/>
    <dgm:cxn modelId="{52590DF9-9CE7-46FF-8F2A-7A0DE9083F62}" srcId="{5771CB8E-88AE-457F-828F-E917485258A2}" destId="{681EE212-2FBB-4D2E-8BAC-5277DF5434D4}" srcOrd="3" destOrd="0" parTransId="{BCBBD3D6-8816-4B34-B876-4116A3B5D297}" sibTransId="{60D15678-C857-4E0B-A7B3-F6A2E813F710}"/>
    <dgm:cxn modelId="{15816702-1056-4486-91BB-42EEEAA4AE29}" type="presParOf" srcId="{24A3197D-4C2F-48C4-B45C-1DC3F1CCFA9B}" destId="{513840F5-28BE-4DC7-BA63-6ABCD94F5ED3}" srcOrd="0" destOrd="0" presId="urn:microsoft.com/office/officeart/2005/8/layout/hierarchy1"/>
    <dgm:cxn modelId="{5343EC63-27E0-4F9C-90E5-F171E673872D}" type="presParOf" srcId="{513840F5-28BE-4DC7-BA63-6ABCD94F5ED3}" destId="{175178DC-B552-477A-84E2-4AD1E2EEC4A4}" srcOrd="0" destOrd="0" presId="urn:microsoft.com/office/officeart/2005/8/layout/hierarchy1"/>
    <dgm:cxn modelId="{0972EAE2-5E22-4EFE-BC7E-6B046B5964E0}" type="presParOf" srcId="{175178DC-B552-477A-84E2-4AD1E2EEC4A4}" destId="{5B97CF26-7D98-4DF9-9884-9B03461987A4}" srcOrd="0" destOrd="0" presId="urn:microsoft.com/office/officeart/2005/8/layout/hierarchy1"/>
    <dgm:cxn modelId="{1B7166D6-B7A2-4C92-B28D-256B823FD0B8}" type="presParOf" srcId="{175178DC-B552-477A-84E2-4AD1E2EEC4A4}" destId="{6F799B02-6640-497D-83C8-E90FED0DA25F}" srcOrd="1" destOrd="0" presId="urn:microsoft.com/office/officeart/2005/8/layout/hierarchy1"/>
    <dgm:cxn modelId="{075118FC-CE35-446D-8C4F-28C8D1E33703}" type="presParOf" srcId="{513840F5-28BE-4DC7-BA63-6ABCD94F5ED3}" destId="{752EB2F4-B213-4F0F-A7E5-D5201DB70D3D}" srcOrd="1" destOrd="0" presId="urn:microsoft.com/office/officeart/2005/8/layout/hierarchy1"/>
    <dgm:cxn modelId="{54556072-31CB-4D97-88CC-B5409F2942AC}" type="presParOf" srcId="{24A3197D-4C2F-48C4-B45C-1DC3F1CCFA9B}" destId="{3AB92DBA-CAD9-4B1B-BB76-CF182DF77645}" srcOrd="1" destOrd="0" presId="urn:microsoft.com/office/officeart/2005/8/layout/hierarchy1"/>
    <dgm:cxn modelId="{2959727B-BA6D-4974-A5AA-F2AFA01D9207}" type="presParOf" srcId="{3AB92DBA-CAD9-4B1B-BB76-CF182DF77645}" destId="{D2FF8F75-3F45-407A-A52A-C59AF9A9A9F1}" srcOrd="0" destOrd="0" presId="urn:microsoft.com/office/officeart/2005/8/layout/hierarchy1"/>
    <dgm:cxn modelId="{A643E63F-6DF5-41F7-91D3-D3F64884628E}" type="presParOf" srcId="{D2FF8F75-3F45-407A-A52A-C59AF9A9A9F1}" destId="{59A630D2-D2A6-4885-8355-47820196F66E}" srcOrd="0" destOrd="0" presId="urn:microsoft.com/office/officeart/2005/8/layout/hierarchy1"/>
    <dgm:cxn modelId="{DD0A3C99-6089-4B0B-A32C-1E4423565EAB}" type="presParOf" srcId="{D2FF8F75-3F45-407A-A52A-C59AF9A9A9F1}" destId="{06D98D1D-CB06-4896-B438-176614E51DED}" srcOrd="1" destOrd="0" presId="urn:microsoft.com/office/officeart/2005/8/layout/hierarchy1"/>
    <dgm:cxn modelId="{596E712B-9E84-4C20-B1EA-1DD72FE78F3C}" type="presParOf" srcId="{3AB92DBA-CAD9-4B1B-BB76-CF182DF77645}" destId="{E2FBB92A-717E-48A1-A821-0B0C2C0AC55B}" srcOrd="1" destOrd="0" presId="urn:microsoft.com/office/officeart/2005/8/layout/hierarchy1"/>
    <dgm:cxn modelId="{1A0E5984-9B64-5448-B9E4-4126B6BD58D4}" type="presParOf" srcId="{24A3197D-4C2F-48C4-B45C-1DC3F1CCFA9B}" destId="{8A82F087-2C19-DE4A-84E9-44982215E21B}" srcOrd="2" destOrd="0" presId="urn:microsoft.com/office/officeart/2005/8/layout/hierarchy1"/>
    <dgm:cxn modelId="{D9992A16-D37B-7E44-9BF2-70D519151696}" type="presParOf" srcId="{8A82F087-2C19-DE4A-84E9-44982215E21B}" destId="{912F823B-354E-2245-A3B4-5AF64F452BFC}" srcOrd="0" destOrd="0" presId="urn:microsoft.com/office/officeart/2005/8/layout/hierarchy1"/>
    <dgm:cxn modelId="{ADCD4BE2-CCF4-3447-9E4A-0E5E66CAEA94}" type="presParOf" srcId="{912F823B-354E-2245-A3B4-5AF64F452BFC}" destId="{3D7D950F-A542-C741-B5C0-294030A6819C}" srcOrd="0" destOrd="0" presId="urn:microsoft.com/office/officeart/2005/8/layout/hierarchy1"/>
    <dgm:cxn modelId="{866845AC-F2F7-A34D-9EBB-F8E489859E68}" type="presParOf" srcId="{912F823B-354E-2245-A3B4-5AF64F452BFC}" destId="{920A3F08-0BDD-DD4E-B2CB-88EF673B1AD2}" srcOrd="1" destOrd="0" presId="urn:microsoft.com/office/officeart/2005/8/layout/hierarchy1"/>
    <dgm:cxn modelId="{9B798C61-4FFA-C641-9468-273795467E34}" type="presParOf" srcId="{8A82F087-2C19-DE4A-84E9-44982215E21B}" destId="{7AB36183-B81E-F84D-B9B8-E8165F1879EC}" srcOrd="1" destOrd="0" presId="urn:microsoft.com/office/officeart/2005/8/layout/hierarchy1"/>
    <dgm:cxn modelId="{D4DA32AE-EE27-4C49-BF19-45E325DEFAC5}" type="presParOf" srcId="{24A3197D-4C2F-48C4-B45C-1DC3F1CCFA9B}" destId="{ED1413F8-1581-49C3-99EE-064B470391F1}" srcOrd="3" destOrd="0" presId="urn:microsoft.com/office/officeart/2005/8/layout/hierarchy1"/>
    <dgm:cxn modelId="{F4A2D9DD-8433-4D94-AFDF-D299C2FB4CF9}" type="presParOf" srcId="{ED1413F8-1581-49C3-99EE-064B470391F1}" destId="{00E07C0C-909A-413F-815D-A09C25E3C1B8}" srcOrd="0" destOrd="0" presId="urn:microsoft.com/office/officeart/2005/8/layout/hierarchy1"/>
    <dgm:cxn modelId="{F3227D7C-E2C4-433E-98FE-C6DF887DF36E}" type="presParOf" srcId="{00E07C0C-909A-413F-815D-A09C25E3C1B8}" destId="{76D4D371-F14F-4FD0-85B5-011FCB44AABA}" srcOrd="0" destOrd="0" presId="urn:microsoft.com/office/officeart/2005/8/layout/hierarchy1"/>
    <dgm:cxn modelId="{FD1931B7-D492-4F3C-9ECA-A34E6595ABEE}" type="presParOf" srcId="{00E07C0C-909A-413F-815D-A09C25E3C1B8}" destId="{F537C7E3-307F-4093-AD19-110B8668EEFD}" srcOrd="1" destOrd="0" presId="urn:microsoft.com/office/officeart/2005/8/layout/hierarchy1"/>
    <dgm:cxn modelId="{2FEB7581-958C-46F7-BC42-BD41475E12EF}" type="presParOf" srcId="{ED1413F8-1581-49C3-99EE-064B470391F1}" destId="{7221A3DA-0AFC-46FF-BD2F-0519A1AFA72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AFBE4D-48B2-4B89-A442-A40123273BA5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Troisi</a:t>
          </a:r>
          <a:r>
            <a:rPr lang="en-US" sz="2400" kern="1200" dirty="0"/>
            <a:t>è</a:t>
          </a:r>
          <a:r>
            <a:rPr lang="en-GB" sz="2400" kern="1200" dirty="0"/>
            <a:t>me phase de </a:t>
          </a:r>
          <a:r>
            <a:rPr lang="en-GB" sz="2400" kern="1200" dirty="0" err="1"/>
            <a:t>l’Initiative</a:t>
          </a:r>
          <a:r>
            <a:rPr lang="en-GB" sz="2400" kern="1200" dirty="0"/>
            <a:t> HAQAA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 dirty="0"/>
        </a:p>
      </dsp:txBody>
      <dsp:txXfrm>
        <a:off x="1748064" y="2975"/>
        <a:ext cx="3342605" cy="2005563"/>
      </dsp:txXfrm>
    </dsp:sp>
    <dsp:sp modelId="{D50C26E1-59BD-4484-9750-B774A4BAC9B7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Soutien à la mise en œuvre du PAQAF</a:t>
          </a:r>
          <a:endParaRPr lang="en-GB" sz="2400" kern="1200" dirty="0"/>
        </a:p>
      </dsp:txBody>
      <dsp:txXfrm>
        <a:off x="5424930" y="2975"/>
        <a:ext cx="3342605" cy="2005563"/>
      </dsp:txXfrm>
    </dsp:sp>
    <dsp:sp modelId="{C10826FF-7E40-4E4D-B584-39DC97F52C23}">
      <dsp:nvSpPr>
        <dsp:cNvPr id="0" name=""/>
        <dsp:cNvSpPr/>
      </dsp:nvSpPr>
      <dsp:spPr>
        <a:xfrm>
          <a:off x="3586497" y="2342799"/>
          <a:ext cx="3342605" cy="2005563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CESA 2025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Vision 2063 de l’Union africaine</a:t>
          </a:r>
          <a:endParaRPr lang="en-GB" sz="2400" kern="1200" dirty="0"/>
        </a:p>
      </dsp:txBody>
      <dsp:txXfrm>
        <a:off x="3586497" y="2342799"/>
        <a:ext cx="3342605" cy="20055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392DE4-CE9C-4AB6-8EDB-2B5670137319}">
      <dsp:nvSpPr>
        <dsp:cNvPr id="0" name=""/>
        <dsp:cNvSpPr/>
      </dsp:nvSpPr>
      <dsp:spPr>
        <a:xfrm>
          <a:off x="2181" y="221023"/>
          <a:ext cx="778096" cy="883515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2016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L’UA a adopté le PAQAF</a:t>
          </a:r>
          <a:endParaRPr lang="en-GB" sz="1200" kern="1200" dirty="0"/>
        </a:p>
      </dsp:txBody>
      <dsp:txXfrm>
        <a:off x="24971" y="243813"/>
        <a:ext cx="732516" cy="837935"/>
      </dsp:txXfrm>
    </dsp:sp>
    <dsp:sp modelId="{AF9BF178-53BB-437E-9909-A9322D725AD8}">
      <dsp:nvSpPr>
        <dsp:cNvPr id="0" name=""/>
        <dsp:cNvSpPr/>
      </dsp:nvSpPr>
      <dsp:spPr>
        <a:xfrm>
          <a:off x="853421" y="566297"/>
          <a:ext cx="155065" cy="1929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853421" y="604890"/>
        <a:ext cx="108546" cy="115781"/>
      </dsp:txXfrm>
    </dsp:sp>
    <dsp:sp modelId="{841B3187-B5F2-437C-B79A-131085A7D4DB}">
      <dsp:nvSpPr>
        <dsp:cNvPr id="0" name=""/>
        <dsp:cNvSpPr/>
      </dsp:nvSpPr>
      <dsp:spPr>
        <a:xfrm>
          <a:off x="1072854" y="221023"/>
          <a:ext cx="778096" cy="883515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2019-2023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700" kern="1200" dirty="0"/>
            <a:t>Groupe de travail technique</a:t>
          </a:r>
          <a:br>
            <a:rPr lang="fr-FR" sz="700" kern="1200" dirty="0"/>
          </a:br>
          <a:r>
            <a:rPr lang="fr-FR" sz="700" kern="1200" dirty="0"/>
            <a:t>nommé par l’UA dans le cadre de HAQAA2</a:t>
          </a:r>
          <a:endParaRPr lang="en-GB" sz="700" kern="1200" dirty="0"/>
        </a:p>
      </dsp:txBody>
      <dsp:txXfrm>
        <a:off x="1095644" y="243813"/>
        <a:ext cx="732516" cy="837935"/>
      </dsp:txXfrm>
    </dsp:sp>
    <dsp:sp modelId="{D4F0D0E5-C16D-4953-810D-3F60CA1F791F}">
      <dsp:nvSpPr>
        <dsp:cNvPr id="0" name=""/>
        <dsp:cNvSpPr/>
      </dsp:nvSpPr>
      <dsp:spPr>
        <a:xfrm>
          <a:off x="1933425" y="566297"/>
          <a:ext cx="174847" cy="1929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1933425" y="604890"/>
        <a:ext cx="122393" cy="115781"/>
      </dsp:txXfrm>
    </dsp:sp>
    <dsp:sp modelId="{45ADEA0A-F657-4970-847F-58B16646B327}">
      <dsp:nvSpPr>
        <dsp:cNvPr id="0" name=""/>
        <dsp:cNvSpPr/>
      </dsp:nvSpPr>
      <dsp:spPr>
        <a:xfrm>
          <a:off x="2180850" y="221023"/>
          <a:ext cx="1614821" cy="883515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2023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Première proposition de structure du PAQAA présentée à l’UA</a:t>
          </a:r>
          <a:endParaRPr lang="en-GB" sz="1000" kern="1200" dirty="0"/>
        </a:p>
      </dsp:txBody>
      <dsp:txXfrm>
        <a:off x="2206727" y="246900"/>
        <a:ext cx="1563067" cy="8317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50007-643B-8945-997D-3513713E328F}">
      <dsp:nvSpPr>
        <dsp:cNvPr id="0" name=""/>
        <dsp:cNvSpPr/>
      </dsp:nvSpPr>
      <dsp:spPr>
        <a:xfrm>
          <a:off x="0" y="605123"/>
          <a:ext cx="10515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0444F3-161A-A24E-9812-60658F9902B1}">
      <dsp:nvSpPr>
        <dsp:cNvPr id="0" name=""/>
        <dsp:cNvSpPr/>
      </dsp:nvSpPr>
      <dsp:spPr>
        <a:xfrm>
          <a:off x="525780" y="170120"/>
          <a:ext cx="7635261" cy="5678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Axe transversal – Politiques et capacités pour l’intégration régionale</a:t>
          </a:r>
          <a:r>
            <a:rPr lang="en-US" sz="1200" i="1" kern="1200" dirty="0"/>
            <a:t>  </a:t>
          </a:r>
          <a:endParaRPr lang="en-US" sz="1200" kern="1200" dirty="0"/>
        </a:p>
      </dsp:txBody>
      <dsp:txXfrm>
        <a:off x="553500" y="197840"/>
        <a:ext cx="7579821" cy="512403"/>
      </dsp:txXfrm>
    </dsp:sp>
    <dsp:sp modelId="{D043EE5C-E940-6646-8207-4479EC1D7BBA}">
      <dsp:nvSpPr>
        <dsp:cNvPr id="0" name=""/>
        <dsp:cNvSpPr/>
      </dsp:nvSpPr>
      <dsp:spPr>
        <a:xfrm>
          <a:off x="0" y="1149564"/>
          <a:ext cx="10515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57D43E-E9CC-E141-BE88-DDA015E60591}">
      <dsp:nvSpPr>
        <dsp:cNvPr id="0" name=""/>
        <dsp:cNvSpPr/>
      </dsp:nvSpPr>
      <dsp:spPr>
        <a:xfrm>
          <a:off x="525780" y="880523"/>
          <a:ext cx="7764813" cy="401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Axe de travail 1 : Mise en œuvre pilote du Système Africain de Transfert de Crédits (ACTS)</a:t>
          </a:r>
          <a:r>
            <a:rPr lang="en-GB" sz="1200" kern="1200" dirty="0"/>
            <a:t> </a:t>
          </a:r>
          <a:endParaRPr lang="en-US" sz="1200" kern="1200" dirty="0"/>
        </a:p>
      </dsp:txBody>
      <dsp:txXfrm>
        <a:off x="545398" y="900141"/>
        <a:ext cx="7725577" cy="362644"/>
      </dsp:txXfrm>
    </dsp:sp>
    <dsp:sp modelId="{7436C9A1-74CD-7C49-A2A2-A844F3015528}">
      <dsp:nvSpPr>
        <dsp:cNvPr id="0" name=""/>
        <dsp:cNvSpPr/>
      </dsp:nvSpPr>
      <dsp:spPr>
        <a:xfrm>
          <a:off x="0" y="1788436"/>
          <a:ext cx="10515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A444E-2393-DE4A-9D42-4CF304EC41D1}">
      <dsp:nvSpPr>
        <dsp:cNvPr id="0" name=""/>
        <dsp:cNvSpPr/>
      </dsp:nvSpPr>
      <dsp:spPr>
        <a:xfrm>
          <a:off x="525780" y="1424964"/>
          <a:ext cx="7635261" cy="4963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Axe de travail 2 : Renforcement des capacités en matière de données sur l’enseignement supérieur africain</a:t>
          </a:r>
          <a:r>
            <a:rPr lang="en-GB" sz="1200" kern="1200" dirty="0"/>
            <a:t> </a:t>
          </a:r>
          <a:endParaRPr lang="en-US" sz="1200" kern="1200" dirty="0"/>
        </a:p>
      </dsp:txBody>
      <dsp:txXfrm>
        <a:off x="550008" y="1449192"/>
        <a:ext cx="7586805" cy="447855"/>
      </dsp:txXfrm>
    </dsp:sp>
    <dsp:sp modelId="{46DDD1F9-A0FD-9C47-BC7F-B9F783976699}">
      <dsp:nvSpPr>
        <dsp:cNvPr id="0" name=""/>
        <dsp:cNvSpPr/>
      </dsp:nvSpPr>
      <dsp:spPr>
        <a:xfrm>
          <a:off x="0" y="2383374"/>
          <a:ext cx="1051560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187452" rIns="816127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kern="1200" dirty="0"/>
            <a:t>Consultations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kern="1200" dirty="0"/>
            <a:t>Soutien à une Unité technique et à des « Conseillers PAQAA »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kern="1200" dirty="0"/>
            <a:t>Évaluations d’agences et missions de consultation basées sur les Normes et Lignes directrices africaines pour l’assurance qualité (ASG-QA) — 30 prévues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kern="1200" dirty="0"/>
            <a:t>Formation d’un pool africain d’évaluateurs externes et d’étudiants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kern="1200" dirty="0"/>
            <a:t>Formation en ligne pour les organismes d’assurance qualité (EQA)</a:t>
          </a:r>
          <a:r>
            <a:rPr lang="en-GB" sz="900" kern="1200" dirty="0"/>
            <a:t> 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900" kern="1200" dirty="0"/>
            <a:t>Appui à la structure de gouvernance intérimaire, à la rédaction des statuts et au modèle de durabilité</a:t>
          </a:r>
          <a:endParaRPr lang="en-US" sz="900" kern="1200" dirty="0"/>
        </a:p>
      </dsp:txBody>
      <dsp:txXfrm>
        <a:off x="0" y="2383374"/>
        <a:ext cx="10515600" cy="1134000"/>
      </dsp:txXfrm>
    </dsp:sp>
    <dsp:sp modelId="{DDB7FE4D-02CB-2540-8F75-867B1364B9B9}">
      <dsp:nvSpPr>
        <dsp:cNvPr id="0" name=""/>
        <dsp:cNvSpPr/>
      </dsp:nvSpPr>
      <dsp:spPr>
        <a:xfrm>
          <a:off x="525780" y="2063836"/>
          <a:ext cx="7498053" cy="4523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Axe de travail 3 : Vers le PAQAA</a:t>
          </a:r>
          <a:r>
            <a:rPr lang="en-GB" sz="1200" b="1" kern="1200" dirty="0"/>
            <a:t>  </a:t>
          </a:r>
          <a:endParaRPr lang="en-US" sz="1200" kern="1200" dirty="0"/>
        </a:p>
      </dsp:txBody>
      <dsp:txXfrm>
        <a:off x="547863" y="2085919"/>
        <a:ext cx="7453887" cy="408212"/>
      </dsp:txXfrm>
    </dsp:sp>
    <dsp:sp modelId="{103471EB-60E4-2B4C-A3E2-0EC7C70A4DB4}">
      <dsp:nvSpPr>
        <dsp:cNvPr id="0" name=""/>
        <dsp:cNvSpPr/>
      </dsp:nvSpPr>
      <dsp:spPr>
        <a:xfrm>
          <a:off x="0" y="3954417"/>
          <a:ext cx="10515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FAC7CC-9E96-1D4B-A323-54375460D6AE}">
      <dsp:nvSpPr>
        <dsp:cNvPr id="0" name=""/>
        <dsp:cNvSpPr/>
      </dsp:nvSpPr>
      <dsp:spPr>
        <a:xfrm>
          <a:off x="525780" y="3565974"/>
          <a:ext cx="7599708" cy="52128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Axe de travail 4 : Formation et renforcement des capacités en assurance qualité interne (IQA) et externe (EQA)</a:t>
          </a:r>
          <a:endParaRPr lang="en-US" sz="1200" kern="1200" dirty="0"/>
        </a:p>
      </dsp:txBody>
      <dsp:txXfrm>
        <a:off x="551227" y="3591421"/>
        <a:ext cx="7548814" cy="4703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7CF26-7D98-4DF9-9884-9B03461987A4}">
      <dsp:nvSpPr>
        <dsp:cNvPr id="0" name=""/>
        <dsp:cNvSpPr/>
      </dsp:nvSpPr>
      <dsp:spPr>
        <a:xfrm>
          <a:off x="497" y="88591"/>
          <a:ext cx="2570852" cy="161322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99B02-6640-497D-83C8-E90FED0DA25F}">
      <dsp:nvSpPr>
        <dsp:cNvPr id="0" name=""/>
        <dsp:cNvSpPr/>
      </dsp:nvSpPr>
      <dsp:spPr>
        <a:xfrm>
          <a:off x="263806" y="338735"/>
          <a:ext cx="2570852" cy="1613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0" kern="1200" dirty="0"/>
            <a:t>Afrique de l’Ouest et Centrale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0000"/>
              </a:solidFill>
            </a:rPr>
            <a:t>Yaoundé – </a:t>
          </a:r>
          <a:r>
            <a:rPr lang="en-US" sz="1800" b="1" kern="1200" dirty="0" err="1">
              <a:solidFill>
                <a:srgbClr val="FF0000"/>
              </a:solidFill>
            </a:rPr>
            <a:t>mai</a:t>
          </a:r>
          <a:r>
            <a:rPr lang="en-US" sz="1800" b="1" kern="1200" dirty="0">
              <a:solidFill>
                <a:srgbClr val="FF0000"/>
              </a:solidFill>
            </a:rPr>
            <a:t> 2024</a:t>
          </a:r>
        </a:p>
      </dsp:txBody>
      <dsp:txXfrm>
        <a:off x="311056" y="385985"/>
        <a:ext cx="2476352" cy="1518729"/>
      </dsp:txXfrm>
    </dsp:sp>
    <dsp:sp modelId="{2668BDC1-CDA8-40C9-900E-311735695EEA}">
      <dsp:nvSpPr>
        <dsp:cNvPr id="0" name=""/>
        <dsp:cNvSpPr/>
      </dsp:nvSpPr>
      <dsp:spPr>
        <a:xfrm>
          <a:off x="3097967" y="88591"/>
          <a:ext cx="2369777" cy="15048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2E5E7B-1797-4680-BA20-57C8443ECA72}">
      <dsp:nvSpPr>
        <dsp:cNvPr id="0" name=""/>
        <dsp:cNvSpPr/>
      </dsp:nvSpPr>
      <dsp:spPr>
        <a:xfrm>
          <a:off x="3361275" y="338735"/>
          <a:ext cx="2369777" cy="1504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Afrique de </a:t>
          </a:r>
          <a:r>
            <a:rPr lang="en-US" sz="1800" b="0" kern="1200" dirty="0" err="1"/>
            <a:t>l’Est</a:t>
          </a:r>
          <a:r>
            <a:rPr lang="en-US" sz="1800" b="0" kern="1200" dirty="0"/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Juba - </a:t>
          </a:r>
          <a:r>
            <a:rPr lang="en-US" sz="1800" b="1" kern="1200" dirty="0" err="1">
              <a:solidFill>
                <a:schemeClr val="accent2"/>
              </a:solidFill>
            </a:rPr>
            <a:t>juillet</a:t>
          </a:r>
          <a:r>
            <a:rPr lang="en-US" sz="1800" b="1" kern="1200" dirty="0">
              <a:solidFill>
                <a:schemeClr val="accent2"/>
              </a:solidFill>
            </a:rPr>
            <a:t> 2024</a:t>
          </a:r>
          <a:endParaRPr lang="en-US" sz="1800" b="1" kern="1200" dirty="0">
            <a:solidFill>
              <a:schemeClr val="accent2"/>
            </a:solidFill>
            <a:latin typeface="Calibri" panose="020F0502020204030204"/>
            <a:ea typeface="+mn-ea"/>
            <a:cs typeface="+mn-cs"/>
          </a:endParaRPr>
        </a:p>
      </dsp:txBody>
      <dsp:txXfrm>
        <a:off x="3405349" y="382809"/>
        <a:ext cx="2281629" cy="1416660"/>
      </dsp:txXfrm>
    </dsp:sp>
    <dsp:sp modelId="{59A630D2-D2A6-4885-8355-47820196F66E}">
      <dsp:nvSpPr>
        <dsp:cNvPr id="0" name=""/>
        <dsp:cNvSpPr/>
      </dsp:nvSpPr>
      <dsp:spPr>
        <a:xfrm>
          <a:off x="5994361" y="88591"/>
          <a:ext cx="2618935" cy="15048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D98D1D-CB06-4896-B438-176614E51DED}">
      <dsp:nvSpPr>
        <dsp:cNvPr id="0" name=""/>
        <dsp:cNvSpPr/>
      </dsp:nvSpPr>
      <dsp:spPr>
        <a:xfrm>
          <a:off x="6257670" y="338735"/>
          <a:ext cx="2618935" cy="1504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Afrique Australe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accent2"/>
              </a:solidFill>
            </a:rPr>
            <a:t>Maurice – </a:t>
          </a:r>
          <a:r>
            <a:rPr lang="en-US" sz="1800" b="1" kern="1200" dirty="0" err="1">
              <a:solidFill>
                <a:schemeClr val="accent2"/>
              </a:solidFill>
            </a:rPr>
            <a:t>août</a:t>
          </a:r>
          <a:r>
            <a:rPr lang="en-US" sz="1800" b="1" kern="1200" dirty="0">
              <a:solidFill>
                <a:schemeClr val="accent2"/>
              </a:solidFill>
            </a:rPr>
            <a:t> 2024</a:t>
          </a:r>
        </a:p>
      </dsp:txBody>
      <dsp:txXfrm>
        <a:off x="6301744" y="382809"/>
        <a:ext cx="2530787" cy="1416660"/>
      </dsp:txXfrm>
    </dsp:sp>
    <dsp:sp modelId="{76D4D371-F14F-4FD0-85B5-011FCB44AABA}">
      <dsp:nvSpPr>
        <dsp:cNvPr id="0" name=""/>
        <dsp:cNvSpPr/>
      </dsp:nvSpPr>
      <dsp:spPr>
        <a:xfrm>
          <a:off x="9139914" y="88591"/>
          <a:ext cx="2566444" cy="149740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37C7E3-307F-4093-AD19-110B8668EEFD}">
      <dsp:nvSpPr>
        <dsp:cNvPr id="0" name=""/>
        <dsp:cNvSpPr/>
      </dsp:nvSpPr>
      <dsp:spPr>
        <a:xfrm>
          <a:off x="9403222" y="338735"/>
          <a:ext cx="2566444" cy="14974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Afrique du Nord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solidFill>
                <a:schemeClr val="accent2"/>
              </a:solidFill>
            </a:rPr>
            <a:t>Le Caire – novembre 2024</a:t>
          </a:r>
          <a:endParaRPr lang="en-GB" sz="1800" b="1" kern="1200" dirty="0">
            <a:solidFill>
              <a:schemeClr val="accent2"/>
            </a:solidFill>
          </a:endParaRPr>
        </a:p>
      </dsp:txBody>
      <dsp:txXfrm>
        <a:off x="9447079" y="382592"/>
        <a:ext cx="2478730" cy="14096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80DE1-4385-40C5-BE0E-4FCA784B3F3E}">
      <dsp:nvSpPr>
        <dsp:cNvPr id="0" name=""/>
        <dsp:cNvSpPr/>
      </dsp:nvSpPr>
      <dsp:spPr>
        <a:xfrm>
          <a:off x="0" y="454788"/>
          <a:ext cx="2576305" cy="14122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0" kern="1200" dirty="0"/>
            <a:t>Réunion de validation des parties prenantes – en ligne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/>
            <a:t>Date : 30 </a:t>
          </a:r>
          <a:r>
            <a:rPr lang="en-US" sz="1600" kern="1200" dirty="0" err="1"/>
            <a:t>juin</a:t>
          </a:r>
          <a:r>
            <a:rPr lang="en-US" sz="1600" kern="1200" dirty="0"/>
            <a:t> 2025</a:t>
          </a:r>
          <a:endParaRPr lang="en-GB" sz="1600" kern="1200" dirty="0"/>
        </a:p>
      </dsp:txBody>
      <dsp:txXfrm>
        <a:off x="0" y="454788"/>
        <a:ext cx="2576305" cy="941503"/>
      </dsp:txXfrm>
    </dsp:sp>
    <dsp:sp modelId="{3DDD9FFC-1AC0-4419-8256-9D441ADC770D}">
      <dsp:nvSpPr>
        <dsp:cNvPr id="0" name=""/>
        <dsp:cNvSpPr/>
      </dsp:nvSpPr>
      <dsp:spPr>
        <a:xfrm>
          <a:off x="527677" y="1396292"/>
          <a:ext cx="2576305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Document final : </a:t>
          </a:r>
          <a:r>
            <a:rPr lang="fr-FR" sz="1600" kern="1200" dirty="0">
              <a:hlinkClick xmlns:r="http://schemas.openxmlformats.org/officeDocument/2006/relationships" r:id="rId1"/>
            </a:rPr>
            <a:t>Rapport de validation des parties prenantes de PAQAA</a:t>
          </a:r>
          <a:endParaRPr lang="en-GB" sz="1600" kern="1200" dirty="0"/>
        </a:p>
      </dsp:txBody>
      <dsp:txXfrm>
        <a:off x="556357" y="1424972"/>
        <a:ext cx="2518945" cy="9218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7CF26-7D98-4DF9-9884-9B03461987A4}">
      <dsp:nvSpPr>
        <dsp:cNvPr id="0" name=""/>
        <dsp:cNvSpPr/>
      </dsp:nvSpPr>
      <dsp:spPr>
        <a:xfrm>
          <a:off x="4306" y="202395"/>
          <a:ext cx="3063603" cy="197719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99B02-6640-497D-83C8-E90FED0DA25F}">
      <dsp:nvSpPr>
        <dsp:cNvPr id="0" name=""/>
        <dsp:cNvSpPr/>
      </dsp:nvSpPr>
      <dsp:spPr>
        <a:xfrm>
          <a:off x="247157" y="433105"/>
          <a:ext cx="3063603" cy="19771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kern="1200" dirty="0"/>
            <a:t>Appel à participation de l’UA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kern="1200" dirty="0"/>
            <a:t>Conseil intérimaire (structure de gouvernance de l’Alliance)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b="1" kern="1200" dirty="0" err="1">
              <a:solidFill>
                <a:srgbClr val="E94E1B"/>
              </a:solidFill>
              <a:latin typeface="Calibri" panose="020F0502020204030204"/>
              <a:ea typeface="+mn-ea"/>
              <a:cs typeface="+mn-cs"/>
            </a:rPr>
            <a:t>Septembre</a:t>
          </a:r>
          <a:r>
            <a:rPr lang="en-US" sz="1400" b="1" kern="1200" dirty="0">
              <a:solidFill>
                <a:srgbClr val="E94E1B"/>
              </a:solidFill>
              <a:latin typeface="Calibri" panose="020F0502020204030204"/>
              <a:ea typeface="+mn-ea"/>
              <a:cs typeface="+mn-cs"/>
            </a:rPr>
            <a:t> 2025 </a:t>
          </a:r>
        </a:p>
      </dsp:txBody>
      <dsp:txXfrm>
        <a:off x="305067" y="491015"/>
        <a:ext cx="2947783" cy="1861379"/>
      </dsp:txXfrm>
    </dsp:sp>
    <dsp:sp modelId="{59A630D2-D2A6-4885-8355-47820196F66E}">
      <dsp:nvSpPr>
        <dsp:cNvPr id="0" name=""/>
        <dsp:cNvSpPr/>
      </dsp:nvSpPr>
      <dsp:spPr>
        <a:xfrm>
          <a:off x="3553613" y="202395"/>
          <a:ext cx="2415466" cy="138789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D98D1D-CB06-4896-B438-176614E51DED}">
      <dsp:nvSpPr>
        <dsp:cNvPr id="0" name=""/>
        <dsp:cNvSpPr/>
      </dsp:nvSpPr>
      <dsp:spPr>
        <a:xfrm>
          <a:off x="3796465" y="433105"/>
          <a:ext cx="2415466" cy="13878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Première réunion virtuelle du Conseil intérimaire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Décembre</a:t>
          </a:r>
          <a:r>
            <a:rPr lang="en-US" sz="12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 2025 </a:t>
          </a:r>
        </a:p>
      </dsp:txBody>
      <dsp:txXfrm>
        <a:off x="3837115" y="473755"/>
        <a:ext cx="2334166" cy="1306597"/>
      </dsp:txXfrm>
    </dsp:sp>
    <dsp:sp modelId="{3D7D950F-A542-C741-B5C0-294030A6819C}">
      <dsp:nvSpPr>
        <dsp:cNvPr id="0" name=""/>
        <dsp:cNvSpPr/>
      </dsp:nvSpPr>
      <dsp:spPr>
        <a:xfrm>
          <a:off x="6454783" y="202395"/>
          <a:ext cx="2415466" cy="138789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A3F08-0BDD-DD4E-B2CB-88EF673B1AD2}">
      <dsp:nvSpPr>
        <dsp:cNvPr id="0" name=""/>
        <dsp:cNvSpPr/>
      </dsp:nvSpPr>
      <dsp:spPr>
        <a:xfrm>
          <a:off x="6697634" y="433105"/>
          <a:ext cx="2415466" cy="13878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Rédaction des statuts (conseillers PAQAA – rapportant au Conseil intérimaire)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Premier </a:t>
          </a:r>
          <a:r>
            <a:rPr lang="en-US" sz="1000" b="1" kern="1200" dirty="0" err="1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trimestre</a:t>
          </a:r>
          <a:r>
            <a:rPr lang="en-US" sz="10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 2026</a:t>
          </a:r>
        </a:p>
      </dsp:txBody>
      <dsp:txXfrm>
        <a:off x="6738284" y="473755"/>
        <a:ext cx="2334166" cy="1306597"/>
      </dsp:txXfrm>
    </dsp:sp>
    <dsp:sp modelId="{76D4D371-F14F-4FD0-85B5-011FCB44AABA}">
      <dsp:nvSpPr>
        <dsp:cNvPr id="0" name=""/>
        <dsp:cNvSpPr/>
      </dsp:nvSpPr>
      <dsp:spPr>
        <a:xfrm>
          <a:off x="9355953" y="202395"/>
          <a:ext cx="2367054" cy="138106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37C7E3-307F-4093-AD19-110B8668EEFD}">
      <dsp:nvSpPr>
        <dsp:cNvPr id="0" name=""/>
        <dsp:cNvSpPr/>
      </dsp:nvSpPr>
      <dsp:spPr>
        <a:xfrm>
          <a:off x="9598804" y="433105"/>
          <a:ext cx="2367054" cy="13810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Première réunion </a:t>
          </a:r>
          <a:r>
            <a:rPr lang="fr-FR" sz="1400" b="1" kern="1200" dirty="0"/>
            <a:t>présentielle</a:t>
          </a:r>
          <a:r>
            <a:rPr lang="fr-FR" sz="1400" kern="1200" dirty="0"/>
            <a:t> du Conseil intérimaire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Mai 2026 </a:t>
          </a:r>
          <a:endParaRPr lang="en-GB" sz="1400" b="1" kern="1200" dirty="0">
            <a:solidFill>
              <a:srgbClr val="ED7D31"/>
            </a:solidFill>
            <a:latin typeface="Calibri" panose="020F0502020204030204"/>
            <a:ea typeface="+mn-ea"/>
            <a:cs typeface="+mn-cs"/>
          </a:endParaRPr>
        </a:p>
      </dsp:txBody>
      <dsp:txXfrm>
        <a:off x="9639254" y="473555"/>
        <a:ext cx="2286154" cy="13001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B33DE51-9DC4-AB7A-11EA-338D4AE381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9A80E9-C80B-81ED-8335-64C8049563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1F69D-3298-4C1E-84EE-C22B79EBDD0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2FCB65F-667C-6545-ED12-28E2C99AAA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051948-E31F-EF3C-3803-F559CEE270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CEFA4-2941-4541-9134-1A9FAE397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3306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8F885-3C45-4FBB-83FD-8CE078A3811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3208A-933C-452C-9DDD-DBE551AF39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30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B6766C1C-620F-0438-5DA0-01798F29A9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75294" cy="6858000"/>
          </a:xfrm>
          <a:prstGeom prst="rect">
            <a:avLst/>
          </a:prstGeom>
        </p:spPr>
      </p:pic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9C4B20E7-3EB4-BF29-E35A-8545C2234F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856" y="2382717"/>
            <a:ext cx="6090377" cy="1900197"/>
          </a:xfrm>
          <a:prstGeom prst="rect">
            <a:avLst/>
          </a:prstGeom>
        </p:spPr>
      </p:pic>
      <p:pic>
        <p:nvPicPr>
          <p:cNvPr id="8" name="Picture 2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4369BB79-969D-B53A-A716-664A204848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137" y="306366"/>
            <a:ext cx="6485879" cy="1391188"/>
          </a:xfrm>
          <a:prstGeom prst="rect">
            <a:avLst/>
          </a:prstGeom>
        </p:spPr>
      </p:pic>
      <p:pic>
        <p:nvPicPr>
          <p:cNvPr id="9" name="Picture 8" descr="A picture containing shirt, drawing&#10;&#10;Description automatically generated">
            <a:extLst>
              <a:ext uri="{FF2B5EF4-FFF2-40B4-BE49-F238E27FC236}">
                <a16:creationId xmlns:a16="http://schemas.microsoft.com/office/drawing/2014/main" id="{9F2F25DA-9FB2-E31D-1E15-83CC0DDFE4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344" y="5112663"/>
            <a:ext cx="1570758" cy="915588"/>
          </a:xfrm>
          <a:prstGeom prst="rect">
            <a:avLst/>
          </a:prstGeom>
        </p:spPr>
      </p:pic>
      <p:pic>
        <p:nvPicPr>
          <p:cNvPr id="10" name="Picture 28">
            <a:extLst>
              <a:ext uri="{FF2B5EF4-FFF2-40B4-BE49-F238E27FC236}">
                <a16:creationId xmlns:a16="http://schemas.microsoft.com/office/drawing/2014/main" id="{A8DB768F-5D74-080F-6BEE-632490D39E5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2750" y="5035542"/>
            <a:ext cx="2732051" cy="992709"/>
          </a:xfrm>
          <a:prstGeom prst="rect">
            <a:avLst/>
          </a:prstGeom>
        </p:spPr>
      </p:pic>
      <p:pic>
        <p:nvPicPr>
          <p:cNvPr id="11" name="Picture 32" descr="A picture containing drawing, food, plate&#10;&#10;Description automatically generated">
            <a:extLst>
              <a:ext uri="{FF2B5EF4-FFF2-40B4-BE49-F238E27FC236}">
                <a16:creationId xmlns:a16="http://schemas.microsoft.com/office/drawing/2014/main" id="{148A4F17-445A-66CB-1B61-6E579F31C9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112" y="5257208"/>
            <a:ext cx="1167274" cy="771043"/>
          </a:xfrm>
          <a:prstGeom prst="rect">
            <a:avLst/>
          </a:prstGeom>
        </p:spPr>
      </p:pic>
      <p:pic>
        <p:nvPicPr>
          <p:cNvPr id="3" name="Picture 2" descr="A purple and black logo&#10;&#10;AI-generated content may be incorrect.">
            <a:extLst>
              <a:ext uri="{FF2B5EF4-FFF2-40B4-BE49-F238E27FC236}">
                <a16:creationId xmlns:a16="http://schemas.microsoft.com/office/drawing/2014/main" id="{E7D2E95B-D5F9-81CD-E191-2ACFA0949EA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389" y="5257208"/>
            <a:ext cx="2206311" cy="58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5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EC58E8B7-C146-C828-825F-BE969795E7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BD92E87-F3B1-A4F9-D594-B9562763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BD0D51-A228-E65F-5F18-9536D76AB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03E578-76D7-B4BE-F94A-CC9FF0D87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10252D-BBFB-1C9A-D4E4-AC5F5A19C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2F7EF7-EDDE-AAE2-0D14-E48434DE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Imagen 9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3AEF2DBA-32C8-ECAC-FD03-499D148BC8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5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92E87-F3B1-A4F9-D594-B9562763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8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BD0D51-A228-E65F-5F18-9536D76AB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03E578-76D7-B4BE-F94A-CC9FF0D87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10252D-BBFB-1C9A-D4E4-AC5F5A19C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2F7EF7-EDDE-AAE2-0D14-E48434DE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Imagen 9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3AEF2DBA-32C8-ECAC-FD03-499D148BC8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97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B218AD49-FBD9-F897-B725-70CB8D84EC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8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C2D04F6-31C1-7448-92CD-B03EF294F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EC3938-D9D3-D7B5-FA5B-3389621B9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1A9525-6BF0-B26F-9CD4-5A7C2439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EF75B0-3AE3-A43F-46E3-D9488C055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D02F52-0BC1-0CCC-D13F-CF6991B9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36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9931BEB8-C89E-35D8-CE43-A782EC66D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BD9D42A-E613-F023-5623-99E0F54D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CD5838-F6B6-16F9-4B58-67C5C4AA22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C1E6F3-E25B-E239-F9B0-A09246156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C06696-1F7F-264F-1493-1C08C6A1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B5DF13-DD4A-43A7-2CE8-20A51EB97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524410-88F6-4001-5CC9-38EFD991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E771320F-8A12-7288-FCD4-994CFECD6C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0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D9D42A-E613-F023-5623-99E0F54D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48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CD5838-F6B6-16F9-4B58-67C5C4AA22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C1E6F3-E25B-E239-F9B0-A09246156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C06696-1F7F-264F-1493-1C08C6A1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B5DF13-DD4A-43A7-2CE8-20A51EB97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524410-88F6-4001-5CC9-38EFD991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E771320F-8A12-7288-FCD4-994CFECD6C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57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1D652AFF-A5E5-4357-D98D-A1FBB6F61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A717BE9-5558-8CE9-3C93-ADDE2335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276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D950C0-8436-7A46-89C9-E96803FB3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981399-12D0-5CDD-9A5F-BB387592F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B83124-123C-7EA0-C5CA-132B1C6EA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CC4D7A-1CB0-4A21-296E-2771C07C8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23F1A8E-3AFF-FC3A-0A17-02E376F7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534DAE-0A4D-D60A-82F8-DB54043F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887F39-002B-A5EF-2734-146C0D38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6785B7D2-6E9B-066F-4134-25D7F112EF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9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17BE9-5558-8CE9-3C93-ADDE2335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388"/>
            <a:ext cx="10515600" cy="1325563"/>
          </a:xfrm>
        </p:spPr>
        <p:txBody>
          <a:bodyPr>
            <a:noAutofit/>
          </a:bodyPr>
          <a:lstStyle>
            <a:lvl1pPr>
              <a:defRPr lang="en-GB" sz="48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D950C0-8436-7A46-89C9-E96803FB3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981399-12D0-5CDD-9A5F-BB387592F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B83124-123C-7EA0-C5CA-132B1C6EA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CC4D7A-1CB0-4A21-296E-2771C07C8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23F1A8E-3AFF-FC3A-0A17-02E376F7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534DAE-0A4D-D60A-82F8-DB54043F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887F39-002B-A5EF-2734-146C0D38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6785B7D2-6E9B-066F-4134-25D7F112EF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2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A89426AA-1285-02EA-946C-B57E494C1B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552A757-3B4B-0846-53F0-B9B1710D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657319-E5BD-B863-AE64-0140A49AB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936CDA-AF2A-C796-7125-58C71F7FA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27F4AA-140A-971A-1607-731B7F8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D96F3049-B165-F825-BBEE-84FC440AD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3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52A757-3B4B-0846-53F0-B9B1710D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3750"/>
            <a:ext cx="10515600" cy="1325563"/>
          </a:xfrm>
        </p:spPr>
        <p:txBody>
          <a:bodyPr>
            <a:noAutofit/>
          </a:bodyPr>
          <a:lstStyle>
            <a:lvl1pPr>
              <a:defRPr lang="en-GB" sz="48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657319-E5BD-B863-AE64-0140A49AB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936CDA-AF2A-C796-7125-58C71F7FA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27F4AA-140A-971A-1607-731B7F8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D96F3049-B165-F825-BBEE-84FC440A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65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EBEA32-89F6-40D1-ABB3-AA1C346A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58F8F6D-B828-C384-3967-BC3A21C2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637291-3F2D-7D3F-0CA6-6901343C4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Imagen 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781EF7A8-8562-707B-834E-B5383648C9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91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5811F8-E31C-CDA9-27AE-0E1FA0B29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20BDD5-5FAD-395B-5354-9503ED456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Clr>
                <a:srgbClr val="F9B233"/>
              </a:buClr>
              <a:defRPr sz="3200"/>
            </a:lvl1pPr>
            <a:lvl2pPr>
              <a:buClr>
                <a:srgbClr val="F9B233"/>
              </a:buClr>
              <a:defRPr sz="2800"/>
            </a:lvl2pPr>
            <a:lvl3pPr>
              <a:buClr>
                <a:srgbClr val="F9B233"/>
              </a:buClr>
              <a:defRPr sz="2400"/>
            </a:lvl3pPr>
            <a:lvl4pPr>
              <a:buClr>
                <a:srgbClr val="F9B233"/>
              </a:buClr>
              <a:defRPr sz="2000"/>
            </a:lvl4pPr>
            <a:lvl5pPr>
              <a:buClr>
                <a:srgbClr val="F9B233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7DC1AB-2C21-7E23-CA43-975BD6187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03F5C8-E681-F08A-F2EA-B2512582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84F894-377F-B0CB-C4FB-413D8C8D0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3A7764-509B-6E0D-BF2F-C24002671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Imagen 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39B00AB-4ABD-563F-E7FF-1C7167F571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17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0D51F5-F6F6-A65B-EB46-6F14C5DE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10A763-4722-2D2F-C612-6E4F63CBCB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A42D30-F5F0-16AD-4266-79816E868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9DE773-2AF7-8B14-1DD0-6E8F54C76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903CF5-0E9F-F5E0-253D-1520D4910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24E106-9D1B-F982-3881-D3656275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Imagen 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5600959-2B8B-870F-A288-2DED488DF7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14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EBEA32-89F6-40D1-ABB3-AA1C346A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58F8F6D-B828-C384-3967-BC3A21C2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637291-3F2D-7D3F-0CA6-6901343C4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Imagen 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781EF7A8-8562-707B-834E-B5383648C9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41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2A7AFB-2C06-51BE-1D8C-CE2419E9E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6174A3-880E-87B5-B52E-342F75982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6BA74B-509B-61B1-49FC-389897FC61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FBDB73-0FA7-FF30-9D47-279702892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4B8DE4-BB5E-18E8-DA6C-FB9AB9BB7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48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62" r:id="rId6"/>
    <p:sldLayoutId id="2147483653" r:id="rId7"/>
    <p:sldLayoutId id="2147483663" r:id="rId8"/>
    <p:sldLayoutId id="2147483654" r:id="rId9"/>
    <p:sldLayoutId id="2147483664" r:id="rId10"/>
    <p:sldLayoutId id="2147483655" r:id="rId11"/>
    <p:sldLayoutId id="2147483656" r:id="rId12"/>
    <p:sldLayoutId id="2147483657" r:id="rId13"/>
    <p:sldLayoutId id="214748366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ontserra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qaa3.obreal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471F4-1808-D922-8655-EB890AB56147}"/>
              </a:ext>
            </a:extLst>
          </p:cNvPr>
          <p:cNvSpPr txBox="1">
            <a:spLocks/>
          </p:cNvSpPr>
          <p:nvPr/>
        </p:nvSpPr>
        <p:spPr>
          <a:xfrm>
            <a:off x="467071" y="4213162"/>
            <a:ext cx="3858928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fr-FR" sz="2400" dirty="0">
                <a:solidFill>
                  <a:schemeClr val="bg1"/>
                </a:solidFill>
              </a:rPr>
              <a:t>Gouvernance et fonctions de la PAQAA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3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4 </a:t>
            </a:r>
            <a:r>
              <a:rPr lang="en-US" sz="2000" dirty="0" err="1">
                <a:solidFill>
                  <a:schemeClr val="bg1"/>
                </a:solidFill>
              </a:rPr>
              <a:t>décembre</a:t>
            </a:r>
            <a:r>
              <a:rPr lang="en-US" sz="2000" dirty="0">
                <a:solidFill>
                  <a:schemeClr val="bg1"/>
                </a:solidFill>
              </a:rPr>
              <a:t> 2025</a:t>
            </a:r>
            <a:endParaRPr lang="en-GH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85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4EF8B-85E7-8B45-C697-A3D6E7468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F8815-F544-8E96-8318-C7CA7117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Pourquoi</a:t>
            </a:r>
            <a:r>
              <a:rPr lang="en-US" sz="4000" dirty="0"/>
              <a:t> </a:t>
            </a:r>
            <a:r>
              <a:rPr lang="en-US" sz="4000" dirty="0" err="1"/>
              <a:t>sommes</a:t>
            </a:r>
            <a:r>
              <a:rPr lang="en-US" sz="4000" dirty="0"/>
              <a:t>-nous </a:t>
            </a:r>
            <a:r>
              <a:rPr lang="en-US" sz="4000" dirty="0" err="1"/>
              <a:t>ici</a:t>
            </a:r>
            <a:endParaRPr lang="en-GH" sz="4000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25B4B7F-CB08-3E6F-2882-6672404888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227058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A3249A0-E352-9601-99EA-C0CC0E2570EB}"/>
              </a:ext>
            </a:extLst>
          </p:cNvPr>
          <p:cNvCxnSpPr/>
          <p:nvPr/>
        </p:nvCxnSpPr>
        <p:spPr>
          <a:xfrm>
            <a:off x="5919537" y="2762451"/>
            <a:ext cx="3561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A9A9796-8FB3-3CC3-906D-530EF56AC2A9}"/>
              </a:ext>
            </a:extLst>
          </p:cNvPr>
          <p:cNvCxnSpPr/>
          <p:nvPr/>
        </p:nvCxnSpPr>
        <p:spPr>
          <a:xfrm>
            <a:off x="5342021" y="3840480"/>
            <a:ext cx="0" cy="308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CA47CA2-652E-1CA6-3232-37D2427E155B}"/>
              </a:ext>
            </a:extLst>
          </p:cNvPr>
          <p:cNvCxnSpPr/>
          <p:nvPr/>
        </p:nvCxnSpPr>
        <p:spPr>
          <a:xfrm>
            <a:off x="6707206" y="3838875"/>
            <a:ext cx="0" cy="308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07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E832A-3788-44D9-4F1A-1ACBB5271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5C39698B-2ADF-43FE-5111-6743E8F1F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5" y="1719218"/>
            <a:ext cx="7527636" cy="45198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383376-A47E-048F-0F72-5C22B0E1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PAQAA comme moteur du PAQAF</a:t>
            </a:r>
            <a:endParaRPr lang="en-GH" sz="40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2E2F5A1-20A6-F996-3E2F-079BEF755C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2348838"/>
              </p:ext>
            </p:extLst>
          </p:nvPr>
        </p:nvGraphicFramePr>
        <p:xfrm>
          <a:off x="8085221" y="1994938"/>
          <a:ext cx="3797854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5B3BAD3A-EBD5-DA7F-6074-ACCC2A02F8C4}"/>
              </a:ext>
            </a:extLst>
          </p:cNvPr>
          <p:cNvSpPr/>
          <p:nvPr/>
        </p:nvSpPr>
        <p:spPr>
          <a:xfrm>
            <a:off x="676566" y="3429000"/>
            <a:ext cx="6558936" cy="680580"/>
          </a:xfrm>
          <a:prstGeom prst="ellipse">
            <a:avLst/>
          </a:prstGeom>
          <a:noFill/>
          <a:ln w="5715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61B640-4B5C-48E1-8511-03D899187A32}"/>
              </a:ext>
            </a:extLst>
          </p:cNvPr>
          <p:cNvSpPr txBox="1"/>
          <p:nvPr/>
        </p:nvSpPr>
        <p:spPr>
          <a:xfrm>
            <a:off x="7694069" y="3944251"/>
            <a:ext cx="4345830" cy="1292662"/>
          </a:xfrm>
          <a:prstGeom prst="rect">
            <a:avLst/>
          </a:prstGeom>
          <a:noFill/>
          <a:ln>
            <a:solidFill>
              <a:srgbClr val="F9B23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100" dirty="0">
                <a:solidFill>
                  <a:srgbClr val="FF0000"/>
                </a:solidFill>
                <a:latin typeface="Montserrat" panose="00000500000000000000" pitchFamily="2" charset="0"/>
              </a:rPr>
              <a:t>Recommandations à la CUA concernant la création de l’Agence panafricaine d’assurance qualité et d’accréditation (PAQAA)</a:t>
            </a:r>
            <a:endParaRPr lang="en-GB" sz="1100" dirty="0">
              <a:solidFill>
                <a:srgbClr val="FF0000"/>
              </a:solidFill>
              <a:latin typeface="Montserrat" panose="00000500000000000000" pitchFamily="2" charset="0"/>
            </a:endParaRPr>
          </a:p>
          <a:p>
            <a:pPr algn="ctr"/>
            <a:endParaRPr lang="en-GB" sz="1200" dirty="0">
              <a:solidFill>
                <a:srgbClr val="FF0000"/>
              </a:solidFill>
              <a:latin typeface="Montserrat" panose="00000500000000000000" pitchFamily="2" charset="0"/>
            </a:endParaRPr>
          </a:p>
          <a:p>
            <a:pPr algn="ctr"/>
            <a:r>
              <a:rPr lang="fr-FR" sz="1100" dirty="0">
                <a:solidFill>
                  <a:schemeClr val="accent4"/>
                </a:solidFill>
                <a:latin typeface="Montserrat" panose="00000500000000000000" pitchFamily="2" charset="0"/>
              </a:rPr>
              <a:t>Produit par le Groupe de travail technique (TWG) pour la mise en place du PAQAA, nommé et financé par l’Initiative HAQAA2 et approuvé par la CUA.</a:t>
            </a:r>
            <a:endParaRPr lang="en-GB" sz="1100" dirty="0">
              <a:solidFill>
                <a:schemeClr val="accent4"/>
              </a:solidFill>
              <a:latin typeface="Montserrat" panose="00000500000000000000" pitchFamily="2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4987EB-3C3F-1DEA-40FD-8CE93FC287D6}"/>
              </a:ext>
            </a:extLst>
          </p:cNvPr>
          <p:cNvCxnSpPr>
            <a:cxnSpLocks/>
          </p:cNvCxnSpPr>
          <p:nvPr/>
        </p:nvCxnSpPr>
        <p:spPr>
          <a:xfrm>
            <a:off x="11080750" y="3167552"/>
            <a:ext cx="0" cy="623750"/>
          </a:xfrm>
          <a:prstGeom prst="straightConnector1">
            <a:avLst/>
          </a:prstGeom>
          <a:ln w="38100">
            <a:solidFill>
              <a:srgbClr val="E94E1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181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71229-36BA-A2F2-28FE-171759268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F6547-D164-602C-AD14-0FBE1A4FC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Portée et importance de cette </a:t>
            </a:r>
            <a:r>
              <a:rPr lang="en-US" sz="4000" dirty="0"/>
              <a:t>initiative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BCF03-0B5C-C57B-E02D-62A98FC5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893"/>
            <a:ext cx="10515600" cy="213247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000" dirty="0">
                <a:solidFill>
                  <a:srgbClr val="E94E1B"/>
                </a:solidFill>
              </a:rPr>
              <a:t>Renforcer la confiance et la reconnaissance</a:t>
            </a:r>
            <a:endParaRPr lang="en-US" sz="20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0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000" dirty="0">
                <a:solidFill>
                  <a:srgbClr val="E94E1B"/>
                </a:solidFill>
              </a:rPr>
              <a:t>Consolider les systèmes nationaux d’assurance qualité</a:t>
            </a:r>
            <a:endParaRPr lang="en-US" sz="20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0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000" dirty="0">
                <a:solidFill>
                  <a:srgbClr val="E94E1B"/>
                </a:solidFill>
              </a:rPr>
              <a:t>Harmoniser les cadres régionaux d’assurance qualité</a:t>
            </a:r>
            <a:endParaRPr lang="en-US" sz="20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0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000" dirty="0">
                <a:solidFill>
                  <a:srgbClr val="E94E1B"/>
                </a:solidFill>
              </a:rPr>
              <a:t>Porter une voix continentale unifiée en matière d’assurance qualité dans l’enseignement supérieur africain</a:t>
            </a:r>
            <a:endParaRPr lang="en-US" sz="2000" dirty="0">
              <a:solidFill>
                <a:srgbClr val="E94E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355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31780F8-AB27-E2B7-988B-5AD41082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 anchor="ctr">
            <a:noAutofit/>
          </a:bodyPr>
          <a:lstStyle/>
          <a:p>
            <a:r>
              <a:rPr lang="fr-FR" sz="3200" dirty="0"/>
              <a:t>Assistance technique du programme HAQAA3 au PAQAA (2023–2028)</a:t>
            </a:r>
            <a:endParaRPr lang="en-US" sz="3200" dirty="0"/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879598CF-01B7-2240-5137-47D839ECFB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47229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389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33DDE8-EE86-4D2B-B5E5-71FD60E40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227" y="873149"/>
            <a:ext cx="5118458" cy="48753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255B13-0AAE-4F07-BAC7-920B0F52F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797" y="242070"/>
            <a:ext cx="10515600" cy="1325563"/>
          </a:xfrm>
        </p:spPr>
        <p:txBody>
          <a:bodyPr/>
          <a:lstStyle/>
          <a:p>
            <a:r>
              <a:rPr lang="en-US" sz="4000" dirty="0"/>
              <a:t>L’ASG-QA</a:t>
            </a:r>
            <a:br>
              <a:rPr lang="x-none" dirty="0"/>
            </a:br>
            <a:endParaRPr lang="es-E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A1B3C61-5529-4A3D-A79C-8A28557D1554}"/>
              </a:ext>
            </a:extLst>
          </p:cNvPr>
          <p:cNvCxnSpPr/>
          <p:nvPr/>
        </p:nvCxnSpPr>
        <p:spPr>
          <a:xfrm>
            <a:off x="4449703" y="3547185"/>
            <a:ext cx="138275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97DA4AE5-CC5D-2F7D-E14B-6612BC15F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1298" y="117680"/>
            <a:ext cx="1819905" cy="112671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5FC19F8-54E8-6256-270D-F856A162E1A8}"/>
              </a:ext>
            </a:extLst>
          </p:cNvPr>
          <p:cNvSpPr/>
          <p:nvPr/>
        </p:nvSpPr>
        <p:spPr>
          <a:xfrm>
            <a:off x="0" y="5710626"/>
            <a:ext cx="9479778" cy="118309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ES" sz="1200" i="1" dirty="0"/>
              <a:t>*</a:t>
            </a:r>
            <a:r>
              <a:rPr lang="en-GB" sz="1200" i="1" dirty="0"/>
              <a:t> </a:t>
            </a:r>
            <a:r>
              <a:rPr lang="fr-FR" sz="1200" i="1" dirty="0"/>
              <a:t>Un document de référence continental : élaboré à partir de normes existantes aux différents niveaux en Afrique et à l’international, et destiné à la fois à l’IQA (assurance qualité interne) et à l’EQA (assurance qualité externe).</a:t>
            </a:r>
          </a:p>
          <a:p>
            <a:endParaRPr lang="en-ES" sz="1200" i="1" dirty="0"/>
          </a:p>
          <a:p>
            <a:r>
              <a:rPr lang="en-ES" sz="1200" dirty="0"/>
              <a:t>*</a:t>
            </a:r>
            <a:r>
              <a:rPr lang="fr-FR" sz="1200" dirty="0"/>
              <a:t>Nouvel élément : les organismes nationaux d’assurance qualité évaluent leur propre qualité — garantissant ainsi une transparence accrue dans les procédures d’assurance qualité</a:t>
            </a:r>
            <a:endParaRPr lang="en-ES" sz="12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CCDB6F-5B18-0F6C-06F5-C7EA7C6FB2C4}"/>
              </a:ext>
            </a:extLst>
          </p:cNvPr>
          <p:cNvSpPr/>
          <p:nvPr/>
        </p:nvSpPr>
        <p:spPr>
          <a:xfrm>
            <a:off x="5648062" y="3068292"/>
            <a:ext cx="2735316" cy="253894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pic>
        <p:nvPicPr>
          <p:cNvPr id="10" name="Picture 9" descr="A white paper with orange and blue text&#10;&#10;AI-generated content may be incorrect.">
            <a:extLst>
              <a:ext uri="{FF2B5EF4-FFF2-40B4-BE49-F238E27FC236}">
                <a16:creationId xmlns:a16="http://schemas.microsoft.com/office/drawing/2014/main" id="{E06B230B-C64F-5068-29C0-C2C52D1AB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854" y="904851"/>
            <a:ext cx="3397033" cy="480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85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577B8-F53C-88D6-E778-617EF226D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843A7D51-66F9-FA91-109E-14A83E298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8799" y="1682193"/>
            <a:ext cx="5422777" cy="4369111"/>
          </a:xfrm>
          <a:prstGeom prst="rect">
            <a:avLst/>
          </a:prstGeom>
        </p:spPr>
      </p:pic>
      <p:pic>
        <p:nvPicPr>
          <p:cNvPr id="4" name="Picture 3" descr="A screenshot of a website&#10;&#10;AI-generated content may be incorrect.">
            <a:extLst>
              <a:ext uri="{FF2B5EF4-FFF2-40B4-BE49-F238E27FC236}">
                <a16:creationId xmlns:a16="http://schemas.microsoft.com/office/drawing/2014/main" id="{4EC94C73-1904-657B-EDF7-0591B63DE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7500"/>
            <a:ext cx="6248523" cy="45584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7F0E71-AC41-7CF0-8302-8A582F67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1083376" cy="1325563"/>
          </a:xfrm>
        </p:spPr>
        <p:txBody>
          <a:bodyPr>
            <a:normAutofit/>
          </a:bodyPr>
          <a:lstStyle/>
          <a:p>
            <a:r>
              <a:rPr lang="fr-FR" sz="4000" dirty="0"/>
              <a:t>Le site web de PAQAA comme répertoire de son histoire</a:t>
            </a:r>
            <a:endParaRPr lang="en-GH" sz="40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78BE74-4662-940D-D6FB-FB203F9938B1}"/>
              </a:ext>
            </a:extLst>
          </p:cNvPr>
          <p:cNvSpPr/>
          <p:nvPr/>
        </p:nvSpPr>
        <p:spPr>
          <a:xfrm>
            <a:off x="2529572" y="1587500"/>
            <a:ext cx="2334527" cy="3272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A1F14FF-1D1F-810E-928E-EFA598F2C644}"/>
              </a:ext>
            </a:extLst>
          </p:cNvPr>
          <p:cNvCxnSpPr>
            <a:cxnSpLocks/>
          </p:cNvCxnSpPr>
          <p:nvPr/>
        </p:nvCxnSpPr>
        <p:spPr>
          <a:xfrm>
            <a:off x="4346727" y="1914759"/>
            <a:ext cx="5203673" cy="39399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55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A4AD8-5758-36A0-9C90-AA75D7815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01485"/>
            <a:ext cx="10515600" cy="1133693"/>
          </a:xfrm>
        </p:spPr>
        <p:txBody>
          <a:bodyPr>
            <a:normAutofit fontScale="90000"/>
          </a:bodyPr>
          <a:lstStyle/>
          <a:p>
            <a:r>
              <a:rPr lang="fr-FR" sz="4000" dirty="0"/>
              <a:t>Consultations régionales hybrides par région en Afrique</a:t>
            </a:r>
            <a:endParaRPr lang="en-GH" sz="40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D9CDAF-CBCE-601D-29DD-6AAD21FA0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8729371"/>
              </p:ext>
            </p:extLst>
          </p:nvPr>
        </p:nvGraphicFramePr>
        <p:xfrm>
          <a:off x="110917" y="1720758"/>
          <a:ext cx="11970165" cy="2040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32F2156-B148-3D5C-4615-50FAFAFB66D1}"/>
              </a:ext>
            </a:extLst>
          </p:cNvPr>
          <p:cNvSpPr txBox="1"/>
          <p:nvPr/>
        </p:nvSpPr>
        <p:spPr>
          <a:xfrm>
            <a:off x="210089" y="4255330"/>
            <a:ext cx="3847557" cy="120032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4 rapports </a:t>
            </a:r>
          </a:p>
          <a:p>
            <a:pPr algn="ctr"/>
            <a:r>
              <a:rPr lang="fr-FR" sz="1200" b="1" dirty="0"/>
              <a:t>contenant des recommandations sur la gouvernance et les fonctions de PAQAA</a:t>
            </a:r>
          </a:p>
          <a:p>
            <a:pPr algn="ctr"/>
            <a:endParaRPr lang="fr-FR" sz="1200" b="1" dirty="0"/>
          </a:p>
          <a:p>
            <a:pPr algn="ctr"/>
            <a:r>
              <a:rPr lang="fr-FR" sz="1200" b="1" dirty="0"/>
              <a:t>Ces rapports sont disponibles sur le site web de HAQAA.</a:t>
            </a:r>
          </a:p>
          <a:p>
            <a:pPr algn="ctr"/>
            <a:endParaRPr lang="en-GB" sz="1200" b="1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2F6BAE7-BE1D-9D59-1488-30D128DF7940}"/>
              </a:ext>
            </a:extLst>
          </p:cNvPr>
          <p:cNvCxnSpPr>
            <a:cxnSpLocks/>
          </p:cNvCxnSpPr>
          <p:nvPr/>
        </p:nvCxnSpPr>
        <p:spPr>
          <a:xfrm>
            <a:off x="1544367" y="3820030"/>
            <a:ext cx="0" cy="3765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BA8BC70-6722-FBF7-DB65-31A37DBD84ED}"/>
              </a:ext>
            </a:extLst>
          </p:cNvPr>
          <p:cNvSpPr txBox="1"/>
          <p:nvPr/>
        </p:nvSpPr>
        <p:spPr>
          <a:xfrm>
            <a:off x="150653" y="5949674"/>
            <a:ext cx="51687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buNone/>
            </a:pPr>
            <a:r>
              <a:rPr lang="fr-FR" sz="1200" dirty="0"/>
              <a:t>Les événements ont rassemblé au total </a:t>
            </a:r>
            <a:r>
              <a:rPr lang="fr-FR" sz="1200" b="1" dirty="0"/>
              <a:t>110 acteurs clés africains</a:t>
            </a:r>
            <a:r>
              <a:rPr lang="fr-FR" sz="1200" dirty="0"/>
              <a:t>, ciblant les agences nationales d'assurance qualité, les ministères et les principales parties prenantes telles que les réseaux universitaires et les réseaux d'assurance qualité.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7C7C6B3-A705-B149-BED4-EBC1B16EB5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2476455"/>
              </p:ext>
            </p:extLst>
          </p:nvPr>
        </p:nvGraphicFramePr>
        <p:xfrm>
          <a:off x="6581191" y="3887754"/>
          <a:ext cx="3103983" cy="2830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3DC1C47-FDB5-7560-0EE9-9A3F1ECF0278}"/>
              </a:ext>
            </a:extLst>
          </p:cNvPr>
          <p:cNvCxnSpPr>
            <a:cxnSpLocks/>
          </p:cNvCxnSpPr>
          <p:nvPr/>
        </p:nvCxnSpPr>
        <p:spPr>
          <a:xfrm>
            <a:off x="4141555" y="4988134"/>
            <a:ext cx="243963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038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02190-E077-8C5C-0ADD-84472B905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Rapport : Principales recommandations et cadre juridique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65865-0CBA-8711-CA2D-A041D0785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3384"/>
            <a:ext cx="10515600" cy="425196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E94E1B"/>
                </a:solidFill>
              </a:rPr>
              <a:t>Cadre </a:t>
            </a:r>
            <a:r>
              <a:rPr lang="en-US" sz="1800" dirty="0" err="1">
                <a:solidFill>
                  <a:srgbClr val="E94E1B"/>
                </a:solidFill>
              </a:rPr>
              <a:t>juridique</a:t>
            </a:r>
            <a:endParaRPr lang="en-US" sz="1800" dirty="0">
              <a:solidFill>
                <a:srgbClr val="E94E1B"/>
              </a:solidFill>
            </a:endParaRPr>
          </a:p>
          <a:p>
            <a:pPr lvl="1"/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Explorer un changement de nom afin de mieux refléter ses fonctions actuelles et éviter toute confusion : 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Pan African </a:t>
            </a:r>
            <a:r>
              <a:rPr lang="fr-FR" sz="1600" i="1" dirty="0" err="1">
                <a:solidFill>
                  <a:schemeClr val="bg1">
                    <a:lumMod val="50000"/>
                  </a:schemeClr>
                </a:solidFill>
              </a:rPr>
              <a:t>Quality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 Assurance </a:t>
            </a:r>
            <a:r>
              <a:rPr lang="fr-FR" sz="1600" b="1" i="1" dirty="0">
                <a:solidFill>
                  <a:schemeClr val="bg1">
                    <a:lumMod val="50000"/>
                  </a:schemeClr>
                </a:solidFill>
              </a:rPr>
              <a:t>Alliance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solidFill>
                  <a:srgbClr val="E94E1B"/>
                </a:solidFill>
              </a:rPr>
              <a:t>Structure de </a:t>
            </a:r>
            <a:r>
              <a:rPr lang="en-US" sz="1800" dirty="0" err="1">
                <a:solidFill>
                  <a:srgbClr val="E94E1B"/>
                </a:solidFill>
              </a:rPr>
              <a:t>gouvernance</a:t>
            </a:r>
            <a:endParaRPr lang="en-US" sz="1800" dirty="0">
              <a:solidFill>
                <a:srgbClr val="E94E1B"/>
              </a:solidFill>
            </a:endParaRPr>
          </a:p>
          <a:p>
            <a:pPr lvl="1"/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Mettre en place un </a:t>
            </a:r>
            <a:r>
              <a:rPr lang="fr-FR" sz="1600" b="1" dirty="0">
                <a:solidFill>
                  <a:srgbClr val="F9B233"/>
                </a:solidFill>
              </a:rPr>
              <a:t>organe de gouvernance intérimaire 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avec une représentation nationale, et définir clairement ses termes de référence (</a:t>
            </a:r>
            <a:r>
              <a:rPr lang="fr-FR" sz="1600" dirty="0" err="1">
                <a:solidFill>
                  <a:schemeClr val="bg1">
                    <a:lumMod val="50000"/>
                  </a:schemeClr>
                </a:solidFill>
              </a:rPr>
              <a:t>ToR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fr-FR" sz="1600" dirty="0"/>
              <a:t>.</a:t>
            </a:r>
          </a:p>
          <a:p>
            <a:pPr lvl="1"/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sz="1800" dirty="0" err="1">
                <a:solidFill>
                  <a:srgbClr val="E94E1B"/>
                </a:solidFill>
              </a:rPr>
              <a:t>Fonctions</a:t>
            </a:r>
            <a:r>
              <a:rPr lang="en-US" sz="1800" dirty="0">
                <a:solidFill>
                  <a:srgbClr val="E94E1B"/>
                </a:solidFill>
              </a:rPr>
              <a:t> et phases</a:t>
            </a:r>
          </a:p>
          <a:p>
            <a:pPr lvl="1"/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Se concentrer sur les fonctions initiales non controversées :Évaluations externes, Renforcement des capacités, </a:t>
            </a:r>
            <a:r>
              <a:rPr lang="fr-FR" sz="1600" b="1" dirty="0">
                <a:solidFill>
                  <a:srgbClr val="F9B233"/>
                </a:solidFill>
              </a:rPr>
              <a:t>Création d’un registre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, Promotion et révision de l’ASG-QA</a:t>
            </a:r>
          </a:p>
          <a:p>
            <a:pPr marL="971550" lvl="1" indent="-514350">
              <a:buFont typeface="+mj-lt"/>
              <a:buAutoNum type="arabicPeriod"/>
            </a:pP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317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480D-4866-37A0-6376-55FED112B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3026E-29EB-D43B-5BCA-61FB4E809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9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sz="3100" dirty="0"/>
              <a:t>Rôle des États membres de l’UA : Ministères et agences d’assurance qualité (QAA) </a:t>
            </a:r>
            <a:br>
              <a:rPr lang="fr-FR" sz="4000" dirty="0"/>
            </a:b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89344-B1DE-4BF6-9151-E31D0F345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893"/>
            <a:ext cx="10515600" cy="213247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solidFill>
                  <a:srgbClr val="E94E1B"/>
                </a:solidFill>
              </a:rPr>
              <a:t>Valider</a:t>
            </a:r>
            <a:r>
              <a:rPr lang="en-US" sz="2400" dirty="0">
                <a:solidFill>
                  <a:srgbClr val="E94E1B"/>
                </a:solidFill>
              </a:rPr>
              <a:t> les </a:t>
            </a:r>
            <a:r>
              <a:rPr lang="en-US" sz="2400" dirty="0" err="1">
                <a:solidFill>
                  <a:srgbClr val="E94E1B"/>
                </a:solidFill>
              </a:rPr>
              <a:t>recommandations</a:t>
            </a:r>
            <a:r>
              <a:rPr lang="en-US" sz="2400" dirty="0">
                <a:solidFill>
                  <a:srgbClr val="E94E1B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solidFill>
                  <a:srgbClr val="E94E1B"/>
                </a:solidFill>
              </a:rPr>
              <a:t>Approuver la voie à suivre</a:t>
            </a:r>
            <a:endParaRPr lang="en-US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solidFill>
                  <a:srgbClr val="E94E1B"/>
                </a:solidFill>
              </a:rPr>
              <a:t>Diffuser l’information sur l’ASG-QA, PAQAA et PAQAF.</a:t>
            </a:r>
            <a:endParaRPr lang="en-US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solidFill>
                  <a:srgbClr val="E94E1B"/>
                </a:solidFill>
              </a:rPr>
              <a:t>Participer</a:t>
            </a:r>
            <a:r>
              <a:rPr lang="en-US" sz="2400" dirty="0">
                <a:solidFill>
                  <a:srgbClr val="E94E1B"/>
                </a:solidFill>
              </a:rPr>
              <a:t> au Conseil </a:t>
            </a:r>
            <a:r>
              <a:rPr lang="en-US" sz="2400" dirty="0" err="1">
                <a:solidFill>
                  <a:srgbClr val="E94E1B"/>
                </a:solidFill>
              </a:rPr>
              <a:t>intérimaire</a:t>
            </a:r>
            <a:r>
              <a:rPr lang="en-US" sz="2400" dirty="0">
                <a:solidFill>
                  <a:srgbClr val="E94E1B"/>
                </a:solidFill>
              </a:rPr>
              <a:t>.</a:t>
            </a:r>
          </a:p>
          <a:p>
            <a:pPr marL="0" indent="0">
              <a:buNone/>
            </a:pPr>
            <a:endParaRPr lang="en-US" sz="2400" dirty="0">
              <a:solidFill>
                <a:srgbClr val="E94E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440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973B6-7B79-9D1B-AD98-E7CB29E5D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Conseil intérimaire : À quoi s’attendre</a:t>
            </a:r>
            <a:endParaRPr lang="en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C645C-9FC4-5B40-66B2-40A3CEDA8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3054"/>
            <a:ext cx="10515600" cy="5069632"/>
          </a:xfrm>
        </p:spPr>
        <p:txBody>
          <a:bodyPr>
            <a:noAutofit/>
          </a:bodyPr>
          <a:lstStyle/>
          <a:p>
            <a:r>
              <a:rPr lang="fr-FR" sz="1800" b="1" dirty="0"/>
              <a:t>Affiliation </a:t>
            </a:r>
            <a:r>
              <a:rPr lang="fr-FR" sz="1800" dirty="0"/>
              <a:t>volontaire des pays, représentés par leur ministère compétent ou leur agence nationale d’assurance qualité (QAA).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ES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800" b="1" dirty="0"/>
              <a:t>Soutien et participation</a:t>
            </a:r>
            <a:r>
              <a:rPr lang="fr-FR" sz="1800" dirty="0"/>
              <a:t> des associations et organisations régionales ayant un intérêt direct dans l’assurance qualité et affiliées aux États membres.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ES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800" b="1" dirty="0"/>
              <a:t>Quota minimum</a:t>
            </a:r>
            <a:r>
              <a:rPr lang="fr-FR" sz="1800" dirty="0"/>
              <a:t> requis pour chaque région africaine.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ES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800" b="1" dirty="0"/>
              <a:t>Termes de référence clairs</a:t>
            </a:r>
            <a:r>
              <a:rPr lang="fr-FR" sz="1800" dirty="0"/>
              <a:t> précisant les rôles et responsabilités.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ES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800" dirty="0"/>
              <a:t>Tous les documents majeurs disponibles en </a:t>
            </a:r>
            <a:r>
              <a:rPr lang="fr-FR" sz="1800" b="1" dirty="0"/>
              <a:t>anglais, français et portugais</a:t>
            </a:r>
            <a:r>
              <a:rPr lang="fr-FR" sz="1800" dirty="0"/>
              <a:t>.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ES" sz="1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sz="1800" b="1" dirty="0"/>
              <a:t>Engagement</a:t>
            </a:r>
            <a:r>
              <a:rPr lang="fr-FR" sz="1800" dirty="0"/>
              <a:t> à adopter un </a:t>
            </a:r>
            <a:r>
              <a:rPr lang="fr-FR" sz="1800" b="1" dirty="0"/>
              <a:t>statut juridique officiel</a:t>
            </a:r>
            <a:r>
              <a:rPr lang="fr-FR" sz="1800" dirty="0"/>
              <a:t> et des </a:t>
            </a:r>
            <a:r>
              <a:rPr lang="fr-FR" sz="1800" b="1" dirty="0"/>
              <a:t>statuts/modèle financier</a:t>
            </a:r>
            <a:r>
              <a:rPr lang="fr-FR" sz="1800" dirty="0"/>
              <a:t> d’ici la conclusion de </a:t>
            </a:r>
            <a:r>
              <a:rPr lang="fr-FR" sz="1800" b="1" dirty="0"/>
              <a:t>HAQAA3 (mars 2028)</a:t>
            </a:r>
            <a:r>
              <a:rPr lang="fr-FR" sz="1800" dirty="0"/>
              <a:t>.</a:t>
            </a:r>
            <a:endParaRPr lang="en-ES" sz="1800" dirty="0"/>
          </a:p>
        </p:txBody>
      </p:sp>
    </p:spTree>
    <p:extLst>
      <p:ext uri="{BB962C8B-B14F-4D97-AF65-F5344CB8AC3E}">
        <p14:creationId xmlns:p14="http://schemas.microsoft.com/office/powerpoint/2010/main" val="128938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94545-1681-B65F-E09F-86DE80320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C120-5828-12AC-E21D-67936AC3C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Conseil </a:t>
            </a:r>
            <a:r>
              <a:rPr lang="en-US" dirty="0" err="1"/>
              <a:t>intérimaire</a:t>
            </a:r>
            <a:r>
              <a:rPr lang="en-US" dirty="0"/>
              <a:t> </a:t>
            </a:r>
            <a:endParaRPr lang="en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7F327-99E5-26CD-C532-7D80754E6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1723054"/>
            <a:ext cx="11214100" cy="4974609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b="1" dirty="0"/>
              <a:t>Expressions </a:t>
            </a:r>
            <a:r>
              <a:rPr lang="en-US" b="1" dirty="0" err="1"/>
              <a:t>d’intérêt</a:t>
            </a:r>
            <a:r>
              <a:rPr lang="en-US" b="1" dirty="0"/>
              <a:t> déjà </a:t>
            </a:r>
            <a:r>
              <a:rPr lang="en-US" b="1" dirty="0" err="1"/>
              <a:t>envoyées</a:t>
            </a:r>
            <a:r>
              <a:rPr lang="en-US" b="1" dirty="0"/>
              <a:t> à </a:t>
            </a:r>
            <a:r>
              <a:rPr lang="en-US" b="1" dirty="0" err="1"/>
              <a:t>l’Union</a:t>
            </a:r>
            <a:r>
              <a:rPr lang="en-US" b="1" dirty="0"/>
              <a:t> </a:t>
            </a:r>
            <a:r>
              <a:rPr lang="en-US" b="1" dirty="0" err="1"/>
              <a:t>africaine</a:t>
            </a:r>
            <a:r>
              <a:rPr lang="en-US" b="1" dirty="0"/>
              <a:t> :</a:t>
            </a:r>
            <a:br>
              <a:rPr lang="en-US" dirty="0"/>
            </a:br>
            <a:r>
              <a:rPr lang="en-US" dirty="0" err="1"/>
              <a:t>Bénin</a:t>
            </a:r>
            <a:r>
              <a:rPr lang="en-US" dirty="0"/>
              <a:t>, Cabo Verde, </a:t>
            </a:r>
            <a:r>
              <a:rPr lang="en-US" dirty="0" err="1"/>
              <a:t>Égypte</a:t>
            </a:r>
            <a:r>
              <a:rPr lang="en-US" dirty="0"/>
              <a:t>, Guinée, Kenya, Liberia, </a:t>
            </a:r>
            <a:r>
              <a:rPr lang="en-US" dirty="0" err="1"/>
              <a:t>Mauritanie</a:t>
            </a:r>
            <a:r>
              <a:rPr lang="en-US" dirty="0"/>
              <a:t>, Maurice, Rwanda, Sénégal, Seychelles et Soudan du Sud.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Expressions </a:t>
            </a:r>
            <a:r>
              <a:rPr lang="en-US" b="1" dirty="0" err="1"/>
              <a:t>d’intérêt</a:t>
            </a:r>
            <a:r>
              <a:rPr lang="en-US" b="1" dirty="0"/>
              <a:t> </a:t>
            </a:r>
            <a:r>
              <a:rPr lang="en-US" b="1" dirty="0" err="1"/>
              <a:t>attendues</a:t>
            </a:r>
            <a:r>
              <a:rPr lang="en-US" b="1" dirty="0"/>
              <a:t> </a:t>
            </a:r>
            <a:r>
              <a:rPr lang="en-US" b="1" dirty="0" err="1"/>
              <a:t>prochainement</a:t>
            </a:r>
            <a:r>
              <a:rPr lang="en-US" b="1" dirty="0"/>
              <a:t> :</a:t>
            </a:r>
            <a:br>
              <a:rPr lang="en-US" dirty="0"/>
            </a:br>
            <a:r>
              <a:rPr lang="en-US" dirty="0"/>
              <a:t>Gambie, Maroc, Malawi, Mozambique, Nigeria.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 err="1"/>
              <a:t>Agences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cours</a:t>
            </a:r>
            <a:r>
              <a:rPr lang="en-US" b="1" dirty="0"/>
              <a:t> </a:t>
            </a:r>
            <a:r>
              <a:rPr lang="en-US" b="1" dirty="0" err="1"/>
              <a:t>d’évaluation</a:t>
            </a:r>
            <a:r>
              <a:rPr lang="en-US" b="1" dirty="0"/>
              <a:t> </a:t>
            </a:r>
            <a:r>
              <a:rPr lang="en-US" b="1" dirty="0" err="1"/>
              <a:t>pouvant</a:t>
            </a:r>
            <a:r>
              <a:rPr lang="en-US" b="1" dirty="0"/>
              <a:t> </a:t>
            </a:r>
            <a:r>
              <a:rPr lang="en-US" b="1" dirty="0" err="1"/>
              <a:t>rejoindre</a:t>
            </a:r>
            <a:r>
              <a:rPr lang="en-US" b="1" dirty="0"/>
              <a:t> le Conseil (communication via les </a:t>
            </a:r>
            <a:r>
              <a:rPr lang="en-US" b="1" dirty="0" err="1"/>
              <a:t>canaux</a:t>
            </a:r>
            <a:r>
              <a:rPr lang="en-US" b="1" dirty="0"/>
              <a:t> diplomatiques </a:t>
            </a:r>
            <a:r>
              <a:rPr lang="en-US" b="1" dirty="0" err="1"/>
              <a:t>auprès</a:t>
            </a:r>
            <a:r>
              <a:rPr lang="en-US" b="1" dirty="0"/>
              <a:t> de la CUA) :</a:t>
            </a:r>
            <a:br>
              <a:rPr lang="en-US" dirty="0"/>
            </a:br>
            <a:r>
              <a:rPr lang="en-US" dirty="0"/>
              <a:t>Algérie, Angola, Botswana, Burkina Faso, République </a:t>
            </a:r>
            <a:r>
              <a:rPr lang="en-US" dirty="0" err="1"/>
              <a:t>centrafricaine</a:t>
            </a:r>
            <a:r>
              <a:rPr lang="en-US" dirty="0"/>
              <a:t>, Tchad, Gabon, Côte d’Ivoire, Lesotho, </a:t>
            </a:r>
            <a:r>
              <a:rPr lang="en-US" dirty="0" err="1"/>
              <a:t>Namibie</a:t>
            </a:r>
            <a:r>
              <a:rPr lang="en-US" dirty="0"/>
              <a:t>, </a:t>
            </a:r>
            <a:r>
              <a:rPr lang="en-US" dirty="0" err="1"/>
              <a:t>Tunisie</a:t>
            </a:r>
            <a:r>
              <a:rPr lang="en-US" dirty="0"/>
              <a:t>.</a:t>
            </a:r>
          </a:p>
          <a:p>
            <a:pPr marL="0" indent="0" algn="ctr">
              <a:buNone/>
            </a:pPr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22039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AF0FE-28A3-90B1-19E6-7168DD2C9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A57B9-4F84-BDFC-9D81-99BF90DB9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01485"/>
            <a:ext cx="10515600" cy="1133693"/>
          </a:xfrm>
        </p:spPr>
        <p:txBody>
          <a:bodyPr>
            <a:normAutofit/>
          </a:bodyPr>
          <a:lstStyle/>
          <a:p>
            <a:r>
              <a:rPr lang="en-US" sz="4000" dirty="0" err="1"/>
              <a:t>Prochaines</a:t>
            </a:r>
            <a:r>
              <a:rPr lang="en-US" sz="4000" dirty="0"/>
              <a:t> étapes</a:t>
            </a:r>
            <a:endParaRPr lang="en-GH" sz="40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E976F2-4A67-6081-008C-7C14F8E0C2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0773718"/>
              </p:ext>
            </p:extLst>
          </p:nvPr>
        </p:nvGraphicFramePr>
        <p:xfrm>
          <a:off x="110917" y="2373187"/>
          <a:ext cx="11970165" cy="2612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2874F46-0E01-24E0-6FEB-8E36B376E907}"/>
              </a:ext>
            </a:extLst>
          </p:cNvPr>
          <p:cNvSpPr txBox="1"/>
          <p:nvPr/>
        </p:nvSpPr>
        <p:spPr>
          <a:xfrm>
            <a:off x="110917" y="5298853"/>
            <a:ext cx="11970164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E94E1B"/>
                </a:solidFill>
              </a:rPr>
              <a:t>Mise en œuvre du calendrier 2025‑2026</a:t>
            </a:r>
            <a:endParaRPr lang="en-GB" sz="1400" b="1" dirty="0">
              <a:solidFill>
                <a:srgbClr val="E94E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209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D83C7D1-C367-CEBE-7CA5-ED6B907E3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4886" cy="685800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EA573DAC-7D93-BA74-83AE-5CC4AF1153A3}"/>
              </a:ext>
            </a:extLst>
          </p:cNvPr>
          <p:cNvSpPr txBox="1">
            <a:spLocks/>
          </p:cNvSpPr>
          <p:nvPr/>
        </p:nvSpPr>
        <p:spPr>
          <a:xfrm>
            <a:off x="3714856" y="1366764"/>
            <a:ext cx="8409004" cy="458976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endParaRPr lang="es-ES" sz="6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3100" dirty="0"/>
              <a:t>MERCI!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s-ES" sz="31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3200" dirty="0"/>
              <a:t>Construisons ensemble l’avenir de l’assurance qualité en Afrique</a:t>
            </a:r>
            <a:endParaRPr lang="en-GB" sz="3200" dirty="0">
              <a:solidFill>
                <a:schemeClr val="accent2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s-ES" sz="3100" dirty="0"/>
          </a:p>
          <a:p>
            <a:endParaRPr lang="es-ES" sz="3100" dirty="0"/>
          </a:p>
          <a:p>
            <a:endParaRPr lang="es-ES" sz="3100" dirty="0"/>
          </a:p>
          <a:p>
            <a:endParaRPr lang="es-ES" sz="3100" dirty="0"/>
          </a:p>
          <a:p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EDE08BD-C3D2-4F4D-418A-D5A81FD362AB}"/>
              </a:ext>
            </a:extLst>
          </p:cNvPr>
          <p:cNvSpPr txBox="1">
            <a:spLocks/>
          </p:cNvSpPr>
          <p:nvPr/>
        </p:nvSpPr>
        <p:spPr>
          <a:xfrm>
            <a:off x="4577443" y="5496940"/>
            <a:ext cx="5634789" cy="68820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000" b="0"/>
              <a:t>Plus </a:t>
            </a:r>
            <a:r>
              <a:rPr lang="en-US" sz="2000" b="0" dirty="0" err="1"/>
              <a:t>d’informations</a:t>
            </a:r>
            <a:r>
              <a:rPr lang="en-US" sz="2000" b="0" dirty="0"/>
              <a:t> </a:t>
            </a:r>
            <a:r>
              <a:rPr lang="en-US" sz="2000" dirty="0"/>
              <a:t>: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effectLst/>
                <a:uLnTx/>
                <a:uFillTx/>
                <a:latin typeface="Montserrat" pitchFamily="2" charset="0"/>
                <a:ea typeface="+mj-ea"/>
                <a:cs typeface="+mj-cs"/>
                <a:hlinkClick r:id="rId3"/>
              </a:rPr>
              <a:t>www.haqaa3.obreal.org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84B1BB1-EB7A-CF28-90D4-CE5D2291C170}"/>
              </a:ext>
            </a:extLst>
          </p:cNvPr>
          <p:cNvSpPr txBox="1">
            <a:spLocks/>
          </p:cNvSpPr>
          <p:nvPr/>
        </p:nvSpPr>
        <p:spPr>
          <a:xfrm>
            <a:off x="4354286" y="2952673"/>
            <a:ext cx="7130144" cy="141794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E94E1B"/>
                  </a:gs>
                  <a:gs pos="100000">
                    <a:srgbClr val="F9B233"/>
                  </a:gs>
                </a:gsLst>
                <a:lin ang="1200000" scaled="0"/>
              </a:gradFill>
              <a:effectLst/>
              <a:uLnTx/>
              <a:uFillTx/>
              <a:latin typeface="Montserrat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87534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1913</TotalTime>
  <Words>908</Words>
  <Application>Microsoft Office PowerPoint</Application>
  <PresentationFormat>Widescreen</PresentationFormat>
  <Paragraphs>117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Montserrat</vt:lpstr>
      <vt:lpstr>Tema de Office</vt:lpstr>
      <vt:lpstr>PowerPoint Presentation</vt:lpstr>
      <vt:lpstr>Pourquoi sommes-nous ici</vt:lpstr>
      <vt:lpstr>PAQAA comme moteur du PAQAF</vt:lpstr>
      <vt:lpstr>Portée et importance de cette initiative</vt:lpstr>
      <vt:lpstr>Assistance technique du programme HAQAA3 au PAQAA (2023–2028)</vt:lpstr>
      <vt:lpstr>L’ASG-QA </vt:lpstr>
      <vt:lpstr>Le site web de PAQAA comme répertoire de son histoire</vt:lpstr>
      <vt:lpstr>Consultations régionales hybrides par région en Afrique</vt:lpstr>
      <vt:lpstr>Rapport : Principales recommandations et cadre juridique</vt:lpstr>
      <vt:lpstr>Rôle des États membres de l’UA : Ministères et agences d’assurance qualité (QAA)  </vt:lpstr>
      <vt:lpstr>Conseil intérimaire : À quoi s’attendre</vt:lpstr>
      <vt:lpstr>Conseil intérimaire </vt:lpstr>
      <vt:lpstr>Prochaines étapes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Eloi Espósito</dc:creator>
  <cp:lastModifiedBy>Marina Larrea</cp:lastModifiedBy>
  <cp:revision>55</cp:revision>
  <dcterms:created xsi:type="dcterms:W3CDTF">2023-06-29T15:28:25Z</dcterms:created>
  <dcterms:modified xsi:type="dcterms:W3CDTF">2025-12-15T14:20:00Z</dcterms:modified>
</cp:coreProperties>
</file>