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9" r:id="rId2"/>
    <p:sldMasterId id="2147483753" r:id="rId3"/>
  </p:sldMasterIdLst>
  <p:notesMasterIdLst>
    <p:notesMasterId r:id="rId15"/>
  </p:notesMasterIdLst>
  <p:handoutMasterIdLst>
    <p:handoutMasterId r:id="rId16"/>
  </p:handoutMasterIdLst>
  <p:sldIdLst>
    <p:sldId id="2835" r:id="rId4"/>
    <p:sldId id="689" r:id="rId5"/>
    <p:sldId id="270" r:id="rId6"/>
    <p:sldId id="256" r:id="rId7"/>
    <p:sldId id="263" r:id="rId8"/>
    <p:sldId id="262" r:id="rId9"/>
    <p:sldId id="258" r:id="rId10"/>
    <p:sldId id="269" r:id="rId11"/>
    <p:sldId id="2871" r:id="rId12"/>
    <p:sldId id="2842" r:id="rId13"/>
    <p:sldId id="2815" r:id="rId14"/>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pos="7083"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ablo Beneitone" initials="PB" lastIdx="1" clrIdx="0">
    <p:extLst>
      <p:ext uri="{19B8F6BF-5375-455C-9EA6-DF929625EA0E}">
        <p15:presenceInfo xmlns:p15="http://schemas.microsoft.com/office/powerpoint/2012/main" userId="46a0becc8ffdf4b9"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4E1B"/>
    <a:srgbClr val="F9B233"/>
    <a:srgbClr val="60A500"/>
    <a:srgbClr val="E6CC6C"/>
    <a:srgbClr val="DCB62C"/>
    <a:srgbClr val="FFFFFF"/>
    <a:srgbClr val="8F40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showGuides="1">
      <p:cViewPr varScale="1">
        <p:scale>
          <a:sx n="77" d="100"/>
          <a:sy n="77" d="100"/>
        </p:scale>
        <p:origin x="609" y="267"/>
      </p:cViewPr>
      <p:guideLst>
        <p:guide orient="horz" pos="2160"/>
        <p:guide pos="3840"/>
        <p:guide pos="7083"/>
      </p:guideLst>
    </p:cSldViewPr>
  </p:slideViewPr>
  <p:notesTextViewPr>
    <p:cViewPr>
      <p:scale>
        <a:sx n="3" d="2"/>
        <a:sy n="3" d="2"/>
      </p:scale>
      <p:origin x="0" y="0"/>
    </p:cViewPr>
  </p:notesTextViewPr>
  <p:notesViewPr>
    <p:cSldViewPr snapToGrid="0" showGuides="1">
      <p:cViewPr varScale="1">
        <p:scale>
          <a:sx n="78" d="100"/>
          <a:sy n="78" d="100"/>
        </p:scale>
        <p:origin x="3966"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A0B19AD-9318-41E5-9493-44EE12DD6007}" type="doc">
      <dgm:prSet loTypeId="urn:microsoft.com/office/officeart/2005/8/layout/pyramid2" loCatId="list" qsTypeId="urn:microsoft.com/office/officeart/2005/8/quickstyle/simple1" qsCatId="simple" csTypeId="urn:microsoft.com/office/officeart/2005/8/colors/accent1_2" csCatId="accent1" phldr="1"/>
      <dgm:spPr/>
    </dgm:pt>
    <dgm:pt modelId="{10BEF3F4-F88E-4DCD-B7B1-5B9F1D75FE5A}">
      <dgm:prSet phldrT="[Text]"/>
      <dgm:spPr/>
      <dgm:t>
        <a:bodyPr/>
        <a:lstStyle/>
        <a:p>
          <a:r>
            <a:rPr lang="fr-FR" dirty="0">
              <a:solidFill>
                <a:schemeClr val="tx1">
                  <a:alpha val="80000"/>
                </a:schemeClr>
              </a:solidFill>
            </a:rPr>
            <a:t>Harmonisation</a:t>
          </a:r>
          <a:endParaRPr lang="en-GB" dirty="0"/>
        </a:p>
      </dgm:t>
    </dgm:pt>
    <dgm:pt modelId="{EB80A5DF-9125-4C1F-A08D-14F319CCF3F1}" type="parTrans" cxnId="{D46FAFA0-EE9E-47B4-9513-BE5C21DC4EED}">
      <dgm:prSet/>
      <dgm:spPr/>
      <dgm:t>
        <a:bodyPr/>
        <a:lstStyle/>
        <a:p>
          <a:endParaRPr lang="en-GB"/>
        </a:p>
      </dgm:t>
    </dgm:pt>
    <dgm:pt modelId="{F7AC3DE4-32F6-48EB-81D4-8D8792DCC09E}" type="sibTrans" cxnId="{D46FAFA0-EE9E-47B4-9513-BE5C21DC4EED}">
      <dgm:prSet/>
      <dgm:spPr/>
      <dgm:t>
        <a:bodyPr/>
        <a:lstStyle/>
        <a:p>
          <a:endParaRPr lang="en-GB"/>
        </a:p>
      </dgm:t>
    </dgm:pt>
    <dgm:pt modelId="{AE73B07B-F1D0-4BEE-BA27-C243D7D77DB4}">
      <dgm:prSet phldrT="[Text]"/>
      <dgm:spPr/>
      <dgm:t>
        <a:bodyPr/>
        <a:lstStyle/>
        <a:p>
          <a:r>
            <a:rPr lang="fr-FR" dirty="0">
              <a:solidFill>
                <a:schemeClr val="tx1">
                  <a:alpha val="80000"/>
                </a:schemeClr>
              </a:solidFill>
            </a:rPr>
            <a:t>Libre circulation de professionnels</a:t>
          </a:r>
          <a:endParaRPr lang="en-GB" dirty="0"/>
        </a:p>
      </dgm:t>
    </dgm:pt>
    <dgm:pt modelId="{8D1F5C94-DC6D-4963-B5EE-D27AACBCB35E}" type="parTrans" cxnId="{0EEA8BE2-DDE0-429A-A764-B24A032BF6C2}">
      <dgm:prSet/>
      <dgm:spPr/>
      <dgm:t>
        <a:bodyPr/>
        <a:lstStyle/>
        <a:p>
          <a:endParaRPr lang="en-GB"/>
        </a:p>
      </dgm:t>
    </dgm:pt>
    <dgm:pt modelId="{49A03660-5044-4E07-8AD0-F2B64D4ECE5F}" type="sibTrans" cxnId="{0EEA8BE2-DDE0-429A-A764-B24A032BF6C2}">
      <dgm:prSet/>
      <dgm:spPr/>
      <dgm:t>
        <a:bodyPr/>
        <a:lstStyle/>
        <a:p>
          <a:endParaRPr lang="en-GB"/>
        </a:p>
      </dgm:t>
    </dgm:pt>
    <dgm:pt modelId="{4AADB0BB-DCAE-4B98-9B23-43CFD72BCA05}">
      <dgm:prSet phldrT="[Text]"/>
      <dgm:spPr/>
      <dgm:t>
        <a:bodyPr/>
        <a:lstStyle/>
        <a:p>
          <a:r>
            <a:rPr lang="fr-FR" dirty="0">
              <a:solidFill>
                <a:schemeClr val="tx1">
                  <a:alpha val="80000"/>
                </a:schemeClr>
              </a:solidFill>
            </a:rPr>
            <a:t>Intégration régionale et continentale</a:t>
          </a:r>
          <a:endParaRPr lang="en-GB" dirty="0"/>
        </a:p>
      </dgm:t>
    </dgm:pt>
    <dgm:pt modelId="{642D2074-C8AE-4320-9D18-F66CE62320E4}" type="parTrans" cxnId="{BD14F376-53F9-488D-A613-93C7A5A75F8E}">
      <dgm:prSet/>
      <dgm:spPr/>
      <dgm:t>
        <a:bodyPr/>
        <a:lstStyle/>
        <a:p>
          <a:endParaRPr lang="en-GB"/>
        </a:p>
      </dgm:t>
    </dgm:pt>
    <dgm:pt modelId="{8E45E82B-D17C-43B4-80B3-4959C26DA2AE}" type="sibTrans" cxnId="{BD14F376-53F9-488D-A613-93C7A5A75F8E}">
      <dgm:prSet/>
      <dgm:spPr/>
      <dgm:t>
        <a:bodyPr/>
        <a:lstStyle/>
        <a:p>
          <a:endParaRPr lang="en-GB"/>
        </a:p>
      </dgm:t>
    </dgm:pt>
    <dgm:pt modelId="{0AD48292-D844-4D35-AA60-601EE11FB312}">
      <dgm:prSet phldrT="[Text]"/>
      <dgm:spPr/>
      <dgm:t>
        <a:bodyPr/>
        <a:lstStyle/>
        <a:p>
          <a:r>
            <a:rPr lang="fr-FR" dirty="0">
              <a:solidFill>
                <a:schemeClr val="tx1">
                  <a:alpha val="80000"/>
                </a:schemeClr>
              </a:solidFill>
            </a:rPr>
            <a:t>Mobilité académique des étudiants, des enseignants chercheurs</a:t>
          </a:r>
          <a:endParaRPr lang="en-GB" dirty="0"/>
        </a:p>
      </dgm:t>
    </dgm:pt>
    <dgm:pt modelId="{E64C5150-8F5D-43AA-9961-3FB85D9C3638}" type="parTrans" cxnId="{E6FD7DBC-8E8E-470B-BF50-FB05BA3B21F2}">
      <dgm:prSet/>
      <dgm:spPr/>
      <dgm:t>
        <a:bodyPr/>
        <a:lstStyle/>
        <a:p>
          <a:endParaRPr lang="en-GB"/>
        </a:p>
      </dgm:t>
    </dgm:pt>
    <dgm:pt modelId="{349BD735-36F7-45CC-A538-6D9E48DE0F74}" type="sibTrans" cxnId="{E6FD7DBC-8E8E-470B-BF50-FB05BA3B21F2}">
      <dgm:prSet/>
      <dgm:spPr/>
      <dgm:t>
        <a:bodyPr/>
        <a:lstStyle/>
        <a:p>
          <a:endParaRPr lang="en-GB"/>
        </a:p>
      </dgm:t>
    </dgm:pt>
    <dgm:pt modelId="{781B47BB-4C87-4322-A424-4DC14CF18C1C}">
      <dgm:prSet phldrT="[Text]"/>
      <dgm:spPr/>
      <dgm:t>
        <a:bodyPr/>
        <a:lstStyle/>
        <a:p>
          <a:r>
            <a:rPr lang="fr-FR" dirty="0">
              <a:solidFill>
                <a:schemeClr val="tx1">
                  <a:alpha val="80000"/>
                </a:schemeClr>
              </a:solidFill>
            </a:rPr>
            <a:t>Transférabilité des connaissances et reconnaissance</a:t>
          </a:r>
          <a:endParaRPr lang="en-GB" dirty="0"/>
        </a:p>
      </dgm:t>
    </dgm:pt>
    <dgm:pt modelId="{E432A7B6-04E3-4999-AEFD-DE9F2ED48A63}" type="parTrans" cxnId="{20AA9A98-40D7-43F7-9BA6-41081D38CEEE}">
      <dgm:prSet/>
      <dgm:spPr/>
      <dgm:t>
        <a:bodyPr/>
        <a:lstStyle/>
        <a:p>
          <a:endParaRPr lang="en-GB"/>
        </a:p>
      </dgm:t>
    </dgm:pt>
    <dgm:pt modelId="{98063E6E-9410-4D12-8D71-C5139AA64680}" type="sibTrans" cxnId="{20AA9A98-40D7-43F7-9BA6-41081D38CEEE}">
      <dgm:prSet/>
      <dgm:spPr/>
      <dgm:t>
        <a:bodyPr/>
        <a:lstStyle/>
        <a:p>
          <a:endParaRPr lang="en-GB"/>
        </a:p>
      </dgm:t>
    </dgm:pt>
    <dgm:pt modelId="{9C924781-A3AA-4558-A825-6F54576424B4}" type="pres">
      <dgm:prSet presAssocID="{7A0B19AD-9318-41E5-9493-44EE12DD6007}" presName="compositeShape" presStyleCnt="0">
        <dgm:presLayoutVars>
          <dgm:dir/>
          <dgm:resizeHandles/>
        </dgm:presLayoutVars>
      </dgm:prSet>
      <dgm:spPr/>
    </dgm:pt>
    <dgm:pt modelId="{41EAC8F9-5058-473C-A5B0-2E4CA2D51D72}" type="pres">
      <dgm:prSet presAssocID="{7A0B19AD-9318-41E5-9493-44EE12DD6007}" presName="pyramid" presStyleLbl="node1" presStyleIdx="0" presStyleCnt="1" custLinFactNeighborY="-123"/>
      <dgm:spPr>
        <a:solidFill>
          <a:schemeClr val="accent2"/>
        </a:solidFill>
      </dgm:spPr>
    </dgm:pt>
    <dgm:pt modelId="{D038489A-A447-4589-A25E-E6EC44271B33}" type="pres">
      <dgm:prSet presAssocID="{7A0B19AD-9318-41E5-9493-44EE12DD6007}" presName="theList" presStyleCnt="0"/>
      <dgm:spPr/>
    </dgm:pt>
    <dgm:pt modelId="{491828DB-C090-452D-AC18-08D83F5D6661}" type="pres">
      <dgm:prSet presAssocID="{4AADB0BB-DCAE-4B98-9B23-43CFD72BCA05}" presName="aNode" presStyleLbl="fgAcc1" presStyleIdx="0" presStyleCnt="5">
        <dgm:presLayoutVars>
          <dgm:bulletEnabled val="1"/>
        </dgm:presLayoutVars>
      </dgm:prSet>
      <dgm:spPr/>
    </dgm:pt>
    <dgm:pt modelId="{0C2E1E49-9D90-4754-A1F1-88F7C4829857}" type="pres">
      <dgm:prSet presAssocID="{4AADB0BB-DCAE-4B98-9B23-43CFD72BCA05}" presName="aSpace" presStyleCnt="0"/>
      <dgm:spPr/>
    </dgm:pt>
    <dgm:pt modelId="{10E5431E-5C5F-43ED-8666-9602D7BB766F}" type="pres">
      <dgm:prSet presAssocID="{AE73B07B-F1D0-4BEE-BA27-C243D7D77DB4}" presName="aNode" presStyleLbl="fgAcc1" presStyleIdx="1" presStyleCnt="5">
        <dgm:presLayoutVars>
          <dgm:bulletEnabled val="1"/>
        </dgm:presLayoutVars>
      </dgm:prSet>
      <dgm:spPr/>
    </dgm:pt>
    <dgm:pt modelId="{91BFE9CB-1EDF-4D8D-BFCC-EB3244EBB652}" type="pres">
      <dgm:prSet presAssocID="{AE73B07B-F1D0-4BEE-BA27-C243D7D77DB4}" presName="aSpace" presStyleCnt="0"/>
      <dgm:spPr/>
    </dgm:pt>
    <dgm:pt modelId="{E91F0BC2-2DCA-4137-B37D-94C0B736764A}" type="pres">
      <dgm:prSet presAssocID="{0AD48292-D844-4D35-AA60-601EE11FB312}" presName="aNode" presStyleLbl="fgAcc1" presStyleIdx="2" presStyleCnt="5">
        <dgm:presLayoutVars>
          <dgm:bulletEnabled val="1"/>
        </dgm:presLayoutVars>
      </dgm:prSet>
      <dgm:spPr/>
    </dgm:pt>
    <dgm:pt modelId="{525320E0-651D-4AE8-86C5-E9355A141F1D}" type="pres">
      <dgm:prSet presAssocID="{0AD48292-D844-4D35-AA60-601EE11FB312}" presName="aSpace" presStyleCnt="0"/>
      <dgm:spPr/>
    </dgm:pt>
    <dgm:pt modelId="{C6B1CD20-E8AB-47C3-BDC7-916F2E978A7C}" type="pres">
      <dgm:prSet presAssocID="{781B47BB-4C87-4322-A424-4DC14CF18C1C}" presName="aNode" presStyleLbl="fgAcc1" presStyleIdx="3" presStyleCnt="5">
        <dgm:presLayoutVars>
          <dgm:bulletEnabled val="1"/>
        </dgm:presLayoutVars>
      </dgm:prSet>
      <dgm:spPr/>
    </dgm:pt>
    <dgm:pt modelId="{FB50A60E-0C6C-42C3-8168-583498079FC5}" type="pres">
      <dgm:prSet presAssocID="{781B47BB-4C87-4322-A424-4DC14CF18C1C}" presName="aSpace" presStyleCnt="0"/>
      <dgm:spPr/>
    </dgm:pt>
    <dgm:pt modelId="{DF9C883A-C7D3-410D-8396-6F81CEB39E4B}" type="pres">
      <dgm:prSet presAssocID="{10BEF3F4-F88E-4DCD-B7B1-5B9F1D75FE5A}" presName="aNode" presStyleLbl="fgAcc1" presStyleIdx="4" presStyleCnt="5">
        <dgm:presLayoutVars>
          <dgm:bulletEnabled val="1"/>
        </dgm:presLayoutVars>
      </dgm:prSet>
      <dgm:spPr/>
    </dgm:pt>
    <dgm:pt modelId="{8180C98B-1754-4894-8DBA-70708A7AA726}" type="pres">
      <dgm:prSet presAssocID="{10BEF3F4-F88E-4DCD-B7B1-5B9F1D75FE5A}" presName="aSpace" presStyleCnt="0"/>
      <dgm:spPr/>
    </dgm:pt>
  </dgm:ptLst>
  <dgm:cxnLst>
    <dgm:cxn modelId="{CBD20C32-0A52-4C77-8F6E-71BB5DBF743B}" type="presOf" srcId="{0AD48292-D844-4D35-AA60-601EE11FB312}" destId="{E91F0BC2-2DCA-4137-B37D-94C0B736764A}" srcOrd="0" destOrd="0" presId="urn:microsoft.com/office/officeart/2005/8/layout/pyramid2"/>
    <dgm:cxn modelId="{A235BB65-9BF6-4BC5-B1EC-5AAF86F18E62}" type="presOf" srcId="{4AADB0BB-DCAE-4B98-9B23-43CFD72BCA05}" destId="{491828DB-C090-452D-AC18-08D83F5D6661}" srcOrd="0" destOrd="0" presId="urn:microsoft.com/office/officeart/2005/8/layout/pyramid2"/>
    <dgm:cxn modelId="{3811444F-3858-43C0-99C9-6004319B79CB}" type="presOf" srcId="{7A0B19AD-9318-41E5-9493-44EE12DD6007}" destId="{9C924781-A3AA-4558-A825-6F54576424B4}" srcOrd="0" destOrd="0" presId="urn:microsoft.com/office/officeart/2005/8/layout/pyramid2"/>
    <dgm:cxn modelId="{BD14F376-53F9-488D-A613-93C7A5A75F8E}" srcId="{7A0B19AD-9318-41E5-9493-44EE12DD6007}" destId="{4AADB0BB-DCAE-4B98-9B23-43CFD72BCA05}" srcOrd="0" destOrd="0" parTransId="{642D2074-C8AE-4320-9D18-F66CE62320E4}" sibTransId="{8E45E82B-D17C-43B4-80B3-4959C26DA2AE}"/>
    <dgm:cxn modelId="{20AA9A98-40D7-43F7-9BA6-41081D38CEEE}" srcId="{7A0B19AD-9318-41E5-9493-44EE12DD6007}" destId="{781B47BB-4C87-4322-A424-4DC14CF18C1C}" srcOrd="3" destOrd="0" parTransId="{E432A7B6-04E3-4999-AEFD-DE9F2ED48A63}" sibTransId="{98063E6E-9410-4D12-8D71-C5139AA64680}"/>
    <dgm:cxn modelId="{D46FAFA0-EE9E-47B4-9513-BE5C21DC4EED}" srcId="{7A0B19AD-9318-41E5-9493-44EE12DD6007}" destId="{10BEF3F4-F88E-4DCD-B7B1-5B9F1D75FE5A}" srcOrd="4" destOrd="0" parTransId="{EB80A5DF-9125-4C1F-A08D-14F319CCF3F1}" sibTransId="{F7AC3DE4-32F6-48EB-81D4-8D8792DCC09E}"/>
    <dgm:cxn modelId="{D857F1A8-9012-48EB-854C-38AC023BCBDB}" type="presOf" srcId="{AE73B07B-F1D0-4BEE-BA27-C243D7D77DB4}" destId="{10E5431E-5C5F-43ED-8666-9602D7BB766F}" srcOrd="0" destOrd="0" presId="urn:microsoft.com/office/officeart/2005/8/layout/pyramid2"/>
    <dgm:cxn modelId="{E6FD7DBC-8E8E-470B-BF50-FB05BA3B21F2}" srcId="{7A0B19AD-9318-41E5-9493-44EE12DD6007}" destId="{0AD48292-D844-4D35-AA60-601EE11FB312}" srcOrd="2" destOrd="0" parTransId="{E64C5150-8F5D-43AA-9961-3FB85D9C3638}" sibTransId="{349BD735-36F7-45CC-A538-6D9E48DE0F74}"/>
    <dgm:cxn modelId="{DC85F2CC-841E-4EC4-97D8-C83E60DAD3AA}" type="presOf" srcId="{781B47BB-4C87-4322-A424-4DC14CF18C1C}" destId="{C6B1CD20-E8AB-47C3-BDC7-916F2E978A7C}" srcOrd="0" destOrd="0" presId="urn:microsoft.com/office/officeart/2005/8/layout/pyramid2"/>
    <dgm:cxn modelId="{0EEA8BE2-DDE0-429A-A764-B24A032BF6C2}" srcId="{7A0B19AD-9318-41E5-9493-44EE12DD6007}" destId="{AE73B07B-F1D0-4BEE-BA27-C243D7D77DB4}" srcOrd="1" destOrd="0" parTransId="{8D1F5C94-DC6D-4963-B5EE-D27AACBCB35E}" sibTransId="{49A03660-5044-4E07-8AD0-F2B64D4ECE5F}"/>
    <dgm:cxn modelId="{2DA8E7EA-7C1F-46F1-A426-38F77AE9CC09}" type="presOf" srcId="{10BEF3F4-F88E-4DCD-B7B1-5B9F1D75FE5A}" destId="{DF9C883A-C7D3-410D-8396-6F81CEB39E4B}" srcOrd="0" destOrd="0" presId="urn:microsoft.com/office/officeart/2005/8/layout/pyramid2"/>
    <dgm:cxn modelId="{4BA208DA-6659-4DC8-9D7D-5533529D0899}" type="presParOf" srcId="{9C924781-A3AA-4558-A825-6F54576424B4}" destId="{41EAC8F9-5058-473C-A5B0-2E4CA2D51D72}" srcOrd="0" destOrd="0" presId="urn:microsoft.com/office/officeart/2005/8/layout/pyramid2"/>
    <dgm:cxn modelId="{D16D4834-A00E-4677-A4C5-D819367FCDC7}" type="presParOf" srcId="{9C924781-A3AA-4558-A825-6F54576424B4}" destId="{D038489A-A447-4589-A25E-E6EC44271B33}" srcOrd="1" destOrd="0" presId="urn:microsoft.com/office/officeart/2005/8/layout/pyramid2"/>
    <dgm:cxn modelId="{59711974-F613-4E6D-B0FC-DF5E0E13DC56}" type="presParOf" srcId="{D038489A-A447-4589-A25E-E6EC44271B33}" destId="{491828DB-C090-452D-AC18-08D83F5D6661}" srcOrd="0" destOrd="0" presId="urn:microsoft.com/office/officeart/2005/8/layout/pyramid2"/>
    <dgm:cxn modelId="{5C316E7A-D49A-4F8C-A774-EF516AC265F8}" type="presParOf" srcId="{D038489A-A447-4589-A25E-E6EC44271B33}" destId="{0C2E1E49-9D90-4754-A1F1-88F7C4829857}" srcOrd="1" destOrd="0" presId="urn:microsoft.com/office/officeart/2005/8/layout/pyramid2"/>
    <dgm:cxn modelId="{5899A52D-705C-40F1-BEA5-9056F910C8B2}" type="presParOf" srcId="{D038489A-A447-4589-A25E-E6EC44271B33}" destId="{10E5431E-5C5F-43ED-8666-9602D7BB766F}" srcOrd="2" destOrd="0" presId="urn:microsoft.com/office/officeart/2005/8/layout/pyramid2"/>
    <dgm:cxn modelId="{9B7C15A5-A82E-4A5B-8E14-B48E92F890C1}" type="presParOf" srcId="{D038489A-A447-4589-A25E-E6EC44271B33}" destId="{91BFE9CB-1EDF-4D8D-BFCC-EB3244EBB652}" srcOrd="3" destOrd="0" presId="urn:microsoft.com/office/officeart/2005/8/layout/pyramid2"/>
    <dgm:cxn modelId="{3F5BD27C-7BA6-44C1-8845-25E43DB9DE5D}" type="presParOf" srcId="{D038489A-A447-4589-A25E-E6EC44271B33}" destId="{E91F0BC2-2DCA-4137-B37D-94C0B736764A}" srcOrd="4" destOrd="0" presId="urn:microsoft.com/office/officeart/2005/8/layout/pyramid2"/>
    <dgm:cxn modelId="{5CFF3C45-D570-4E1F-A9D7-E2BD3A3FDD73}" type="presParOf" srcId="{D038489A-A447-4589-A25E-E6EC44271B33}" destId="{525320E0-651D-4AE8-86C5-E9355A141F1D}" srcOrd="5" destOrd="0" presId="urn:microsoft.com/office/officeart/2005/8/layout/pyramid2"/>
    <dgm:cxn modelId="{B427082C-55C5-4082-9679-6CBFC2FED2B7}" type="presParOf" srcId="{D038489A-A447-4589-A25E-E6EC44271B33}" destId="{C6B1CD20-E8AB-47C3-BDC7-916F2E978A7C}" srcOrd="6" destOrd="0" presId="urn:microsoft.com/office/officeart/2005/8/layout/pyramid2"/>
    <dgm:cxn modelId="{857F8078-CE44-462F-AB02-19BA5D9B4A70}" type="presParOf" srcId="{D038489A-A447-4589-A25E-E6EC44271B33}" destId="{FB50A60E-0C6C-42C3-8168-583498079FC5}" srcOrd="7" destOrd="0" presId="urn:microsoft.com/office/officeart/2005/8/layout/pyramid2"/>
    <dgm:cxn modelId="{F5D1C166-AE9B-4737-8A05-ECE75F943DA5}" type="presParOf" srcId="{D038489A-A447-4589-A25E-E6EC44271B33}" destId="{DF9C883A-C7D3-410D-8396-6F81CEB39E4B}" srcOrd="8" destOrd="0" presId="urn:microsoft.com/office/officeart/2005/8/layout/pyramid2"/>
    <dgm:cxn modelId="{52142BD6-267E-41AB-BCEA-9C327EADF554}" type="presParOf" srcId="{D038489A-A447-4589-A25E-E6EC44271B33}" destId="{8180C98B-1754-4894-8DBA-70708A7AA726}" srcOrd="9"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EAC8F9-5058-473C-A5B0-2E4CA2D51D72}">
      <dsp:nvSpPr>
        <dsp:cNvPr id="0" name=""/>
        <dsp:cNvSpPr/>
      </dsp:nvSpPr>
      <dsp:spPr>
        <a:xfrm>
          <a:off x="0" y="0"/>
          <a:ext cx="4484951" cy="4560545"/>
        </a:xfrm>
        <a:prstGeom prst="triangle">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91828DB-C090-452D-AC18-08D83F5D6661}">
      <dsp:nvSpPr>
        <dsp:cNvPr id="0" name=""/>
        <dsp:cNvSpPr/>
      </dsp:nvSpPr>
      <dsp:spPr>
        <a:xfrm>
          <a:off x="2242475" y="456499"/>
          <a:ext cx="2915218" cy="648452"/>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fr-FR" sz="1400" kern="1200" dirty="0">
              <a:solidFill>
                <a:schemeClr val="tx1">
                  <a:alpha val="80000"/>
                </a:schemeClr>
              </a:solidFill>
            </a:rPr>
            <a:t>Intégration régionale et continentale</a:t>
          </a:r>
          <a:endParaRPr lang="en-GB" sz="1400" kern="1200" dirty="0"/>
        </a:p>
      </dsp:txBody>
      <dsp:txXfrm>
        <a:off x="2274130" y="488154"/>
        <a:ext cx="2851908" cy="585142"/>
      </dsp:txXfrm>
    </dsp:sp>
    <dsp:sp modelId="{10E5431E-5C5F-43ED-8666-9602D7BB766F}">
      <dsp:nvSpPr>
        <dsp:cNvPr id="0" name=""/>
        <dsp:cNvSpPr/>
      </dsp:nvSpPr>
      <dsp:spPr>
        <a:xfrm>
          <a:off x="2242475" y="1186008"/>
          <a:ext cx="2915218" cy="648452"/>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fr-FR" sz="1400" kern="1200" dirty="0">
              <a:solidFill>
                <a:schemeClr val="tx1">
                  <a:alpha val="80000"/>
                </a:schemeClr>
              </a:solidFill>
            </a:rPr>
            <a:t>Libre circulation de professionnels</a:t>
          </a:r>
          <a:endParaRPr lang="en-GB" sz="1400" kern="1200" dirty="0"/>
        </a:p>
      </dsp:txBody>
      <dsp:txXfrm>
        <a:off x="2274130" y="1217663"/>
        <a:ext cx="2851908" cy="585142"/>
      </dsp:txXfrm>
    </dsp:sp>
    <dsp:sp modelId="{E91F0BC2-2DCA-4137-B37D-94C0B736764A}">
      <dsp:nvSpPr>
        <dsp:cNvPr id="0" name=""/>
        <dsp:cNvSpPr/>
      </dsp:nvSpPr>
      <dsp:spPr>
        <a:xfrm>
          <a:off x="2242475" y="1915517"/>
          <a:ext cx="2915218" cy="648452"/>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fr-FR" sz="1400" kern="1200" dirty="0">
              <a:solidFill>
                <a:schemeClr val="tx1">
                  <a:alpha val="80000"/>
                </a:schemeClr>
              </a:solidFill>
            </a:rPr>
            <a:t>Mobilité académique des étudiants, des enseignants chercheurs</a:t>
          </a:r>
          <a:endParaRPr lang="en-GB" sz="1400" kern="1200" dirty="0"/>
        </a:p>
      </dsp:txBody>
      <dsp:txXfrm>
        <a:off x="2274130" y="1947172"/>
        <a:ext cx="2851908" cy="585142"/>
      </dsp:txXfrm>
    </dsp:sp>
    <dsp:sp modelId="{C6B1CD20-E8AB-47C3-BDC7-916F2E978A7C}">
      <dsp:nvSpPr>
        <dsp:cNvPr id="0" name=""/>
        <dsp:cNvSpPr/>
      </dsp:nvSpPr>
      <dsp:spPr>
        <a:xfrm>
          <a:off x="2242475" y="2645027"/>
          <a:ext cx="2915218" cy="648452"/>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fr-FR" sz="1400" kern="1200" dirty="0">
              <a:solidFill>
                <a:schemeClr val="tx1">
                  <a:alpha val="80000"/>
                </a:schemeClr>
              </a:solidFill>
            </a:rPr>
            <a:t>Transférabilité des connaissances et reconnaissance</a:t>
          </a:r>
          <a:endParaRPr lang="en-GB" sz="1400" kern="1200" dirty="0"/>
        </a:p>
      </dsp:txBody>
      <dsp:txXfrm>
        <a:off x="2274130" y="2676682"/>
        <a:ext cx="2851908" cy="585142"/>
      </dsp:txXfrm>
    </dsp:sp>
    <dsp:sp modelId="{DF9C883A-C7D3-410D-8396-6F81CEB39E4B}">
      <dsp:nvSpPr>
        <dsp:cNvPr id="0" name=""/>
        <dsp:cNvSpPr/>
      </dsp:nvSpPr>
      <dsp:spPr>
        <a:xfrm>
          <a:off x="2242475" y="3374536"/>
          <a:ext cx="2915218" cy="648452"/>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fr-FR" sz="1400" kern="1200" dirty="0">
              <a:solidFill>
                <a:schemeClr val="tx1">
                  <a:alpha val="80000"/>
                </a:schemeClr>
              </a:solidFill>
            </a:rPr>
            <a:t>Harmonisation</a:t>
          </a:r>
          <a:endParaRPr lang="en-GB" sz="1400" kern="1200" dirty="0"/>
        </a:p>
      </dsp:txBody>
      <dsp:txXfrm>
        <a:off x="2274130" y="3406191"/>
        <a:ext cx="2851908" cy="585142"/>
      </dsp:txXfrm>
    </dsp:sp>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BB33DE51-9DC4-AB7A-11EA-338D4AE381E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Marcador de fecha 2">
            <a:extLst>
              <a:ext uri="{FF2B5EF4-FFF2-40B4-BE49-F238E27FC236}">
                <a16:creationId xmlns:a16="http://schemas.microsoft.com/office/drawing/2014/main" id="{439A80E9-C80B-81ED-8335-64C80495637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531F69D-3298-4C1E-84EE-C22B79EBDD0E}" type="datetimeFigureOut">
              <a:rPr lang="en-GB" smtClean="0"/>
              <a:t>08/01/2026</a:t>
            </a:fld>
            <a:endParaRPr lang="en-GB"/>
          </a:p>
        </p:txBody>
      </p:sp>
      <p:sp>
        <p:nvSpPr>
          <p:cNvPr id="4" name="Marcador de pie de página 3">
            <a:extLst>
              <a:ext uri="{FF2B5EF4-FFF2-40B4-BE49-F238E27FC236}">
                <a16:creationId xmlns:a16="http://schemas.microsoft.com/office/drawing/2014/main" id="{32FCB65F-667C-6545-ED12-28E2C99AAA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Marcador de número de diapositiva 4">
            <a:extLst>
              <a:ext uri="{FF2B5EF4-FFF2-40B4-BE49-F238E27FC236}">
                <a16:creationId xmlns:a16="http://schemas.microsoft.com/office/drawing/2014/main" id="{04051948-E31F-EF3C-3803-F559CEE2705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FCCEFA4-2941-4541-9134-1A9FAE397620}" type="slidenum">
              <a:rPr lang="en-GB" smtClean="0"/>
              <a:t>‹#›</a:t>
            </a:fld>
            <a:endParaRPr lang="en-GB"/>
          </a:p>
        </p:txBody>
      </p:sp>
    </p:spTree>
    <p:extLst>
      <p:ext uri="{BB962C8B-B14F-4D97-AF65-F5344CB8AC3E}">
        <p14:creationId xmlns:p14="http://schemas.microsoft.com/office/powerpoint/2010/main" val="358533069"/>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CD862E4-0B07-4A2A-9F69-B9D3D3A66BF2}" type="datetimeFigureOut">
              <a:rPr lang="es-ES" smtClean="0"/>
              <a:t>08/01/2026</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F43CB1E-1750-4526-8BEF-01BB9E28EB0B}" type="slidenum">
              <a:rPr lang="es-ES" smtClean="0"/>
              <a:t>‹#›</a:t>
            </a:fld>
            <a:endParaRPr lang="es-ES"/>
          </a:p>
        </p:txBody>
      </p:sp>
    </p:spTree>
    <p:extLst>
      <p:ext uri="{BB962C8B-B14F-4D97-AF65-F5344CB8AC3E}">
        <p14:creationId xmlns:p14="http://schemas.microsoft.com/office/powerpoint/2010/main" val="12255467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AR" dirty="0"/>
          </a:p>
          <a:p>
            <a:endParaRPr lang="es-AR" dirty="0"/>
          </a:p>
        </p:txBody>
      </p:sp>
      <p:sp>
        <p:nvSpPr>
          <p:cNvPr id="4" name="Marcador de número de diapositiva 3"/>
          <p:cNvSpPr>
            <a:spLocks noGrp="1"/>
          </p:cNvSpPr>
          <p:nvPr>
            <p:ph type="sldNum" sz="quarter" idx="5"/>
          </p:nvPr>
        </p:nvSpPr>
        <p:spPr/>
        <p:txBody>
          <a:bodyPr/>
          <a:lstStyle/>
          <a:p>
            <a:fld id="{D4CE27DF-A490-3048-91DE-CD981B581001}" type="slidenum">
              <a:rPr lang="en-ES" smtClean="0"/>
              <a:t>7</a:t>
            </a:fld>
            <a:endParaRPr lang="en-ES"/>
          </a:p>
        </p:txBody>
      </p:sp>
    </p:spTree>
    <p:extLst>
      <p:ext uri="{BB962C8B-B14F-4D97-AF65-F5344CB8AC3E}">
        <p14:creationId xmlns:p14="http://schemas.microsoft.com/office/powerpoint/2010/main" val="4529135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8CEC635-D8D4-4F0C-867B-2DF93222BF1F}" type="slidenum">
              <a:rPr lang="en-BE" smtClean="0"/>
              <a:t>9</a:t>
            </a:fld>
            <a:endParaRPr lang="en-BE"/>
          </a:p>
        </p:txBody>
      </p:sp>
    </p:spTree>
    <p:extLst>
      <p:ext uri="{BB962C8B-B14F-4D97-AF65-F5344CB8AC3E}">
        <p14:creationId xmlns:p14="http://schemas.microsoft.com/office/powerpoint/2010/main" val="151373063"/>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jp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svg"/><Relationship Id="rId4" Type="http://schemas.openxmlformats.org/officeDocument/2006/relationships/image" Target="../media/image3.png"/><Relationship Id="rId9" Type="http://schemas.openxmlformats.org/officeDocument/2006/relationships/image" Target="../media/image8.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2.png"/><Relationship Id="rId7"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jpg"/><Relationship Id="rId5" Type="http://schemas.openxmlformats.org/officeDocument/2006/relationships/image" Target="../media/image12.jpg"/><Relationship Id="rId10" Type="http://schemas.openxmlformats.org/officeDocument/2006/relationships/image" Target="../media/image7.png"/><Relationship Id="rId4" Type="http://schemas.openxmlformats.org/officeDocument/2006/relationships/image" Target="../media/image4.png"/><Relationship Id="rId9" Type="http://schemas.openxmlformats.org/officeDocument/2006/relationships/image" Target="../media/image6.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Master" Target="../slideMasters/slideMaster3.xml"/><Relationship Id="rId6" Type="http://schemas.openxmlformats.org/officeDocument/2006/relationships/image" Target="../media/image5.jpg"/><Relationship Id="rId11" Type="http://schemas.openxmlformats.org/officeDocument/2006/relationships/image" Target="../media/image9.svg"/><Relationship Id="rId5" Type="http://schemas.openxmlformats.org/officeDocument/2006/relationships/image" Target="../media/image4.png"/><Relationship Id="rId10" Type="http://schemas.openxmlformats.org/officeDocument/2006/relationships/image" Target="../media/image8.png"/><Relationship Id="rId4" Type="http://schemas.openxmlformats.org/officeDocument/2006/relationships/image" Target="../media/image3.png"/><Relationship Id="rId9" Type="http://schemas.openxmlformats.org/officeDocument/2006/relationships/image" Target="../media/image7.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pic>
        <p:nvPicPr>
          <p:cNvPr id="4" name="Imagen 3" descr="Icono&#10;&#10;Descripción generada automáticamente">
            <a:extLst>
              <a:ext uri="{FF2B5EF4-FFF2-40B4-BE49-F238E27FC236}">
                <a16:creationId xmlns:a16="http://schemas.microsoft.com/office/drawing/2014/main" id="{B6766C1C-620F-0438-5DA0-01798F29A9D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706" y="0"/>
            <a:ext cx="9675294" cy="6858000"/>
          </a:xfrm>
          <a:prstGeom prst="rect">
            <a:avLst/>
          </a:prstGeom>
        </p:spPr>
      </p:pic>
      <p:pic>
        <p:nvPicPr>
          <p:cNvPr id="7" name="Imagen 6" descr="Un dibujo de una cara feliz&#10;&#10;Descripción generada automáticamente con confianza baja">
            <a:extLst>
              <a:ext uri="{FF2B5EF4-FFF2-40B4-BE49-F238E27FC236}">
                <a16:creationId xmlns:a16="http://schemas.microsoft.com/office/drawing/2014/main" id="{9C4B20E7-3EB4-BF29-E35A-8545C2234FC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684856" y="2382717"/>
            <a:ext cx="6090377" cy="1900197"/>
          </a:xfrm>
          <a:prstGeom prst="rect">
            <a:avLst/>
          </a:prstGeom>
        </p:spPr>
      </p:pic>
      <p:pic>
        <p:nvPicPr>
          <p:cNvPr id="8" name="Picture 24" descr="A picture containing drawing, food&#10;&#10;Description automatically generated">
            <a:extLst>
              <a:ext uri="{FF2B5EF4-FFF2-40B4-BE49-F238E27FC236}">
                <a16:creationId xmlns:a16="http://schemas.microsoft.com/office/drawing/2014/main" id="{4369BB79-969D-B53A-A716-664A204848E7}"/>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r="55732"/>
          <a:stretch/>
        </p:blipFill>
        <p:spPr>
          <a:xfrm>
            <a:off x="9240986" y="349670"/>
            <a:ext cx="2642535" cy="1280419"/>
          </a:xfrm>
          <a:prstGeom prst="rect">
            <a:avLst/>
          </a:prstGeom>
        </p:spPr>
      </p:pic>
      <p:pic>
        <p:nvPicPr>
          <p:cNvPr id="9" name="Picture 8" descr="A picture containing shirt, drawing&#10;&#10;Description automatically generated">
            <a:extLst>
              <a:ext uri="{FF2B5EF4-FFF2-40B4-BE49-F238E27FC236}">
                <a16:creationId xmlns:a16="http://schemas.microsoft.com/office/drawing/2014/main" id="{9F2F25DA-9FB2-E31D-1E15-83CC0DDFE4C2}"/>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460553" y="5760643"/>
            <a:ext cx="1570758" cy="915588"/>
          </a:xfrm>
          <a:prstGeom prst="rect">
            <a:avLst/>
          </a:prstGeom>
        </p:spPr>
      </p:pic>
      <p:pic>
        <p:nvPicPr>
          <p:cNvPr id="11" name="Picture 32" descr="A picture containing drawing, food, plate&#10;&#10;Description automatically generated">
            <a:extLst>
              <a:ext uri="{FF2B5EF4-FFF2-40B4-BE49-F238E27FC236}">
                <a16:creationId xmlns:a16="http://schemas.microsoft.com/office/drawing/2014/main" id="{148A4F17-445A-66CB-1B61-6E579F31C924}"/>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0562253" y="5818922"/>
            <a:ext cx="1167274" cy="771043"/>
          </a:xfrm>
          <a:prstGeom prst="rect">
            <a:avLst/>
          </a:prstGeom>
        </p:spPr>
      </p:pic>
      <p:pic>
        <p:nvPicPr>
          <p:cNvPr id="2" name="Imagen 1" descr="Logotipo&#10;&#10;Descripción generada automáticamente con confianza baja">
            <a:extLst>
              <a:ext uri="{FF2B5EF4-FFF2-40B4-BE49-F238E27FC236}">
                <a16:creationId xmlns:a16="http://schemas.microsoft.com/office/drawing/2014/main" id="{3B270AD6-B9A5-973D-AEF8-78AB10B73CCF}"/>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602427" y="192369"/>
            <a:ext cx="1996809" cy="1199447"/>
          </a:xfrm>
          <a:prstGeom prst="rect">
            <a:avLst/>
          </a:prstGeom>
        </p:spPr>
      </p:pic>
      <p:pic>
        <p:nvPicPr>
          <p:cNvPr id="5" name="Picture 4">
            <a:extLst>
              <a:ext uri="{FF2B5EF4-FFF2-40B4-BE49-F238E27FC236}">
                <a16:creationId xmlns:a16="http://schemas.microsoft.com/office/drawing/2014/main" id="{B08CB15B-07CC-17A7-63D1-E7DEDF348B79}"/>
              </a:ext>
            </a:extLst>
          </p:cNvPr>
          <p:cNvPicPr>
            <a:picLocks noChangeAspect="1"/>
          </p:cNvPicPr>
          <p:nvPr userDrawn="1"/>
        </p:nvPicPr>
        <p:blipFill>
          <a:blip r:embed="rId8">
            <a:extLst>
              <a:ext uri="{28A0092B-C50C-407E-A947-70E740481C1C}">
                <a14:useLocalDpi xmlns:a14="http://schemas.microsoft.com/office/drawing/2010/main" val="0"/>
              </a:ext>
            </a:extLst>
          </a:blip>
          <a:srcRect/>
          <a:stretch/>
        </p:blipFill>
        <p:spPr>
          <a:xfrm>
            <a:off x="8652467" y="580030"/>
            <a:ext cx="1022827" cy="1076302"/>
          </a:xfrm>
          <a:prstGeom prst="rect">
            <a:avLst/>
          </a:prstGeom>
        </p:spPr>
      </p:pic>
      <p:pic>
        <p:nvPicPr>
          <p:cNvPr id="6" name="Graphic 5">
            <a:extLst>
              <a:ext uri="{FF2B5EF4-FFF2-40B4-BE49-F238E27FC236}">
                <a16:creationId xmlns:a16="http://schemas.microsoft.com/office/drawing/2014/main" id="{B50717E4-5765-1DD1-9818-C80D5BC9FB97}"/>
              </a:ext>
            </a:extLst>
          </p:cNvPr>
          <p:cNvPicPr>
            <a:picLocks noChangeAspect="1"/>
          </p:cNvPicPr>
          <p:nvPr userDrawn="1"/>
        </p:nvPicPr>
        <p:blipFill>
          <a:blip r:embed="rId9">
            <a:extLst>
              <a:ext uri="{96DAC541-7B7A-43D3-8B79-37D633B846F1}">
                <asvg:svgBlip xmlns:asvg="http://schemas.microsoft.com/office/drawing/2016/SVG/main" r:embed="rId10"/>
              </a:ext>
            </a:extLst>
          </a:blip>
          <a:stretch>
            <a:fillRect/>
          </a:stretch>
        </p:blipFill>
        <p:spPr>
          <a:xfrm>
            <a:off x="8031311" y="5860630"/>
            <a:ext cx="2419350" cy="647700"/>
          </a:xfrm>
          <a:prstGeom prst="rect">
            <a:avLst/>
          </a:prstGeom>
        </p:spPr>
      </p:pic>
      <p:pic>
        <p:nvPicPr>
          <p:cNvPr id="10" name="Picture 9" descr="A purple and black logo&#10;&#10;AI-generated content may be incorrect.">
            <a:extLst>
              <a:ext uri="{FF2B5EF4-FFF2-40B4-BE49-F238E27FC236}">
                <a16:creationId xmlns:a16="http://schemas.microsoft.com/office/drawing/2014/main" id="{B9E60A34-4D20-1CC3-5BEE-CF0F4770D4F4}"/>
              </a:ext>
            </a:extLst>
          </p:cNvP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4750471" y="5971849"/>
            <a:ext cx="1849406" cy="493175"/>
          </a:xfrm>
          <a:prstGeom prst="rect">
            <a:avLst/>
          </a:prstGeom>
        </p:spPr>
      </p:pic>
    </p:spTree>
    <p:extLst>
      <p:ext uri="{BB962C8B-B14F-4D97-AF65-F5344CB8AC3E}">
        <p14:creationId xmlns:p14="http://schemas.microsoft.com/office/powerpoint/2010/main" val="168085461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1_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552A757-3B4B-0846-53F0-B9B1710DE3E0}"/>
              </a:ext>
            </a:extLst>
          </p:cNvPr>
          <p:cNvSpPr>
            <a:spLocks noGrp="1"/>
          </p:cNvSpPr>
          <p:nvPr>
            <p:ph type="title"/>
          </p:nvPr>
        </p:nvSpPr>
        <p:spPr>
          <a:xfrm>
            <a:off x="838200" y="273750"/>
            <a:ext cx="10515600" cy="1325563"/>
          </a:xfrm>
        </p:spPr>
        <p:txBody>
          <a:bodyPr>
            <a:noAutofit/>
          </a:bodyPr>
          <a:lstStyle>
            <a:lvl1pPr>
              <a:defRPr lang="en-GB" sz="3600" b="1" kern="1200" dirty="0">
                <a:gradFill>
                  <a:gsLst>
                    <a:gs pos="0">
                      <a:srgbClr val="E94E1B"/>
                    </a:gs>
                    <a:gs pos="100000">
                      <a:srgbClr val="F9B233"/>
                    </a:gs>
                  </a:gsLst>
                  <a:lin ang="1200000" scaled="0"/>
                </a:gradFill>
                <a:latin typeface="Montserrat" pitchFamily="2" charset="0"/>
                <a:ea typeface="+mj-ea"/>
                <a:cs typeface="+mj-cs"/>
              </a:defRPr>
            </a:lvl1pPr>
          </a:lstStyle>
          <a:p>
            <a:pPr lvl="0" algn="l" defTabSz="914400" rtl="0" eaLnBrk="1" latinLnBrk="0" hangingPunct="1">
              <a:lnSpc>
                <a:spcPct val="90000"/>
              </a:lnSpc>
              <a:spcBef>
                <a:spcPct val="0"/>
              </a:spcBef>
              <a:buNone/>
            </a:pPr>
            <a:r>
              <a:rPr lang="es-ES" dirty="0"/>
              <a:t>Haga clic para modificar el estilo de título del patrón</a:t>
            </a:r>
            <a:endParaRPr lang="en-GB" dirty="0"/>
          </a:p>
        </p:txBody>
      </p:sp>
      <p:sp>
        <p:nvSpPr>
          <p:cNvPr id="3" name="Marcador de fecha 2">
            <a:extLst>
              <a:ext uri="{FF2B5EF4-FFF2-40B4-BE49-F238E27FC236}">
                <a16:creationId xmlns:a16="http://schemas.microsoft.com/office/drawing/2014/main" id="{C4657319-E5BD-B863-AE64-0140A49ABCB0}"/>
              </a:ext>
            </a:extLst>
          </p:cNvPr>
          <p:cNvSpPr>
            <a:spLocks noGrp="1"/>
          </p:cNvSpPr>
          <p:nvPr>
            <p:ph type="dt" sz="half" idx="10"/>
          </p:nvPr>
        </p:nvSpPr>
        <p:spPr/>
        <p:txBody>
          <a:bodyPr/>
          <a:lstStyle/>
          <a:p>
            <a:fld id="{1EC84D97-110F-436D-8052-5194FC30C3C0}" type="datetimeFigureOut">
              <a:rPr lang="en-GB" smtClean="0"/>
              <a:t>08/01/2026</a:t>
            </a:fld>
            <a:endParaRPr lang="en-GB"/>
          </a:p>
        </p:txBody>
      </p:sp>
      <p:sp>
        <p:nvSpPr>
          <p:cNvPr id="4" name="Marcador de pie de página 3">
            <a:extLst>
              <a:ext uri="{FF2B5EF4-FFF2-40B4-BE49-F238E27FC236}">
                <a16:creationId xmlns:a16="http://schemas.microsoft.com/office/drawing/2014/main" id="{50936CDA-AF2A-C796-7125-58C71F7FA2F1}"/>
              </a:ext>
            </a:extLst>
          </p:cNvPr>
          <p:cNvSpPr>
            <a:spLocks noGrp="1"/>
          </p:cNvSpPr>
          <p:nvPr>
            <p:ph type="ftr" sz="quarter" idx="11"/>
          </p:nvPr>
        </p:nvSpPr>
        <p:spPr/>
        <p:txBody>
          <a:bodyPr/>
          <a:lstStyle/>
          <a:p>
            <a:endParaRPr lang="en-GB"/>
          </a:p>
        </p:txBody>
      </p:sp>
      <p:sp>
        <p:nvSpPr>
          <p:cNvPr id="5" name="Marcador de número de diapositiva 4">
            <a:extLst>
              <a:ext uri="{FF2B5EF4-FFF2-40B4-BE49-F238E27FC236}">
                <a16:creationId xmlns:a16="http://schemas.microsoft.com/office/drawing/2014/main" id="{EF27F4AA-140A-971A-1607-731B7F8D4523}"/>
              </a:ext>
            </a:extLst>
          </p:cNvPr>
          <p:cNvSpPr>
            <a:spLocks noGrp="1"/>
          </p:cNvSpPr>
          <p:nvPr>
            <p:ph type="sldNum" sz="quarter" idx="12"/>
          </p:nvPr>
        </p:nvSpPr>
        <p:spPr/>
        <p:txBody>
          <a:bodyPr/>
          <a:lstStyle/>
          <a:p>
            <a:fld id="{D3A92039-7BCC-4D02-A517-162A6F375201}" type="slidenum">
              <a:rPr lang="en-GB" smtClean="0"/>
              <a:t>‹#›</a:t>
            </a:fld>
            <a:endParaRPr lang="en-GB"/>
          </a:p>
        </p:txBody>
      </p:sp>
      <p:pic>
        <p:nvPicPr>
          <p:cNvPr id="7" name="Imagen 6" descr="Un dibujo de una cara feliz&#10;&#10;Descripción generada automáticamente con confianza baja">
            <a:extLst>
              <a:ext uri="{FF2B5EF4-FFF2-40B4-BE49-F238E27FC236}">
                <a16:creationId xmlns:a16="http://schemas.microsoft.com/office/drawing/2014/main" id="{D96F3049-B165-F825-BBEE-84FC440AD2F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54992" y="6082413"/>
            <a:ext cx="1756008" cy="547874"/>
          </a:xfrm>
          <a:prstGeom prst="rect">
            <a:avLst/>
          </a:prstGeom>
        </p:spPr>
      </p:pic>
    </p:spTree>
    <p:extLst>
      <p:ext uri="{BB962C8B-B14F-4D97-AF65-F5344CB8AC3E}">
        <p14:creationId xmlns:p14="http://schemas.microsoft.com/office/powerpoint/2010/main" val="35603652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B1EBEA32-89F6-40D1-ABB3-AA1C346A4286}"/>
              </a:ext>
            </a:extLst>
          </p:cNvPr>
          <p:cNvSpPr>
            <a:spLocks noGrp="1"/>
          </p:cNvSpPr>
          <p:nvPr>
            <p:ph type="dt" sz="half" idx="10"/>
          </p:nvPr>
        </p:nvSpPr>
        <p:spPr/>
        <p:txBody>
          <a:bodyPr/>
          <a:lstStyle/>
          <a:p>
            <a:fld id="{1EC84D97-110F-436D-8052-5194FC30C3C0}" type="datetimeFigureOut">
              <a:rPr lang="en-GB" smtClean="0"/>
              <a:t>08/01/2026</a:t>
            </a:fld>
            <a:endParaRPr lang="en-GB"/>
          </a:p>
        </p:txBody>
      </p:sp>
      <p:sp>
        <p:nvSpPr>
          <p:cNvPr id="3" name="Marcador de pie de página 2">
            <a:extLst>
              <a:ext uri="{FF2B5EF4-FFF2-40B4-BE49-F238E27FC236}">
                <a16:creationId xmlns:a16="http://schemas.microsoft.com/office/drawing/2014/main" id="{E58F8F6D-B828-C384-3967-BC3A21C278B4}"/>
              </a:ext>
            </a:extLst>
          </p:cNvPr>
          <p:cNvSpPr>
            <a:spLocks noGrp="1"/>
          </p:cNvSpPr>
          <p:nvPr>
            <p:ph type="ftr" sz="quarter" idx="11"/>
          </p:nvPr>
        </p:nvSpPr>
        <p:spPr/>
        <p:txBody>
          <a:bodyPr/>
          <a:lstStyle/>
          <a:p>
            <a:endParaRPr lang="en-GB"/>
          </a:p>
        </p:txBody>
      </p:sp>
      <p:sp>
        <p:nvSpPr>
          <p:cNvPr id="4" name="Marcador de número de diapositiva 3">
            <a:extLst>
              <a:ext uri="{FF2B5EF4-FFF2-40B4-BE49-F238E27FC236}">
                <a16:creationId xmlns:a16="http://schemas.microsoft.com/office/drawing/2014/main" id="{F6637291-3F2D-7D3F-0CA6-6901343C4D3C}"/>
              </a:ext>
            </a:extLst>
          </p:cNvPr>
          <p:cNvSpPr>
            <a:spLocks noGrp="1"/>
          </p:cNvSpPr>
          <p:nvPr>
            <p:ph type="sldNum" sz="quarter" idx="12"/>
          </p:nvPr>
        </p:nvSpPr>
        <p:spPr/>
        <p:txBody>
          <a:bodyPr/>
          <a:lstStyle/>
          <a:p>
            <a:fld id="{D3A92039-7BCC-4D02-A517-162A6F375201}" type="slidenum">
              <a:rPr lang="en-GB" smtClean="0"/>
              <a:t>‹#›</a:t>
            </a:fld>
            <a:endParaRPr lang="en-GB"/>
          </a:p>
        </p:txBody>
      </p:sp>
      <p:pic>
        <p:nvPicPr>
          <p:cNvPr id="5" name="Imagen 4" descr="Un dibujo de una cara feliz&#10;&#10;Descripción generada automáticamente con confianza baja">
            <a:extLst>
              <a:ext uri="{FF2B5EF4-FFF2-40B4-BE49-F238E27FC236}">
                <a16:creationId xmlns:a16="http://schemas.microsoft.com/office/drawing/2014/main" id="{781EF7A8-8562-707B-834E-B5383648C92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54992" y="6082413"/>
            <a:ext cx="1756008" cy="547874"/>
          </a:xfrm>
          <a:prstGeom prst="rect">
            <a:avLst/>
          </a:prstGeom>
        </p:spPr>
      </p:pic>
    </p:spTree>
    <p:extLst>
      <p:ext uri="{BB962C8B-B14F-4D97-AF65-F5344CB8AC3E}">
        <p14:creationId xmlns:p14="http://schemas.microsoft.com/office/powerpoint/2010/main" val="11755910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55811F8-E31C-CDA9-27AE-0E1FA0B29283}"/>
              </a:ext>
            </a:extLst>
          </p:cNvPr>
          <p:cNvSpPr>
            <a:spLocks noGrp="1"/>
          </p:cNvSpPr>
          <p:nvPr>
            <p:ph type="title"/>
          </p:nvPr>
        </p:nvSpPr>
        <p:spPr>
          <a:xfrm>
            <a:off x="839788" y="457200"/>
            <a:ext cx="3932237" cy="1600200"/>
          </a:xfrm>
        </p:spPr>
        <p:txBody>
          <a:bodyPr anchor="b">
            <a:noAutofit/>
          </a:bodyPr>
          <a:lstStyle>
            <a:lvl1pPr algn="l" defTabSz="914400" rtl="0" eaLnBrk="1" latinLnBrk="0" hangingPunct="1">
              <a:lnSpc>
                <a:spcPct val="90000"/>
              </a:lnSpc>
              <a:spcBef>
                <a:spcPct val="0"/>
              </a:spcBef>
              <a:buNone/>
              <a:defRPr lang="en-GB" sz="2800" b="1" kern="1200" dirty="0">
                <a:gradFill>
                  <a:gsLst>
                    <a:gs pos="0">
                      <a:srgbClr val="E94E1B"/>
                    </a:gs>
                    <a:gs pos="100000">
                      <a:srgbClr val="F9B233"/>
                    </a:gs>
                  </a:gsLst>
                  <a:lin ang="1200000" scaled="0"/>
                </a:gradFill>
                <a:latin typeface="Montserrat" pitchFamily="2" charset="0"/>
                <a:ea typeface="+mj-ea"/>
                <a:cs typeface="+mj-cs"/>
              </a:defRPr>
            </a:lvl1pPr>
          </a:lstStyle>
          <a:p>
            <a:r>
              <a:rPr lang="es-ES" dirty="0"/>
              <a:t>Haga clic para modificar el estilo de título del patrón</a:t>
            </a:r>
            <a:endParaRPr lang="en-GB" dirty="0"/>
          </a:p>
        </p:txBody>
      </p:sp>
      <p:sp>
        <p:nvSpPr>
          <p:cNvPr id="3" name="Marcador de contenido 2">
            <a:extLst>
              <a:ext uri="{FF2B5EF4-FFF2-40B4-BE49-F238E27FC236}">
                <a16:creationId xmlns:a16="http://schemas.microsoft.com/office/drawing/2014/main" id="{0020BDD5-5FAD-395B-5354-9503ED456B11}"/>
              </a:ext>
            </a:extLst>
          </p:cNvPr>
          <p:cNvSpPr>
            <a:spLocks noGrp="1"/>
          </p:cNvSpPr>
          <p:nvPr>
            <p:ph idx="1"/>
          </p:nvPr>
        </p:nvSpPr>
        <p:spPr>
          <a:xfrm>
            <a:off x="5183188" y="987425"/>
            <a:ext cx="6172200" cy="4873625"/>
          </a:xfrm>
        </p:spPr>
        <p:txBody>
          <a:bodyPr/>
          <a:lstStyle>
            <a:lvl1pPr>
              <a:buClr>
                <a:srgbClr val="F9B233"/>
              </a:buClr>
              <a:defRPr sz="3200"/>
            </a:lvl1pPr>
            <a:lvl2pPr>
              <a:buClr>
                <a:srgbClr val="F9B233"/>
              </a:buClr>
              <a:defRPr sz="2800"/>
            </a:lvl2pPr>
            <a:lvl3pPr>
              <a:buClr>
                <a:srgbClr val="F9B233"/>
              </a:buClr>
              <a:defRPr sz="2400"/>
            </a:lvl3pPr>
            <a:lvl4pPr>
              <a:buClr>
                <a:srgbClr val="F9B233"/>
              </a:buClr>
              <a:defRPr sz="2000"/>
            </a:lvl4pPr>
            <a:lvl5pPr>
              <a:buClr>
                <a:srgbClr val="F9B233"/>
              </a:buClr>
              <a:defRPr sz="2000"/>
            </a:lvl5pPr>
            <a:lvl6pPr>
              <a:defRPr sz="2000"/>
            </a:lvl6pPr>
            <a:lvl7pPr>
              <a:defRPr sz="2000"/>
            </a:lvl7pPr>
            <a:lvl8pPr>
              <a:defRPr sz="2000"/>
            </a:lvl8pPr>
            <a:lvl9pPr>
              <a:defRPr sz="2000"/>
            </a:lvl9p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GB" dirty="0"/>
          </a:p>
        </p:txBody>
      </p:sp>
      <p:sp>
        <p:nvSpPr>
          <p:cNvPr id="4" name="Marcador de texto 3">
            <a:extLst>
              <a:ext uri="{FF2B5EF4-FFF2-40B4-BE49-F238E27FC236}">
                <a16:creationId xmlns:a16="http://schemas.microsoft.com/office/drawing/2014/main" id="{767DC1AB-2C21-7E23-CA43-975BD618781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B103F5C8-E681-F08A-F2EA-B251258243F0}"/>
              </a:ext>
            </a:extLst>
          </p:cNvPr>
          <p:cNvSpPr>
            <a:spLocks noGrp="1"/>
          </p:cNvSpPr>
          <p:nvPr>
            <p:ph type="dt" sz="half" idx="10"/>
          </p:nvPr>
        </p:nvSpPr>
        <p:spPr/>
        <p:txBody>
          <a:bodyPr/>
          <a:lstStyle/>
          <a:p>
            <a:fld id="{1EC84D97-110F-436D-8052-5194FC30C3C0}" type="datetimeFigureOut">
              <a:rPr lang="en-GB" smtClean="0"/>
              <a:t>08/01/2026</a:t>
            </a:fld>
            <a:endParaRPr lang="en-GB"/>
          </a:p>
        </p:txBody>
      </p:sp>
      <p:sp>
        <p:nvSpPr>
          <p:cNvPr id="6" name="Marcador de pie de página 5">
            <a:extLst>
              <a:ext uri="{FF2B5EF4-FFF2-40B4-BE49-F238E27FC236}">
                <a16:creationId xmlns:a16="http://schemas.microsoft.com/office/drawing/2014/main" id="{BB84F894-377F-B0CB-C4FB-413D8C8D0D8F}"/>
              </a:ext>
            </a:extLst>
          </p:cNvPr>
          <p:cNvSpPr>
            <a:spLocks noGrp="1"/>
          </p:cNvSpPr>
          <p:nvPr>
            <p:ph type="ftr" sz="quarter" idx="11"/>
          </p:nvPr>
        </p:nvSpPr>
        <p:spPr/>
        <p:txBody>
          <a:bodyPr/>
          <a:lstStyle/>
          <a:p>
            <a:endParaRPr lang="en-GB"/>
          </a:p>
        </p:txBody>
      </p:sp>
      <p:sp>
        <p:nvSpPr>
          <p:cNvPr id="7" name="Marcador de número de diapositiva 6">
            <a:extLst>
              <a:ext uri="{FF2B5EF4-FFF2-40B4-BE49-F238E27FC236}">
                <a16:creationId xmlns:a16="http://schemas.microsoft.com/office/drawing/2014/main" id="{3C3A7764-509B-6E0D-BF2F-C24002671976}"/>
              </a:ext>
            </a:extLst>
          </p:cNvPr>
          <p:cNvSpPr>
            <a:spLocks noGrp="1"/>
          </p:cNvSpPr>
          <p:nvPr>
            <p:ph type="sldNum" sz="quarter" idx="12"/>
          </p:nvPr>
        </p:nvSpPr>
        <p:spPr/>
        <p:txBody>
          <a:bodyPr/>
          <a:lstStyle/>
          <a:p>
            <a:fld id="{D3A92039-7BCC-4D02-A517-162A6F375201}" type="slidenum">
              <a:rPr lang="en-GB" smtClean="0"/>
              <a:t>‹#›</a:t>
            </a:fld>
            <a:endParaRPr lang="en-GB"/>
          </a:p>
        </p:txBody>
      </p:sp>
      <p:pic>
        <p:nvPicPr>
          <p:cNvPr id="8" name="Imagen 7" descr="Un dibujo de una cara feliz&#10;&#10;Descripción generada automáticamente con confianza baja">
            <a:extLst>
              <a:ext uri="{FF2B5EF4-FFF2-40B4-BE49-F238E27FC236}">
                <a16:creationId xmlns:a16="http://schemas.microsoft.com/office/drawing/2014/main" id="{139B00AB-4ABD-563F-E7FF-1C7167F571B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54992" y="6082413"/>
            <a:ext cx="1756008" cy="547874"/>
          </a:xfrm>
          <a:prstGeom prst="rect">
            <a:avLst/>
          </a:prstGeom>
        </p:spPr>
      </p:pic>
    </p:spTree>
    <p:extLst>
      <p:ext uri="{BB962C8B-B14F-4D97-AF65-F5344CB8AC3E}">
        <p14:creationId xmlns:p14="http://schemas.microsoft.com/office/powerpoint/2010/main" val="32804178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90D51F5-F6F6-A65B-EB46-6F14C5DEB93A}"/>
              </a:ext>
            </a:extLst>
          </p:cNvPr>
          <p:cNvSpPr>
            <a:spLocks noGrp="1"/>
          </p:cNvSpPr>
          <p:nvPr>
            <p:ph type="title"/>
          </p:nvPr>
        </p:nvSpPr>
        <p:spPr>
          <a:xfrm>
            <a:off x="839788" y="457200"/>
            <a:ext cx="3932237" cy="1600200"/>
          </a:xfrm>
        </p:spPr>
        <p:txBody>
          <a:bodyPr anchor="b">
            <a:normAutofit/>
          </a:bodyPr>
          <a:lstStyle>
            <a:lvl1pPr>
              <a:defRPr sz="2800">
                <a:gradFill>
                  <a:gsLst>
                    <a:gs pos="0">
                      <a:srgbClr val="E94E1B"/>
                    </a:gs>
                    <a:gs pos="100000">
                      <a:srgbClr val="F9B233"/>
                    </a:gs>
                  </a:gsLst>
                  <a:lin ang="1200000" scaled="0"/>
                </a:gradFill>
              </a:defRPr>
            </a:lvl1pPr>
          </a:lstStyle>
          <a:p>
            <a:r>
              <a:rPr lang="es-ES" dirty="0"/>
              <a:t>Haga clic para modificar el estilo de título del patrón</a:t>
            </a:r>
            <a:endParaRPr lang="en-GB" dirty="0"/>
          </a:p>
        </p:txBody>
      </p:sp>
      <p:sp>
        <p:nvSpPr>
          <p:cNvPr id="3" name="Marcador de posición de imagen 2">
            <a:extLst>
              <a:ext uri="{FF2B5EF4-FFF2-40B4-BE49-F238E27FC236}">
                <a16:creationId xmlns:a16="http://schemas.microsoft.com/office/drawing/2014/main" id="{2810A763-4722-2D2F-C612-6E4F63CBCB8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Marcador de texto 3">
            <a:extLst>
              <a:ext uri="{FF2B5EF4-FFF2-40B4-BE49-F238E27FC236}">
                <a16:creationId xmlns:a16="http://schemas.microsoft.com/office/drawing/2014/main" id="{F4A42D30-F5F0-16AD-4266-79816E8687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109DE773-2AF7-8B14-1DD0-6E8F54C76E50}"/>
              </a:ext>
            </a:extLst>
          </p:cNvPr>
          <p:cNvSpPr>
            <a:spLocks noGrp="1"/>
          </p:cNvSpPr>
          <p:nvPr>
            <p:ph type="dt" sz="half" idx="10"/>
          </p:nvPr>
        </p:nvSpPr>
        <p:spPr/>
        <p:txBody>
          <a:bodyPr/>
          <a:lstStyle/>
          <a:p>
            <a:fld id="{1EC84D97-110F-436D-8052-5194FC30C3C0}" type="datetimeFigureOut">
              <a:rPr lang="en-GB" smtClean="0"/>
              <a:t>08/01/2026</a:t>
            </a:fld>
            <a:endParaRPr lang="en-GB"/>
          </a:p>
        </p:txBody>
      </p:sp>
      <p:sp>
        <p:nvSpPr>
          <p:cNvPr id="6" name="Marcador de pie de página 5">
            <a:extLst>
              <a:ext uri="{FF2B5EF4-FFF2-40B4-BE49-F238E27FC236}">
                <a16:creationId xmlns:a16="http://schemas.microsoft.com/office/drawing/2014/main" id="{15903CF5-0E9F-F5E0-253D-1520D4910055}"/>
              </a:ext>
            </a:extLst>
          </p:cNvPr>
          <p:cNvSpPr>
            <a:spLocks noGrp="1"/>
          </p:cNvSpPr>
          <p:nvPr>
            <p:ph type="ftr" sz="quarter" idx="11"/>
          </p:nvPr>
        </p:nvSpPr>
        <p:spPr/>
        <p:txBody>
          <a:bodyPr/>
          <a:lstStyle/>
          <a:p>
            <a:endParaRPr lang="en-GB"/>
          </a:p>
        </p:txBody>
      </p:sp>
      <p:sp>
        <p:nvSpPr>
          <p:cNvPr id="7" name="Marcador de número de diapositiva 6">
            <a:extLst>
              <a:ext uri="{FF2B5EF4-FFF2-40B4-BE49-F238E27FC236}">
                <a16:creationId xmlns:a16="http://schemas.microsoft.com/office/drawing/2014/main" id="{F824E106-9D1B-F982-3881-D3656275CED9}"/>
              </a:ext>
            </a:extLst>
          </p:cNvPr>
          <p:cNvSpPr>
            <a:spLocks noGrp="1"/>
          </p:cNvSpPr>
          <p:nvPr>
            <p:ph type="sldNum" sz="quarter" idx="12"/>
          </p:nvPr>
        </p:nvSpPr>
        <p:spPr/>
        <p:txBody>
          <a:bodyPr/>
          <a:lstStyle/>
          <a:p>
            <a:fld id="{D3A92039-7BCC-4D02-A517-162A6F375201}" type="slidenum">
              <a:rPr lang="en-GB" smtClean="0"/>
              <a:t>‹#›</a:t>
            </a:fld>
            <a:endParaRPr lang="en-GB"/>
          </a:p>
        </p:txBody>
      </p:sp>
      <p:pic>
        <p:nvPicPr>
          <p:cNvPr id="8" name="Imagen 7" descr="Un dibujo de una cara feliz&#10;&#10;Descripción generada automáticamente con confianza baja">
            <a:extLst>
              <a:ext uri="{FF2B5EF4-FFF2-40B4-BE49-F238E27FC236}">
                <a16:creationId xmlns:a16="http://schemas.microsoft.com/office/drawing/2014/main" id="{15600959-2B8B-870F-A288-2DED488DF77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54992" y="6082413"/>
            <a:ext cx="1756008" cy="547874"/>
          </a:xfrm>
          <a:prstGeom prst="rect">
            <a:avLst/>
          </a:prstGeom>
        </p:spPr>
      </p:pic>
    </p:spTree>
    <p:extLst>
      <p:ext uri="{BB962C8B-B14F-4D97-AF65-F5344CB8AC3E}">
        <p14:creationId xmlns:p14="http://schemas.microsoft.com/office/powerpoint/2010/main" val="14503149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B1EBEA32-89F6-40D1-ABB3-AA1C346A4286}"/>
              </a:ext>
            </a:extLst>
          </p:cNvPr>
          <p:cNvSpPr>
            <a:spLocks noGrp="1"/>
          </p:cNvSpPr>
          <p:nvPr>
            <p:ph type="dt" sz="half" idx="10"/>
          </p:nvPr>
        </p:nvSpPr>
        <p:spPr/>
        <p:txBody>
          <a:bodyPr/>
          <a:lstStyle/>
          <a:p>
            <a:fld id="{1EC84D97-110F-436D-8052-5194FC30C3C0}" type="datetimeFigureOut">
              <a:rPr lang="en-GB" smtClean="0"/>
              <a:t>08/01/2026</a:t>
            </a:fld>
            <a:endParaRPr lang="en-GB"/>
          </a:p>
        </p:txBody>
      </p:sp>
      <p:sp>
        <p:nvSpPr>
          <p:cNvPr id="3" name="Marcador de pie de página 2">
            <a:extLst>
              <a:ext uri="{FF2B5EF4-FFF2-40B4-BE49-F238E27FC236}">
                <a16:creationId xmlns:a16="http://schemas.microsoft.com/office/drawing/2014/main" id="{E58F8F6D-B828-C384-3967-BC3A21C278B4}"/>
              </a:ext>
            </a:extLst>
          </p:cNvPr>
          <p:cNvSpPr>
            <a:spLocks noGrp="1"/>
          </p:cNvSpPr>
          <p:nvPr>
            <p:ph type="ftr" sz="quarter" idx="11"/>
          </p:nvPr>
        </p:nvSpPr>
        <p:spPr/>
        <p:txBody>
          <a:bodyPr/>
          <a:lstStyle/>
          <a:p>
            <a:endParaRPr lang="en-GB"/>
          </a:p>
        </p:txBody>
      </p:sp>
      <p:sp>
        <p:nvSpPr>
          <p:cNvPr id="4" name="Marcador de número de diapositiva 3">
            <a:extLst>
              <a:ext uri="{FF2B5EF4-FFF2-40B4-BE49-F238E27FC236}">
                <a16:creationId xmlns:a16="http://schemas.microsoft.com/office/drawing/2014/main" id="{F6637291-3F2D-7D3F-0CA6-6901343C4D3C}"/>
              </a:ext>
            </a:extLst>
          </p:cNvPr>
          <p:cNvSpPr>
            <a:spLocks noGrp="1"/>
          </p:cNvSpPr>
          <p:nvPr>
            <p:ph type="sldNum" sz="quarter" idx="12"/>
          </p:nvPr>
        </p:nvSpPr>
        <p:spPr/>
        <p:txBody>
          <a:bodyPr/>
          <a:lstStyle/>
          <a:p>
            <a:fld id="{D3A92039-7BCC-4D02-A517-162A6F375201}" type="slidenum">
              <a:rPr lang="en-GB" smtClean="0"/>
              <a:t>‹#›</a:t>
            </a:fld>
            <a:endParaRPr lang="en-GB"/>
          </a:p>
        </p:txBody>
      </p:sp>
      <p:pic>
        <p:nvPicPr>
          <p:cNvPr id="5" name="Imagen 4" descr="Un dibujo de una cara feliz&#10;&#10;Descripción generada automáticamente con confianza baja">
            <a:extLst>
              <a:ext uri="{FF2B5EF4-FFF2-40B4-BE49-F238E27FC236}">
                <a16:creationId xmlns:a16="http://schemas.microsoft.com/office/drawing/2014/main" id="{781EF7A8-8562-707B-834E-B5383648C92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54992" y="6082413"/>
            <a:ext cx="1756008" cy="547874"/>
          </a:xfrm>
          <a:prstGeom prst="rect">
            <a:avLst/>
          </a:prstGeom>
        </p:spPr>
      </p:pic>
    </p:spTree>
    <p:extLst>
      <p:ext uri="{BB962C8B-B14F-4D97-AF65-F5344CB8AC3E}">
        <p14:creationId xmlns:p14="http://schemas.microsoft.com/office/powerpoint/2010/main" val="17434157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pic>
        <p:nvPicPr>
          <p:cNvPr id="4" name="Imagen 3" descr="Icono&#10;&#10;Descripción generada automáticamente">
            <a:extLst>
              <a:ext uri="{FF2B5EF4-FFF2-40B4-BE49-F238E27FC236}">
                <a16:creationId xmlns:a16="http://schemas.microsoft.com/office/drawing/2014/main" id="{B6766C1C-620F-0438-5DA0-01798F29A9D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675294" cy="6858000"/>
          </a:xfrm>
          <a:prstGeom prst="rect">
            <a:avLst/>
          </a:prstGeom>
        </p:spPr>
      </p:pic>
      <p:pic>
        <p:nvPicPr>
          <p:cNvPr id="7" name="Imagen 6" descr="Un dibujo de una cara feliz&#10;&#10;Descripción generada automáticamente con confianza baja">
            <a:extLst>
              <a:ext uri="{FF2B5EF4-FFF2-40B4-BE49-F238E27FC236}">
                <a16:creationId xmlns:a16="http://schemas.microsoft.com/office/drawing/2014/main" id="{9C4B20E7-3EB4-BF29-E35A-8545C2234FC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684856" y="2382717"/>
            <a:ext cx="6090377" cy="1900197"/>
          </a:xfrm>
          <a:prstGeom prst="rect">
            <a:avLst/>
          </a:prstGeom>
        </p:spPr>
      </p:pic>
      <p:pic>
        <p:nvPicPr>
          <p:cNvPr id="9" name="Picture 8" descr="A picture containing shirt, drawing&#10;&#10;Description automatically generated">
            <a:extLst>
              <a:ext uri="{FF2B5EF4-FFF2-40B4-BE49-F238E27FC236}">
                <a16:creationId xmlns:a16="http://schemas.microsoft.com/office/drawing/2014/main" id="{9F2F25DA-9FB2-E31D-1E15-83CC0DDFE4C2}"/>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652344" y="5112663"/>
            <a:ext cx="1570758" cy="915588"/>
          </a:xfrm>
          <a:prstGeom prst="rect">
            <a:avLst/>
          </a:prstGeom>
        </p:spPr>
      </p:pic>
      <p:pic>
        <p:nvPicPr>
          <p:cNvPr id="10" name="Picture 28">
            <a:extLst>
              <a:ext uri="{FF2B5EF4-FFF2-40B4-BE49-F238E27FC236}">
                <a16:creationId xmlns:a16="http://schemas.microsoft.com/office/drawing/2014/main" id="{A8DB768F-5D74-080F-6BEE-632490D39E59}"/>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8092750" y="5035542"/>
            <a:ext cx="2732051" cy="992709"/>
          </a:xfrm>
          <a:prstGeom prst="rect">
            <a:avLst/>
          </a:prstGeom>
        </p:spPr>
      </p:pic>
      <p:pic>
        <p:nvPicPr>
          <p:cNvPr id="11" name="Picture 32" descr="A picture containing drawing, food, plate&#10;&#10;Description automatically generated">
            <a:extLst>
              <a:ext uri="{FF2B5EF4-FFF2-40B4-BE49-F238E27FC236}">
                <a16:creationId xmlns:a16="http://schemas.microsoft.com/office/drawing/2014/main" id="{148A4F17-445A-66CB-1B61-6E579F31C924}"/>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0713112" y="5257208"/>
            <a:ext cx="1167274" cy="771043"/>
          </a:xfrm>
          <a:prstGeom prst="rect">
            <a:avLst/>
          </a:prstGeom>
        </p:spPr>
      </p:pic>
      <p:pic>
        <p:nvPicPr>
          <p:cNvPr id="12" name="Imagen 11">
            <a:extLst>
              <a:ext uri="{FF2B5EF4-FFF2-40B4-BE49-F238E27FC236}">
                <a16:creationId xmlns:a16="http://schemas.microsoft.com/office/drawing/2014/main" id="{209FB97B-097D-3136-82FD-95E63E3EBE3E}"/>
              </a:ext>
            </a:extLst>
          </p:cNvPr>
          <p:cNvPicPr>
            <a:picLocks noChangeAspect="1"/>
          </p:cNvPicPr>
          <p:nvPr userDrawn="1"/>
        </p:nvPicPr>
        <p:blipFill>
          <a:blip r:embed="rId7">
            <a:extLst>
              <a:ext uri="{28A0092B-C50C-407E-A947-70E740481C1C}">
                <a14:useLocalDpi xmlns:a14="http://schemas.microsoft.com/office/drawing/2010/main" val="0"/>
              </a:ext>
            </a:extLst>
          </a:blip>
          <a:srcRect/>
          <a:stretch/>
        </p:blipFill>
        <p:spPr>
          <a:xfrm>
            <a:off x="5250372" y="5168939"/>
            <a:ext cx="1820266" cy="849458"/>
          </a:xfrm>
          <a:prstGeom prst="rect">
            <a:avLst/>
          </a:prstGeom>
        </p:spPr>
      </p:pic>
      <p:pic>
        <p:nvPicPr>
          <p:cNvPr id="2" name="Picture 24" descr="A picture containing drawing, food&#10;&#10;Description automatically generated">
            <a:extLst>
              <a:ext uri="{FF2B5EF4-FFF2-40B4-BE49-F238E27FC236}">
                <a16:creationId xmlns:a16="http://schemas.microsoft.com/office/drawing/2014/main" id="{5880D9BA-40E2-F944-831F-958E94B794F3}"/>
              </a:ext>
            </a:extLst>
          </p:cNvPr>
          <p:cNvPicPr>
            <a:picLocks noChangeAspect="1"/>
          </p:cNvPicPr>
          <p:nvPr userDrawn="1"/>
        </p:nvPicPr>
        <p:blipFill rotWithShape="1">
          <a:blip r:embed="rId8">
            <a:extLst>
              <a:ext uri="{28A0092B-C50C-407E-A947-70E740481C1C}">
                <a14:useLocalDpi xmlns:a14="http://schemas.microsoft.com/office/drawing/2010/main" val="0"/>
              </a:ext>
            </a:extLst>
          </a:blip>
          <a:srcRect r="55732"/>
          <a:stretch/>
        </p:blipFill>
        <p:spPr>
          <a:xfrm>
            <a:off x="9240986" y="349670"/>
            <a:ext cx="2642535" cy="1280419"/>
          </a:xfrm>
          <a:prstGeom prst="rect">
            <a:avLst/>
          </a:prstGeom>
        </p:spPr>
      </p:pic>
      <p:pic>
        <p:nvPicPr>
          <p:cNvPr id="3" name="Imagen 2" descr="Logotipo&#10;&#10;Descripción generada automáticamente con confianza baja">
            <a:extLst>
              <a:ext uri="{FF2B5EF4-FFF2-40B4-BE49-F238E27FC236}">
                <a16:creationId xmlns:a16="http://schemas.microsoft.com/office/drawing/2014/main" id="{8B0D5B19-AEC7-CA58-1900-21843B44B264}"/>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602427" y="192369"/>
            <a:ext cx="1996809" cy="1199447"/>
          </a:xfrm>
          <a:prstGeom prst="rect">
            <a:avLst/>
          </a:prstGeom>
        </p:spPr>
      </p:pic>
      <p:pic>
        <p:nvPicPr>
          <p:cNvPr id="5" name="Picture 4">
            <a:extLst>
              <a:ext uri="{FF2B5EF4-FFF2-40B4-BE49-F238E27FC236}">
                <a16:creationId xmlns:a16="http://schemas.microsoft.com/office/drawing/2014/main" id="{42AFA682-34AC-F318-C10A-21FA5844EEC5}"/>
              </a:ext>
            </a:extLst>
          </p:cNvPr>
          <p:cNvPicPr>
            <a:picLocks noChangeAspect="1"/>
          </p:cNvPicPr>
          <p:nvPr userDrawn="1"/>
        </p:nvPicPr>
        <p:blipFill>
          <a:blip r:embed="rId10">
            <a:extLst>
              <a:ext uri="{28A0092B-C50C-407E-A947-70E740481C1C}">
                <a14:useLocalDpi xmlns:a14="http://schemas.microsoft.com/office/drawing/2010/main" val="0"/>
              </a:ext>
            </a:extLst>
          </a:blip>
          <a:srcRect/>
          <a:stretch/>
        </p:blipFill>
        <p:spPr>
          <a:xfrm>
            <a:off x="8652467" y="580030"/>
            <a:ext cx="1022827" cy="1076302"/>
          </a:xfrm>
          <a:prstGeom prst="rect">
            <a:avLst/>
          </a:prstGeom>
        </p:spPr>
      </p:pic>
    </p:spTree>
    <p:extLst>
      <p:ext uri="{BB962C8B-B14F-4D97-AF65-F5344CB8AC3E}">
        <p14:creationId xmlns:p14="http://schemas.microsoft.com/office/powerpoint/2010/main" val="81428433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pic>
        <p:nvPicPr>
          <p:cNvPr id="8" name="Imagen 7" descr="Imagen que contiene luz, reloj&#10;&#10;Descripción generada automáticamente">
            <a:extLst>
              <a:ext uri="{FF2B5EF4-FFF2-40B4-BE49-F238E27FC236}">
                <a16:creationId xmlns:a16="http://schemas.microsoft.com/office/drawing/2014/main" id="{EC58E8B7-C146-C828-825F-BE969795E7E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745" t="61217" r="1815" b="2467"/>
          <a:stretch/>
        </p:blipFill>
        <p:spPr>
          <a:xfrm>
            <a:off x="0" y="0"/>
            <a:ext cx="12192000" cy="1646238"/>
          </a:xfrm>
          <a:prstGeom prst="rect">
            <a:avLst/>
          </a:prstGeom>
        </p:spPr>
      </p:pic>
      <p:sp>
        <p:nvSpPr>
          <p:cNvPr id="2" name="Título 1">
            <a:extLst>
              <a:ext uri="{FF2B5EF4-FFF2-40B4-BE49-F238E27FC236}">
                <a16:creationId xmlns:a16="http://schemas.microsoft.com/office/drawing/2014/main" id="{FBD92E87-F3B1-A4F9-D594-B9562763812A}"/>
              </a:ext>
            </a:extLst>
          </p:cNvPr>
          <p:cNvSpPr>
            <a:spLocks noGrp="1"/>
          </p:cNvSpPr>
          <p:nvPr>
            <p:ph type="title"/>
          </p:nvPr>
        </p:nvSpPr>
        <p:spPr>
          <a:xfrm>
            <a:off x="838200" y="160337"/>
            <a:ext cx="10515600" cy="1325563"/>
          </a:xfrm>
        </p:spPr>
        <p:txBody>
          <a:bodyPr/>
          <a:lstStyle>
            <a:lvl1pPr>
              <a:defRPr>
                <a:solidFill>
                  <a:schemeClr val="bg1"/>
                </a:solidFill>
              </a:defRPr>
            </a:lvl1pPr>
          </a:lstStyle>
          <a:p>
            <a:r>
              <a:rPr lang="es-ES" dirty="0"/>
              <a:t>Haga clic para modificar el estilo de título del patrón</a:t>
            </a:r>
            <a:endParaRPr lang="en-GB" dirty="0"/>
          </a:p>
        </p:txBody>
      </p:sp>
      <p:sp>
        <p:nvSpPr>
          <p:cNvPr id="3" name="Marcador de contenido 2">
            <a:extLst>
              <a:ext uri="{FF2B5EF4-FFF2-40B4-BE49-F238E27FC236}">
                <a16:creationId xmlns:a16="http://schemas.microsoft.com/office/drawing/2014/main" id="{DDBD0D51-A228-E65F-5F18-9536D76ABAE2}"/>
              </a:ext>
            </a:extLst>
          </p:cNvPr>
          <p:cNvSpPr>
            <a:spLocks noGrp="1"/>
          </p:cNvSpPr>
          <p:nvPr>
            <p:ph idx="1"/>
          </p:nvPr>
        </p:nvSpPr>
        <p:spPr/>
        <p:txBody>
          <a:body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GB" dirty="0"/>
          </a:p>
        </p:txBody>
      </p:sp>
      <p:sp>
        <p:nvSpPr>
          <p:cNvPr id="4" name="Marcador de fecha 3">
            <a:extLst>
              <a:ext uri="{FF2B5EF4-FFF2-40B4-BE49-F238E27FC236}">
                <a16:creationId xmlns:a16="http://schemas.microsoft.com/office/drawing/2014/main" id="{4F03E578-76D7-B4BE-F94A-CC9FF0D87135}"/>
              </a:ext>
            </a:extLst>
          </p:cNvPr>
          <p:cNvSpPr>
            <a:spLocks noGrp="1"/>
          </p:cNvSpPr>
          <p:nvPr>
            <p:ph type="dt" sz="half" idx="10"/>
          </p:nvPr>
        </p:nvSpPr>
        <p:spPr/>
        <p:txBody>
          <a:bodyPr/>
          <a:lstStyle/>
          <a:p>
            <a:fld id="{1EC84D97-110F-436D-8052-5194FC30C3C0}" type="datetimeFigureOut">
              <a:rPr lang="en-GB" smtClean="0"/>
              <a:t>08/01/2026</a:t>
            </a:fld>
            <a:endParaRPr lang="en-GB"/>
          </a:p>
        </p:txBody>
      </p:sp>
      <p:sp>
        <p:nvSpPr>
          <p:cNvPr id="5" name="Marcador de pie de página 4">
            <a:extLst>
              <a:ext uri="{FF2B5EF4-FFF2-40B4-BE49-F238E27FC236}">
                <a16:creationId xmlns:a16="http://schemas.microsoft.com/office/drawing/2014/main" id="{3C10252D-BBFB-1C9A-D4E4-AC5F5A19C4B2}"/>
              </a:ext>
            </a:extLst>
          </p:cNvPr>
          <p:cNvSpPr>
            <a:spLocks noGrp="1"/>
          </p:cNvSpPr>
          <p:nvPr>
            <p:ph type="ftr" sz="quarter" idx="11"/>
          </p:nvPr>
        </p:nvSpPr>
        <p:spPr/>
        <p:txBody>
          <a:bodyPr/>
          <a:lstStyle/>
          <a:p>
            <a:endParaRPr lang="en-GB"/>
          </a:p>
        </p:txBody>
      </p:sp>
      <p:sp>
        <p:nvSpPr>
          <p:cNvPr id="6" name="Marcador de número de diapositiva 5">
            <a:extLst>
              <a:ext uri="{FF2B5EF4-FFF2-40B4-BE49-F238E27FC236}">
                <a16:creationId xmlns:a16="http://schemas.microsoft.com/office/drawing/2014/main" id="{342F7EF7-EDDE-AAE2-0D14-E48434DE7278}"/>
              </a:ext>
            </a:extLst>
          </p:cNvPr>
          <p:cNvSpPr>
            <a:spLocks noGrp="1"/>
          </p:cNvSpPr>
          <p:nvPr>
            <p:ph type="sldNum" sz="quarter" idx="12"/>
          </p:nvPr>
        </p:nvSpPr>
        <p:spPr/>
        <p:txBody>
          <a:bodyPr/>
          <a:lstStyle/>
          <a:p>
            <a:fld id="{D3A92039-7BCC-4D02-A517-162A6F375201}" type="slidenum">
              <a:rPr lang="en-GB" smtClean="0"/>
              <a:t>‹#›</a:t>
            </a:fld>
            <a:endParaRPr lang="en-GB"/>
          </a:p>
        </p:txBody>
      </p:sp>
      <p:pic>
        <p:nvPicPr>
          <p:cNvPr id="10" name="Imagen 9" descr="Un dibujo de una cara feliz&#10;&#10;Descripción generada automáticamente con confianza baja">
            <a:extLst>
              <a:ext uri="{FF2B5EF4-FFF2-40B4-BE49-F238E27FC236}">
                <a16:creationId xmlns:a16="http://schemas.microsoft.com/office/drawing/2014/main" id="{3AEF2DBA-32C8-ECAC-FD03-499D148BC8F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054992" y="6082413"/>
            <a:ext cx="1756008" cy="547874"/>
          </a:xfrm>
          <a:prstGeom prst="rect">
            <a:avLst/>
          </a:prstGeom>
        </p:spPr>
      </p:pic>
    </p:spTree>
    <p:extLst>
      <p:ext uri="{BB962C8B-B14F-4D97-AF65-F5344CB8AC3E}">
        <p14:creationId xmlns:p14="http://schemas.microsoft.com/office/powerpoint/2010/main" val="100774394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1_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BD92E87-F3B1-A4F9-D594-B9562763812A}"/>
              </a:ext>
            </a:extLst>
          </p:cNvPr>
          <p:cNvSpPr>
            <a:spLocks noGrp="1"/>
          </p:cNvSpPr>
          <p:nvPr>
            <p:ph type="title"/>
          </p:nvPr>
        </p:nvSpPr>
        <p:spPr>
          <a:xfrm>
            <a:off x="838200" y="500062"/>
            <a:ext cx="10515600" cy="1325563"/>
          </a:xfrm>
        </p:spPr>
        <p:txBody>
          <a:bodyPr>
            <a:noAutofit/>
          </a:bodyPr>
          <a:lstStyle>
            <a:lvl1pPr algn="l" defTabSz="914400" rtl="0" eaLnBrk="1" latinLnBrk="0" hangingPunct="1">
              <a:lnSpc>
                <a:spcPct val="90000"/>
              </a:lnSpc>
              <a:spcBef>
                <a:spcPct val="0"/>
              </a:spcBef>
              <a:buNone/>
              <a:defRPr lang="en-GB" sz="4800" b="1" kern="1200" dirty="0">
                <a:gradFill>
                  <a:gsLst>
                    <a:gs pos="0">
                      <a:srgbClr val="E94E1B"/>
                    </a:gs>
                    <a:gs pos="100000">
                      <a:srgbClr val="F9B233"/>
                    </a:gs>
                  </a:gsLst>
                  <a:lin ang="1200000" scaled="0"/>
                </a:gradFill>
                <a:latin typeface="Montserrat" pitchFamily="2" charset="0"/>
                <a:ea typeface="+mj-ea"/>
                <a:cs typeface="+mj-cs"/>
              </a:defRPr>
            </a:lvl1pPr>
          </a:lstStyle>
          <a:p>
            <a:r>
              <a:rPr lang="es-ES" dirty="0"/>
              <a:t>Haga clic para modificar el estilo de título del patrón</a:t>
            </a:r>
            <a:endParaRPr lang="en-GB" dirty="0"/>
          </a:p>
        </p:txBody>
      </p:sp>
      <p:sp>
        <p:nvSpPr>
          <p:cNvPr id="3" name="Marcador de contenido 2">
            <a:extLst>
              <a:ext uri="{FF2B5EF4-FFF2-40B4-BE49-F238E27FC236}">
                <a16:creationId xmlns:a16="http://schemas.microsoft.com/office/drawing/2014/main" id="{DDBD0D51-A228-E65F-5F18-9536D76ABAE2}"/>
              </a:ext>
            </a:extLst>
          </p:cNvPr>
          <p:cNvSpPr>
            <a:spLocks noGrp="1"/>
          </p:cNvSpPr>
          <p:nvPr>
            <p:ph idx="1"/>
          </p:nvPr>
        </p:nvSpPr>
        <p:spPr/>
        <p:txBody>
          <a:bodyPr/>
          <a:lstStyle>
            <a:lvl1pPr>
              <a:buClr>
                <a:srgbClr val="F9B233"/>
              </a:buClr>
              <a:defRPr/>
            </a:lvl1pPr>
            <a:lvl2pPr>
              <a:buClr>
                <a:srgbClr val="F9B233"/>
              </a:buClr>
              <a:defRPr/>
            </a:lvl2pPr>
            <a:lvl3pPr>
              <a:buClr>
                <a:srgbClr val="F9B233"/>
              </a:buClr>
              <a:defRPr/>
            </a:lvl3pPr>
            <a:lvl4pPr>
              <a:buClr>
                <a:srgbClr val="F9B233"/>
              </a:buClr>
              <a:defRPr/>
            </a:lvl4pPr>
            <a:lvl5pPr>
              <a:buClr>
                <a:srgbClr val="F9B233"/>
              </a:buClr>
              <a:defRPr/>
            </a:lvl5p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GB" dirty="0"/>
          </a:p>
        </p:txBody>
      </p:sp>
      <p:sp>
        <p:nvSpPr>
          <p:cNvPr id="4" name="Marcador de fecha 3">
            <a:extLst>
              <a:ext uri="{FF2B5EF4-FFF2-40B4-BE49-F238E27FC236}">
                <a16:creationId xmlns:a16="http://schemas.microsoft.com/office/drawing/2014/main" id="{4F03E578-76D7-B4BE-F94A-CC9FF0D87135}"/>
              </a:ext>
            </a:extLst>
          </p:cNvPr>
          <p:cNvSpPr>
            <a:spLocks noGrp="1"/>
          </p:cNvSpPr>
          <p:nvPr>
            <p:ph type="dt" sz="half" idx="10"/>
          </p:nvPr>
        </p:nvSpPr>
        <p:spPr/>
        <p:txBody>
          <a:bodyPr/>
          <a:lstStyle/>
          <a:p>
            <a:fld id="{1EC84D97-110F-436D-8052-5194FC30C3C0}" type="datetimeFigureOut">
              <a:rPr lang="en-GB" smtClean="0"/>
              <a:t>08/01/2026</a:t>
            </a:fld>
            <a:endParaRPr lang="en-GB"/>
          </a:p>
        </p:txBody>
      </p:sp>
      <p:sp>
        <p:nvSpPr>
          <p:cNvPr id="5" name="Marcador de pie de página 4">
            <a:extLst>
              <a:ext uri="{FF2B5EF4-FFF2-40B4-BE49-F238E27FC236}">
                <a16:creationId xmlns:a16="http://schemas.microsoft.com/office/drawing/2014/main" id="{3C10252D-BBFB-1C9A-D4E4-AC5F5A19C4B2}"/>
              </a:ext>
            </a:extLst>
          </p:cNvPr>
          <p:cNvSpPr>
            <a:spLocks noGrp="1"/>
          </p:cNvSpPr>
          <p:nvPr>
            <p:ph type="ftr" sz="quarter" idx="11"/>
          </p:nvPr>
        </p:nvSpPr>
        <p:spPr/>
        <p:txBody>
          <a:bodyPr/>
          <a:lstStyle/>
          <a:p>
            <a:endParaRPr lang="en-GB"/>
          </a:p>
        </p:txBody>
      </p:sp>
      <p:sp>
        <p:nvSpPr>
          <p:cNvPr id="6" name="Marcador de número de diapositiva 5">
            <a:extLst>
              <a:ext uri="{FF2B5EF4-FFF2-40B4-BE49-F238E27FC236}">
                <a16:creationId xmlns:a16="http://schemas.microsoft.com/office/drawing/2014/main" id="{342F7EF7-EDDE-AAE2-0D14-E48434DE7278}"/>
              </a:ext>
            </a:extLst>
          </p:cNvPr>
          <p:cNvSpPr>
            <a:spLocks noGrp="1"/>
          </p:cNvSpPr>
          <p:nvPr>
            <p:ph type="sldNum" sz="quarter" idx="12"/>
          </p:nvPr>
        </p:nvSpPr>
        <p:spPr/>
        <p:txBody>
          <a:bodyPr/>
          <a:lstStyle/>
          <a:p>
            <a:fld id="{D3A92039-7BCC-4D02-A517-162A6F375201}" type="slidenum">
              <a:rPr lang="en-GB" smtClean="0"/>
              <a:t>‹#›</a:t>
            </a:fld>
            <a:endParaRPr lang="en-GB"/>
          </a:p>
        </p:txBody>
      </p:sp>
      <p:pic>
        <p:nvPicPr>
          <p:cNvPr id="10" name="Imagen 9" descr="Un dibujo de una cara feliz&#10;&#10;Descripción generada automáticamente con confianza baja">
            <a:extLst>
              <a:ext uri="{FF2B5EF4-FFF2-40B4-BE49-F238E27FC236}">
                <a16:creationId xmlns:a16="http://schemas.microsoft.com/office/drawing/2014/main" id="{3AEF2DBA-32C8-ECAC-FD03-499D148BC8F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54992" y="6082413"/>
            <a:ext cx="1756008" cy="547874"/>
          </a:xfrm>
          <a:prstGeom prst="rect">
            <a:avLst/>
          </a:prstGeom>
        </p:spPr>
      </p:pic>
    </p:spTree>
    <p:extLst>
      <p:ext uri="{BB962C8B-B14F-4D97-AF65-F5344CB8AC3E}">
        <p14:creationId xmlns:p14="http://schemas.microsoft.com/office/powerpoint/2010/main" val="11274226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pic>
        <p:nvPicPr>
          <p:cNvPr id="8" name="Imagen 7" descr="Imagen que contiene luz, reloj&#10;&#10;Descripción generada automáticamente">
            <a:extLst>
              <a:ext uri="{FF2B5EF4-FFF2-40B4-BE49-F238E27FC236}">
                <a16:creationId xmlns:a16="http://schemas.microsoft.com/office/drawing/2014/main" id="{B218AD49-FBD9-F897-B725-70CB8D84EC0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1648" r="-1"/>
          <a:stretch/>
        </p:blipFill>
        <p:spPr>
          <a:xfrm>
            <a:off x="0" y="0"/>
            <a:ext cx="12192000" cy="6858000"/>
          </a:xfrm>
          <a:prstGeom prst="rect">
            <a:avLst/>
          </a:prstGeom>
        </p:spPr>
      </p:pic>
      <p:sp>
        <p:nvSpPr>
          <p:cNvPr id="2" name="Título 1">
            <a:extLst>
              <a:ext uri="{FF2B5EF4-FFF2-40B4-BE49-F238E27FC236}">
                <a16:creationId xmlns:a16="http://schemas.microsoft.com/office/drawing/2014/main" id="{1C2D04F6-31C1-7448-92CD-B03EF294F71D}"/>
              </a:ext>
            </a:extLst>
          </p:cNvPr>
          <p:cNvSpPr>
            <a:spLocks noGrp="1"/>
          </p:cNvSpPr>
          <p:nvPr>
            <p:ph type="title"/>
          </p:nvPr>
        </p:nvSpPr>
        <p:spPr>
          <a:xfrm>
            <a:off x="831850" y="1709738"/>
            <a:ext cx="10515600" cy="2852737"/>
          </a:xfrm>
        </p:spPr>
        <p:txBody>
          <a:bodyPr anchor="b"/>
          <a:lstStyle>
            <a:lvl1pPr>
              <a:defRPr sz="6000">
                <a:solidFill>
                  <a:schemeClr val="bg1"/>
                </a:solidFill>
              </a:defRPr>
            </a:lvl1pPr>
          </a:lstStyle>
          <a:p>
            <a:r>
              <a:rPr lang="es-ES" dirty="0"/>
              <a:t>Haga clic para modificar el estilo de título del patrón</a:t>
            </a:r>
            <a:endParaRPr lang="en-GB" dirty="0"/>
          </a:p>
        </p:txBody>
      </p:sp>
      <p:sp>
        <p:nvSpPr>
          <p:cNvPr id="3" name="Marcador de texto 2">
            <a:extLst>
              <a:ext uri="{FF2B5EF4-FFF2-40B4-BE49-F238E27FC236}">
                <a16:creationId xmlns:a16="http://schemas.microsoft.com/office/drawing/2014/main" id="{E9EC3938-D9D3-D7B5-FA5B-3389621B9C1E}"/>
              </a:ext>
            </a:extLst>
          </p:cNvPr>
          <p:cNvSpPr>
            <a:spLocks noGrp="1"/>
          </p:cNvSpPr>
          <p:nvPr>
            <p:ph type="body" idx="1"/>
          </p:nvPr>
        </p:nvSpPr>
        <p:spPr>
          <a:xfrm>
            <a:off x="831850" y="4589463"/>
            <a:ext cx="105156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dirty="0"/>
              <a:t>Haga clic para modificar los estilos de texto del patrón</a:t>
            </a:r>
          </a:p>
        </p:txBody>
      </p:sp>
      <p:sp>
        <p:nvSpPr>
          <p:cNvPr id="4" name="Marcador de fecha 3">
            <a:extLst>
              <a:ext uri="{FF2B5EF4-FFF2-40B4-BE49-F238E27FC236}">
                <a16:creationId xmlns:a16="http://schemas.microsoft.com/office/drawing/2014/main" id="{D31A9525-6BF0-B26F-9CD4-5A7C24399A7C}"/>
              </a:ext>
            </a:extLst>
          </p:cNvPr>
          <p:cNvSpPr>
            <a:spLocks noGrp="1"/>
          </p:cNvSpPr>
          <p:nvPr>
            <p:ph type="dt" sz="half" idx="10"/>
          </p:nvPr>
        </p:nvSpPr>
        <p:spPr/>
        <p:txBody>
          <a:bodyPr/>
          <a:lstStyle/>
          <a:p>
            <a:fld id="{1EC84D97-110F-436D-8052-5194FC30C3C0}" type="datetimeFigureOut">
              <a:rPr lang="en-GB" smtClean="0"/>
              <a:t>08/01/2026</a:t>
            </a:fld>
            <a:endParaRPr lang="en-GB"/>
          </a:p>
        </p:txBody>
      </p:sp>
      <p:sp>
        <p:nvSpPr>
          <p:cNvPr id="5" name="Marcador de pie de página 4">
            <a:extLst>
              <a:ext uri="{FF2B5EF4-FFF2-40B4-BE49-F238E27FC236}">
                <a16:creationId xmlns:a16="http://schemas.microsoft.com/office/drawing/2014/main" id="{9BEF75B0-3AE3-A43F-46E3-D9488C0559B0}"/>
              </a:ext>
            </a:extLst>
          </p:cNvPr>
          <p:cNvSpPr>
            <a:spLocks noGrp="1"/>
          </p:cNvSpPr>
          <p:nvPr>
            <p:ph type="ftr" sz="quarter" idx="11"/>
          </p:nvPr>
        </p:nvSpPr>
        <p:spPr/>
        <p:txBody>
          <a:bodyPr/>
          <a:lstStyle/>
          <a:p>
            <a:endParaRPr lang="en-GB"/>
          </a:p>
        </p:txBody>
      </p:sp>
      <p:sp>
        <p:nvSpPr>
          <p:cNvPr id="6" name="Marcador de número de diapositiva 5">
            <a:extLst>
              <a:ext uri="{FF2B5EF4-FFF2-40B4-BE49-F238E27FC236}">
                <a16:creationId xmlns:a16="http://schemas.microsoft.com/office/drawing/2014/main" id="{46D02F52-0BC1-0CCC-D13F-CF6991B94AEF}"/>
              </a:ext>
            </a:extLst>
          </p:cNvPr>
          <p:cNvSpPr>
            <a:spLocks noGrp="1"/>
          </p:cNvSpPr>
          <p:nvPr>
            <p:ph type="sldNum" sz="quarter" idx="12"/>
          </p:nvPr>
        </p:nvSpPr>
        <p:spPr/>
        <p:txBody>
          <a:bodyPr/>
          <a:lstStyle/>
          <a:p>
            <a:fld id="{D3A92039-7BCC-4D02-A517-162A6F375201}" type="slidenum">
              <a:rPr lang="en-GB" smtClean="0"/>
              <a:t>‹#›</a:t>
            </a:fld>
            <a:endParaRPr lang="en-GB"/>
          </a:p>
        </p:txBody>
      </p:sp>
    </p:spTree>
    <p:extLst>
      <p:ext uri="{BB962C8B-B14F-4D97-AF65-F5344CB8AC3E}">
        <p14:creationId xmlns:p14="http://schemas.microsoft.com/office/powerpoint/2010/main" val="27312763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pic>
        <p:nvPicPr>
          <p:cNvPr id="10" name="Imagen 9" descr="Imagen que contiene luz, reloj&#10;&#10;Descripción generada automáticamente">
            <a:extLst>
              <a:ext uri="{FF2B5EF4-FFF2-40B4-BE49-F238E27FC236}">
                <a16:creationId xmlns:a16="http://schemas.microsoft.com/office/drawing/2014/main" id="{9931BEB8-C89E-35D8-CE43-A782EC66DCF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745" t="61217" r="1815" b="2467"/>
          <a:stretch/>
        </p:blipFill>
        <p:spPr>
          <a:xfrm>
            <a:off x="0" y="0"/>
            <a:ext cx="12192000" cy="1646238"/>
          </a:xfrm>
          <a:prstGeom prst="rect">
            <a:avLst/>
          </a:prstGeom>
        </p:spPr>
      </p:pic>
      <p:sp>
        <p:nvSpPr>
          <p:cNvPr id="2" name="Título 1">
            <a:extLst>
              <a:ext uri="{FF2B5EF4-FFF2-40B4-BE49-F238E27FC236}">
                <a16:creationId xmlns:a16="http://schemas.microsoft.com/office/drawing/2014/main" id="{ABD9D42A-E613-F023-5623-99E0F54DBAB1}"/>
              </a:ext>
            </a:extLst>
          </p:cNvPr>
          <p:cNvSpPr>
            <a:spLocks noGrp="1"/>
          </p:cNvSpPr>
          <p:nvPr>
            <p:ph type="title"/>
          </p:nvPr>
        </p:nvSpPr>
        <p:spPr>
          <a:xfrm>
            <a:off x="838200" y="160337"/>
            <a:ext cx="10515600" cy="1325563"/>
          </a:xfrm>
        </p:spPr>
        <p:txBody>
          <a:bodyPr/>
          <a:lstStyle>
            <a:lvl1pPr>
              <a:defRPr>
                <a:solidFill>
                  <a:schemeClr val="bg1"/>
                </a:solidFill>
              </a:defRPr>
            </a:lvl1pPr>
          </a:lstStyle>
          <a:p>
            <a:r>
              <a:rPr lang="es-ES" dirty="0"/>
              <a:t>Haga clic para modificar el estilo de título del patrón</a:t>
            </a:r>
            <a:endParaRPr lang="en-GB" dirty="0"/>
          </a:p>
        </p:txBody>
      </p:sp>
      <p:sp>
        <p:nvSpPr>
          <p:cNvPr id="3" name="Marcador de contenido 2">
            <a:extLst>
              <a:ext uri="{FF2B5EF4-FFF2-40B4-BE49-F238E27FC236}">
                <a16:creationId xmlns:a16="http://schemas.microsoft.com/office/drawing/2014/main" id="{66CD5838-F6B6-16F9-4B58-67C5C4AA2282}"/>
              </a:ext>
            </a:extLst>
          </p:cNvPr>
          <p:cNvSpPr>
            <a:spLocks noGrp="1"/>
          </p:cNvSpPr>
          <p:nvPr>
            <p:ph sz="half" idx="1"/>
          </p:nvPr>
        </p:nvSpPr>
        <p:spPr>
          <a:xfrm>
            <a:off x="838200" y="1825625"/>
            <a:ext cx="5181600" cy="4351338"/>
          </a:xfrm>
        </p:spPr>
        <p:txBody>
          <a:bodyPr/>
          <a:lstStyle>
            <a:lvl1pPr>
              <a:buClr>
                <a:srgbClr val="F9B233"/>
              </a:buClr>
              <a:defRPr/>
            </a:lvl1pPr>
            <a:lvl2pPr>
              <a:buClr>
                <a:srgbClr val="F9B233"/>
              </a:buClr>
              <a:defRPr/>
            </a:lvl2pPr>
            <a:lvl3pPr>
              <a:buClr>
                <a:srgbClr val="F9B233"/>
              </a:buClr>
              <a:defRPr/>
            </a:lvl3pPr>
            <a:lvl4pPr>
              <a:buClr>
                <a:srgbClr val="F9B233"/>
              </a:buClr>
              <a:defRPr/>
            </a:lvl4pPr>
            <a:lvl5pPr>
              <a:buClr>
                <a:srgbClr val="F9B233"/>
              </a:buClr>
              <a:defRPr/>
            </a:lvl5p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GB" dirty="0"/>
          </a:p>
        </p:txBody>
      </p:sp>
      <p:sp>
        <p:nvSpPr>
          <p:cNvPr id="4" name="Marcador de contenido 3">
            <a:extLst>
              <a:ext uri="{FF2B5EF4-FFF2-40B4-BE49-F238E27FC236}">
                <a16:creationId xmlns:a16="http://schemas.microsoft.com/office/drawing/2014/main" id="{63C1E6F3-E25B-E239-F9B0-A09246156860}"/>
              </a:ext>
            </a:extLst>
          </p:cNvPr>
          <p:cNvSpPr>
            <a:spLocks noGrp="1"/>
          </p:cNvSpPr>
          <p:nvPr>
            <p:ph sz="half" idx="2"/>
          </p:nvPr>
        </p:nvSpPr>
        <p:spPr>
          <a:xfrm>
            <a:off x="6172200" y="1825625"/>
            <a:ext cx="5181600" cy="4351338"/>
          </a:xfrm>
        </p:spPr>
        <p:txBody>
          <a:bodyPr/>
          <a:lstStyle>
            <a:lvl1pPr>
              <a:buClr>
                <a:srgbClr val="F9B233"/>
              </a:buClr>
              <a:defRPr/>
            </a:lvl1pPr>
            <a:lvl2pPr>
              <a:buClr>
                <a:srgbClr val="F9B233"/>
              </a:buClr>
              <a:defRPr/>
            </a:lvl2pPr>
            <a:lvl3pPr>
              <a:buClr>
                <a:srgbClr val="F9B233"/>
              </a:buClr>
              <a:defRPr/>
            </a:lvl3pPr>
            <a:lvl4pPr>
              <a:buClr>
                <a:srgbClr val="F9B233"/>
              </a:buClr>
              <a:defRPr/>
            </a:lvl4pPr>
            <a:lvl5pPr>
              <a:buClr>
                <a:srgbClr val="F9B233"/>
              </a:buClr>
              <a:defRPr/>
            </a:lvl5p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GB" dirty="0"/>
          </a:p>
        </p:txBody>
      </p:sp>
      <p:sp>
        <p:nvSpPr>
          <p:cNvPr id="5" name="Marcador de fecha 4">
            <a:extLst>
              <a:ext uri="{FF2B5EF4-FFF2-40B4-BE49-F238E27FC236}">
                <a16:creationId xmlns:a16="http://schemas.microsoft.com/office/drawing/2014/main" id="{11C06696-1F7F-264F-1493-1C08C6A1F7DF}"/>
              </a:ext>
            </a:extLst>
          </p:cNvPr>
          <p:cNvSpPr>
            <a:spLocks noGrp="1"/>
          </p:cNvSpPr>
          <p:nvPr>
            <p:ph type="dt" sz="half" idx="10"/>
          </p:nvPr>
        </p:nvSpPr>
        <p:spPr/>
        <p:txBody>
          <a:bodyPr/>
          <a:lstStyle/>
          <a:p>
            <a:fld id="{1EC84D97-110F-436D-8052-5194FC30C3C0}" type="datetimeFigureOut">
              <a:rPr lang="en-GB" smtClean="0"/>
              <a:t>08/01/2026</a:t>
            </a:fld>
            <a:endParaRPr lang="en-GB"/>
          </a:p>
        </p:txBody>
      </p:sp>
      <p:sp>
        <p:nvSpPr>
          <p:cNvPr id="6" name="Marcador de pie de página 5">
            <a:extLst>
              <a:ext uri="{FF2B5EF4-FFF2-40B4-BE49-F238E27FC236}">
                <a16:creationId xmlns:a16="http://schemas.microsoft.com/office/drawing/2014/main" id="{FCB5DF13-DD4A-43A7-2CE8-20A51EB9791B}"/>
              </a:ext>
            </a:extLst>
          </p:cNvPr>
          <p:cNvSpPr>
            <a:spLocks noGrp="1"/>
          </p:cNvSpPr>
          <p:nvPr>
            <p:ph type="ftr" sz="quarter" idx="11"/>
          </p:nvPr>
        </p:nvSpPr>
        <p:spPr/>
        <p:txBody>
          <a:bodyPr/>
          <a:lstStyle/>
          <a:p>
            <a:endParaRPr lang="en-GB"/>
          </a:p>
        </p:txBody>
      </p:sp>
      <p:sp>
        <p:nvSpPr>
          <p:cNvPr id="7" name="Marcador de número de diapositiva 6">
            <a:extLst>
              <a:ext uri="{FF2B5EF4-FFF2-40B4-BE49-F238E27FC236}">
                <a16:creationId xmlns:a16="http://schemas.microsoft.com/office/drawing/2014/main" id="{7A524410-88F6-4001-5CC9-38EFD991F9D8}"/>
              </a:ext>
            </a:extLst>
          </p:cNvPr>
          <p:cNvSpPr>
            <a:spLocks noGrp="1"/>
          </p:cNvSpPr>
          <p:nvPr>
            <p:ph type="sldNum" sz="quarter" idx="12"/>
          </p:nvPr>
        </p:nvSpPr>
        <p:spPr/>
        <p:txBody>
          <a:bodyPr/>
          <a:lstStyle/>
          <a:p>
            <a:fld id="{D3A92039-7BCC-4D02-A517-162A6F375201}" type="slidenum">
              <a:rPr lang="en-GB" smtClean="0"/>
              <a:t>‹#›</a:t>
            </a:fld>
            <a:endParaRPr lang="en-GB"/>
          </a:p>
        </p:txBody>
      </p:sp>
      <p:pic>
        <p:nvPicPr>
          <p:cNvPr id="11" name="Imagen 10" descr="Un dibujo de una cara feliz&#10;&#10;Descripción generada automáticamente con confianza baja">
            <a:extLst>
              <a:ext uri="{FF2B5EF4-FFF2-40B4-BE49-F238E27FC236}">
                <a16:creationId xmlns:a16="http://schemas.microsoft.com/office/drawing/2014/main" id="{E771320F-8A12-7288-FCD4-994CFECD6CA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054992" y="6082413"/>
            <a:ext cx="1756008" cy="547874"/>
          </a:xfrm>
          <a:prstGeom prst="rect">
            <a:avLst/>
          </a:prstGeom>
        </p:spPr>
      </p:pic>
    </p:spTree>
    <p:extLst>
      <p:ext uri="{BB962C8B-B14F-4D97-AF65-F5344CB8AC3E}">
        <p14:creationId xmlns:p14="http://schemas.microsoft.com/office/powerpoint/2010/main" val="42368767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pic>
        <p:nvPicPr>
          <p:cNvPr id="8" name="Imagen 7" descr="Imagen que contiene luz, reloj&#10;&#10;Descripción generada automáticamente">
            <a:extLst>
              <a:ext uri="{FF2B5EF4-FFF2-40B4-BE49-F238E27FC236}">
                <a16:creationId xmlns:a16="http://schemas.microsoft.com/office/drawing/2014/main" id="{EC58E8B7-C146-C828-825F-BE969795E7E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745" t="61217" r="1815" b="2467"/>
          <a:stretch/>
        </p:blipFill>
        <p:spPr>
          <a:xfrm>
            <a:off x="0" y="0"/>
            <a:ext cx="12192000" cy="1646238"/>
          </a:xfrm>
          <a:prstGeom prst="rect">
            <a:avLst/>
          </a:prstGeom>
        </p:spPr>
      </p:pic>
      <p:sp>
        <p:nvSpPr>
          <p:cNvPr id="2" name="Título 1">
            <a:extLst>
              <a:ext uri="{FF2B5EF4-FFF2-40B4-BE49-F238E27FC236}">
                <a16:creationId xmlns:a16="http://schemas.microsoft.com/office/drawing/2014/main" id="{FBD92E87-F3B1-A4F9-D594-B9562763812A}"/>
              </a:ext>
            </a:extLst>
          </p:cNvPr>
          <p:cNvSpPr>
            <a:spLocks noGrp="1"/>
          </p:cNvSpPr>
          <p:nvPr>
            <p:ph type="title"/>
          </p:nvPr>
        </p:nvSpPr>
        <p:spPr>
          <a:xfrm>
            <a:off x="838200" y="160337"/>
            <a:ext cx="10515600" cy="1325563"/>
          </a:xfrm>
        </p:spPr>
        <p:txBody>
          <a:bodyPr>
            <a:normAutofit/>
          </a:bodyPr>
          <a:lstStyle>
            <a:lvl1pPr>
              <a:defRPr sz="3600">
                <a:solidFill>
                  <a:schemeClr val="bg1"/>
                </a:solidFill>
              </a:defRPr>
            </a:lvl1pPr>
          </a:lstStyle>
          <a:p>
            <a:r>
              <a:rPr lang="es-ES" dirty="0"/>
              <a:t>Haga clic para modificar el estilo de título del patrón</a:t>
            </a:r>
            <a:endParaRPr lang="en-GB" dirty="0"/>
          </a:p>
        </p:txBody>
      </p:sp>
      <p:sp>
        <p:nvSpPr>
          <p:cNvPr id="3" name="Marcador de contenido 2">
            <a:extLst>
              <a:ext uri="{FF2B5EF4-FFF2-40B4-BE49-F238E27FC236}">
                <a16:creationId xmlns:a16="http://schemas.microsoft.com/office/drawing/2014/main" id="{DDBD0D51-A228-E65F-5F18-9536D76ABAE2}"/>
              </a:ext>
            </a:extLst>
          </p:cNvPr>
          <p:cNvSpPr>
            <a:spLocks noGrp="1"/>
          </p:cNvSpPr>
          <p:nvPr>
            <p:ph idx="1"/>
          </p:nvPr>
        </p:nvSpPr>
        <p:spPr/>
        <p:txBody>
          <a:body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GB" dirty="0"/>
          </a:p>
        </p:txBody>
      </p:sp>
      <p:sp>
        <p:nvSpPr>
          <p:cNvPr id="4" name="Marcador de fecha 3">
            <a:extLst>
              <a:ext uri="{FF2B5EF4-FFF2-40B4-BE49-F238E27FC236}">
                <a16:creationId xmlns:a16="http://schemas.microsoft.com/office/drawing/2014/main" id="{4F03E578-76D7-B4BE-F94A-CC9FF0D87135}"/>
              </a:ext>
            </a:extLst>
          </p:cNvPr>
          <p:cNvSpPr>
            <a:spLocks noGrp="1"/>
          </p:cNvSpPr>
          <p:nvPr>
            <p:ph type="dt" sz="half" idx="10"/>
          </p:nvPr>
        </p:nvSpPr>
        <p:spPr/>
        <p:txBody>
          <a:bodyPr/>
          <a:lstStyle/>
          <a:p>
            <a:fld id="{1EC84D97-110F-436D-8052-5194FC30C3C0}" type="datetimeFigureOut">
              <a:rPr lang="en-GB" smtClean="0"/>
              <a:t>08/01/2026</a:t>
            </a:fld>
            <a:endParaRPr lang="en-GB"/>
          </a:p>
        </p:txBody>
      </p:sp>
      <p:sp>
        <p:nvSpPr>
          <p:cNvPr id="5" name="Marcador de pie de página 4">
            <a:extLst>
              <a:ext uri="{FF2B5EF4-FFF2-40B4-BE49-F238E27FC236}">
                <a16:creationId xmlns:a16="http://schemas.microsoft.com/office/drawing/2014/main" id="{3C10252D-BBFB-1C9A-D4E4-AC5F5A19C4B2}"/>
              </a:ext>
            </a:extLst>
          </p:cNvPr>
          <p:cNvSpPr>
            <a:spLocks noGrp="1"/>
          </p:cNvSpPr>
          <p:nvPr>
            <p:ph type="ftr" sz="quarter" idx="11"/>
          </p:nvPr>
        </p:nvSpPr>
        <p:spPr/>
        <p:txBody>
          <a:bodyPr/>
          <a:lstStyle/>
          <a:p>
            <a:endParaRPr lang="en-GB"/>
          </a:p>
        </p:txBody>
      </p:sp>
      <p:sp>
        <p:nvSpPr>
          <p:cNvPr id="6" name="Marcador de número de diapositiva 5">
            <a:extLst>
              <a:ext uri="{FF2B5EF4-FFF2-40B4-BE49-F238E27FC236}">
                <a16:creationId xmlns:a16="http://schemas.microsoft.com/office/drawing/2014/main" id="{342F7EF7-EDDE-AAE2-0D14-E48434DE7278}"/>
              </a:ext>
            </a:extLst>
          </p:cNvPr>
          <p:cNvSpPr>
            <a:spLocks noGrp="1"/>
          </p:cNvSpPr>
          <p:nvPr>
            <p:ph type="sldNum" sz="quarter" idx="12"/>
          </p:nvPr>
        </p:nvSpPr>
        <p:spPr/>
        <p:txBody>
          <a:bodyPr/>
          <a:lstStyle/>
          <a:p>
            <a:fld id="{D3A92039-7BCC-4D02-A517-162A6F375201}" type="slidenum">
              <a:rPr lang="en-GB" smtClean="0"/>
              <a:t>‹#›</a:t>
            </a:fld>
            <a:endParaRPr lang="en-GB"/>
          </a:p>
        </p:txBody>
      </p:sp>
      <p:pic>
        <p:nvPicPr>
          <p:cNvPr id="10" name="Imagen 9" descr="Un dibujo de una cara feliz&#10;&#10;Descripción generada automáticamente con confianza baja">
            <a:extLst>
              <a:ext uri="{FF2B5EF4-FFF2-40B4-BE49-F238E27FC236}">
                <a16:creationId xmlns:a16="http://schemas.microsoft.com/office/drawing/2014/main" id="{3AEF2DBA-32C8-ECAC-FD03-499D148BC8F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054992" y="6082413"/>
            <a:ext cx="1756008" cy="547874"/>
          </a:xfrm>
          <a:prstGeom prst="rect">
            <a:avLst/>
          </a:prstGeom>
        </p:spPr>
      </p:pic>
    </p:spTree>
    <p:extLst>
      <p:ext uri="{BB962C8B-B14F-4D97-AF65-F5344CB8AC3E}">
        <p14:creationId xmlns:p14="http://schemas.microsoft.com/office/powerpoint/2010/main" val="176755573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1_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BD9D42A-E613-F023-5623-99E0F54DBAB1}"/>
              </a:ext>
            </a:extLst>
          </p:cNvPr>
          <p:cNvSpPr>
            <a:spLocks noGrp="1"/>
          </p:cNvSpPr>
          <p:nvPr>
            <p:ph type="title"/>
          </p:nvPr>
        </p:nvSpPr>
        <p:spPr>
          <a:xfrm>
            <a:off x="838200" y="500062"/>
            <a:ext cx="10515600" cy="1325563"/>
          </a:xfrm>
        </p:spPr>
        <p:txBody>
          <a:bodyPr vert="horz" lIns="91440" tIns="45720" rIns="91440" bIns="45720" rtlCol="0" anchor="ctr">
            <a:noAutofit/>
          </a:bodyPr>
          <a:lstStyle>
            <a:lvl1pPr>
              <a:defRPr lang="en-GB" sz="4800" dirty="0">
                <a:gradFill>
                  <a:gsLst>
                    <a:gs pos="0">
                      <a:srgbClr val="E94E1B"/>
                    </a:gs>
                    <a:gs pos="100000">
                      <a:srgbClr val="F9B233"/>
                    </a:gs>
                  </a:gsLst>
                  <a:lin ang="1200000" scaled="0"/>
                </a:gradFill>
              </a:defRPr>
            </a:lvl1pPr>
          </a:lstStyle>
          <a:p>
            <a:pPr lvl="0"/>
            <a:r>
              <a:rPr lang="es-ES" dirty="0"/>
              <a:t>Haga clic para modificar el estilo de título del patrón</a:t>
            </a:r>
            <a:endParaRPr lang="en-GB" dirty="0"/>
          </a:p>
        </p:txBody>
      </p:sp>
      <p:sp>
        <p:nvSpPr>
          <p:cNvPr id="3" name="Marcador de contenido 2">
            <a:extLst>
              <a:ext uri="{FF2B5EF4-FFF2-40B4-BE49-F238E27FC236}">
                <a16:creationId xmlns:a16="http://schemas.microsoft.com/office/drawing/2014/main" id="{66CD5838-F6B6-16F9-4B58-67C5C4AA2282}"/>
              </a:ext>
            </a:extLst>
          </p:cNvPr>
          <p:cNvSpPr>
            <a:spLocks noGrp="1"/>
          </p:cNvSpPr>
          <p:nvPr>
            <p:ph sz="half" idx="1"/>
          </p:nvPr>
        </p:nvSpPr>
        <p:spPr>
          <a:xfrm>
            <a:off x="838200" y="1825625"/>
            <a:ext cx="5181600" cy="4351338"/>
          </a:xfrm>
        </p:spPr>
        <p:txBody>
          <a:bodyPr/>
          <a:lstStyle>
            <a:lvl1pPr>
              <a:buClr>
                <a:srgbClr val="F9B233"/>
              </a:buClr>
              <a:defRPr/>
            </a:lvl1pPr>
            <a:lvl2pPr>
              <a:buClr>
                <a:srgbClr val="F9B233"/>
              </a:buClr>
              <a:defRPr/>
            </a:lvl2pPr>
            <a:lvl3pPr>
              <a:buClr>
                <a:srgbClr val="F9B233"/>
              </a:buClr>
              <a:defRPr/>
            </a:lvl3pPr>
            <a:lvl4pPr>
              <a:buClr>
                <a:srgbClr val="F9B233"/>
              </a:buClr>
              <a:defRPr/>
            </a:lvl4pPr>
            <a:lvl5pPr>
              <a:buClr>
                <a:srgbClr val="F9B233"/>
              </a:buClr>
              <a:defRPr/>
            </a:lvl5p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GB" dirty="0"/>
          </a:p>
        </p:txBody>
      </p:sp>
      <p:sp>
        <p:nvSpPr>
          <p:cNvPr id="4" name="Marcador de contenido 3">
            <a:extLst>
              <a:ext uri="{FF2B5EF4-FFF2-40B4-BE49-F238E27FC236}">
                <a16:creationId xmlns:a16="http://schemas.microsoft.com/office/drawing/2014/main" id="{63C1E6F3-E25B-E239-F9B0-A09246156860}"/>
              </a:ext>
            </a:extLst>
          </p:cNvPr>
          <p:cNvSpPr>
            <a:spLocks noGrp="1"/>
          </p:cNvSpPr>
          <p:nvPr>
            <p:ph sz="half" idx="2"/>
          </p:nvPr>
        </p:nvSpPr>
        <p:spPr>
          <a:xfrm>
            <a:off x="6172200" y="1825625"/>
            <a:ext cx="5181600" cy="4351338"/>
          </a:xfrm>
        </p:spPr>
        <p:txBody>
          <a:bodyPr/>
          <a:lstStyle>
            <a:lvl1pPr>
              <a:buClr>
                <a:srgbClr val="F9B233"/>
              </a:buClr>
              <a:defRPr/>
            </a:lvl1pPr>
            <a:lvl2pPr>
              <a:buClr>
                <a:srgbClr val="F9B233"/>
              </a:buClr>
              <a:defRPr/>
            </a:lvl2pPr>
            <a:lvl3pPr>
              <a:buClr>
                <a:srgbClr val="F9B233"/>
              </a:buClr>
              <a:defRPr/>
            </a:lvl3pPr>
            <a:lvl4pPr>
              <a:buClr>
                <a:srgbClr val="F9B233"/>
              </a:buClr>
              <a:defRPr/>
            </a:lvl4pPr>
            <a:lvl5pPr>
              <a:buClr>
                <a:srgbClr val="F9B233"/>
              </a:buClr>
              <a:defRPr/>
            </a:lvl5p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GB" dirty="0"/>
          </a:p>
        </p:txBody>
      </p:sp>
      <p:sp>
        <p:nvSpPr>
          <p:cNvPr id="5" name="Marcador de fecha 4">
            <a:extLst>
              <a:ext uri="{FF2B5EF4-FFF2-40B4-BE49-F238E27FC236}">
                <a16:creationId xmlns:a16="http://schemas.microsoft.com/office/drawing/2014/main" id="{11C06696-1F7F-264F-1493-1C08C6A1F7DF}"/>
              </a:ext>
            </a:extLst>
          </p:cNvPr>
          <p:cNvSpPr>
            <a:spLocks noGrp="1"/>
          </p:cNvSpPr>
          <p:nvPr>
            <p:ph type="dt" sz="half" idx="10"/>
          </p:nvPr>
        </p:nvSpPr>
        <p:spPr/>
        <p:txBody>
          <a:bodyPr/>
          <a:lstStyle/>
          <a:p>
            <a:fld id="{1EC84D97-110F-436D-8052-5194FC30C3C0}" type="datetimeFigureOut">
              <a:rPr lang="en-GB" smtClean="0"/>
              <a:t>08/01/2026</a:t>
            </a:fld>
            <a:endParaRPr lang="en-GB"/>
          </a:p>
        </p:txBody>
      </p:sp>
      <p:sp>
        <p:nvSpPr>
          <p:cNvPr id="6" name="Marcador de pie de página 5">
            <a:extLst>
              <a:ext uri="{FF2B5EF4-FFF2-40B4-BE49-F238E27FC236}">
                <a16:creationId xmlns:a16="http://schemas.microsoft.com/office/drawing/2014/main" id="{FCB5DF13-DD4A-43A7-2CE8-20A51EB9791B}"/>
              </a:ext>
            </a:extLst>
          </p:cNvPr>
          <p:cNvSpPr>
            <a:spLocks noGrp="1"/>
          </p:cNvSpPr>
          <p:nvPr>
            <p:ph type="ftr" sz="quarter" idx="11"/>
          </p:nvPr>
        </p:nvSpPr>
        <p:spPr/>
        <p:txBody>
          <a:bodyPr/>
          <a:lstStyle/>
          <a:p>
            <a:endParaRPr lang="en-GB"/>
          </a:p>
        </p:txBody>
      </p:sp>
      <p:sp>
        <p:nvSpPr>
          <p:cNvPr id="7" name="Marcador de número de diapositiva 6">
            <a:extLst>
              <a:ext uri="{FF2B5EF4-FFF2-40B4-BE49-F238E27FC236}">
                <a16:creationId xmlns:a16="http://schemas.microsoft.com/office/drawing/2014/main" id="{7A524410-88F6-4001-5CC9-38EFD991F9D8}"/>
              </a:ext>
            </a:extLst>
          </p:cNvPr>
          <p:cNvSpPr>
            <a:spLocks noGrp="1"/>
          </p:cNvSpPr>
          <p:nvPr>
            <p:ph type="sldNum" sz="quarter" idx="12"/>
          </p:nvPr>
        </p:nvSpPr>
        <p:spPr/>
        <p:txBody>
          <a:bodyPr/>
          <a:lstStyle/>
          <a:p>
            <a:fld id="{D3A92039-7BCC-4D02-A517-162A6F375201}" type="slidenum">
              <a:rPr lang="en-GB" smtClean="0"/>
              <a:t>‹#›</a:t>
            </a:fld>
            <a:endParaRPr lang="en-GB"/>
          </a:p>
        </p:txBody>
      </p:sp>
      <p:pic>
        <p:nvPicPr>
          <p:cNvPr id="11" name="Imagen 10" descr="Un dibujo de una cara feliz&#10;&#10;Descripción generada automáticamente con confianza baja">
            <a:extLst>
              <a:ext uri="{FF2B5EF4-FFF2-40B4-BE49-F238E27FC236}">
                <a16:creationId xmlns:a16="http://schemas.microsoft.com/office/drawing/2014/main" id="{E771320F-8A12-7288-FCD4-994CFECD6CA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54992" y="6082413"/>
            <a:ext cx="1756008" cy="547874"/>
          </a:xfrm>
          <a:prstGeom prst="rect">
            <a:avLst/>
          </a:prstGeom>
        </p:spPr>
      </p:pic>
    </p:spTree>
    <p:extLst>
      <p:ext uri="{BB962C8B-B14F-4D97-AF65-F5344CB8AC3E}">
        <p14:creationId xmlns:p14="http://schemas.microsoft.com/office/powerpoint/2010/main" val="24924409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pic>
        <p:nvPicPr>
          <p:cNvPr id="10" name="Imagen 9" descr="Imagen que contiene luz, reloj&#10;&#10;Descripción generada automáticamente">
            <a:extLst>
              <a:ext uri="{FF2B5EF4-FFF2-40B4-BE49-F238E27FC236}">
                <a16:creationId xmlns:a16="http://schemas.microsoft.com/office/drawing/2014/main" id="{1D652AFF-A5E5-4357-D98D-A1FBB6F61C9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745" t="61217" r="1815" b="2467"/>
          <a:stretch/>
        </p:blipFill>
        <p:spPr>
          <a:xfrm>
            <a:off x="0" y="0"/>
            <a:ext cx="12192000" cy="1646238"/>
          </a:xfrm>
          <a:prstGeom prst="rect">
            <a:avLst/>
          </a:prstGeom>
        </p:spPr>
      </p:pic>
      <p:sp>
        <p:nvSpPr>
          <p:cNvPr id="2" name="Título 1">
            <a:extLst>
              <a:ext uri="{FF2B5EF4-FFF2-40B4-BE49-F238E27FC236}">
                <a16:creationId xmlns:a16="http://schemas.microsoft.com/office/drawing/2014/main" id="{1A717BE9-5558-8CE9-3C93-ADDE23354E4B}"/>
              </a:ext>
            </a:extLst>
          </p:cNvPr>
          <p:cNvSpPr>
            <a:spLocks noGrp="1"/>
          </p:cNvSpPr>
          <p:nvPr>
            <p:ph type="title"/>
          </p:nvPr>
        </p:nvSpPr>
        <p:spPr>
          <a:xfrm>
            <a:off x="838200" y="168276"/>
            <a:ext cx="10515600" cy="1325563"/>
          </a:xfrm>
        </p:spPr>
        <p:txBody>
          <a:bodyPr/>
          <a:lstStyle>
            <a:lvl1pPr>
              <a:defRPr>
                <a:solidFill>
                  <a:schemeClr val="bg1"/>
                </a:solidFill>
              </a:defRPr>
            </a:lvl1pPr>
          </a:lstStyle>
          <a:p>
            <a:r>
              <a:rPr lang="es-ES" dirty="0"/>
              <a:t>Haga clic para modificar el estilo de título del patrón</a:t>
            </a:r>
            <a:endParaRPr lang="en-GB" dirty="0"/>
          </a:p>
        </p:txBody>
      </p:sp>
      <p:sp>
        <p:nvSpPr>
          <p:cNvPr id="3" name="Marcador de texto 2">
            <a:extLst>
              <a:ext uri="{FF2B5EF4-FFF2-40B4-BE49-F238E27FC236}">
                <a16:creationId xmlns:a16="http://schemas.microsoft.com/office/drawing/2014/main" id="{91D950C0-8436-7A46-89C9-E96803FB316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E0981399-12D0-5CDD-9A5F-BB387592F46F}"/>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5" name="Marcador de texto 4">
            <a:extLst>
              <a:ext uri="{FF2B5EF4-FFF2-40B4-BE49-F238E27FC236}">
                <a16:creationId xmlns:a16="http://schemas.microsoft.com/office/drawing/2014/main" id="{B4B83124-123C-7EA0-C5CA-132B1C6EA17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B1CC4D7A-1CB0-4A21-296E-2771C07C8C9A}"/>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7" name="Marcador de fecha 6">
            <a:extLst>
              <a:ext uri="{FF2B5EF4-FFF2-40B4-BE49-F238E27FC236}">
                <a16:creationId xmlns:a16="http://schemas.microsoft.com/office/drawing/2014/main" id="{723F1A8E-3AFF-FC3A-0A17-02E376F75A14}"/>
              </a:ext>
            </a:extLst>
          </p:cNvPr>
          <p:cNvSpPr>
            <a:spLocks noGrp="1"/>
          </p:cNvSpPr>
          <p:nvPr>
            <p:ph type="dt" sz="half" idx="10"/>
          </p:nvPr>
        </p:nvSpPr>
        <p:spPr/>
        <p:txBody>
          <a:bodyPr/>
          <a:lstStyle/>
          <a:p>
            <a:fld id="{1EC84D97-110F-436D-8052-5194FC30C3C0}" type="datetimeFigureOut">
              <a:rPr lang="en-GB" smtClean="0"/>
              <a:t>08/01/2026</a:t>
            </a:fld>
            <a:endParaRPr lang="en-GB"/>
          </a:p>
        </p:txBody>
      </p:sp>
      <p:sp>
        <p:nvSpPr>
          <p:cNvPr id="8" name="Marcador de pie de página 7">
            <a:extLst>
              <a:ext uri="{FF2B5EF4-FFF2-40B4-BE49-F238E27FC236}">
                <a16:creationId xmlns:a16="http://schemas.microsoft.com/office/drawing/2014/main" id="{EF534DAE-0A4D-D60A-82F8-DB54043F7DD2}"/>
              </a:ext>
            </a:extLst>
          </p:cNvPr>
          <p:cNvSpPr>
            <a:spLocks noGrp="1"/>
          </p:cNvSpPr>
          <p:nvPr>
            <p:ph type="ftr" sz="quarter" idx="11"/>
          </p:nvPr>
        </p:nvSpPr>
        <p:spPr/>
        <p:txBody>
          <a:bodyPr/>
          <a:lstStyle/>
          <a:p>
            <a:endParaRPr lang="en-GB"/>
          </a:p>
        </p:txBody>
      </p:sp>
      <p:sp>
        <p:nvSpPr>
          <p:cNvPr id="9" name="Marcador de número de diapositiva 8">
            <a:extLst>
              <a:ext uri="{FF2B5EF4-FFF2-40B4-BE49-F238E27FC236}">
                <a16:creationId xmlns:a16="http://schemas.microsoft.com/office/drawing/2014/main" id="{3C887F39-002B-A5EF-2734-146C0D3837A1}"/>
              </a:ext>
            </a:extLst>
          </p:cNvPr>
          <p:cNvSpPr>
            <a:spLocks noGrp="1"/>
          </p:cNvSpPr>
          <p:nvPr>
            <p:ph type="sldNum" sz="quarter" idx="12"/>
          </p:nvPr>
        </p:nvSpPr>
        <p:spPr/>
        <p:txBody>
          <a:bodyPr/>
          <a:lstStyle/>
          <a:p>
            <a:fld id="{D3A92039-7BCC-4D02-A517-162A6F375201}" type="slidenum">
              <a:rPr lang="en-GB" smtClean="0"/>
              <a:t>‹#›</a:t>
            </a:fld>
            <a:endParaRPr lang="en-GB"/>
          </a:p>
        </p:txBody>
      </p:sp>
      <p:pic>
        <p:nvPicPr>
          <p:cNvPr id="11" name="Imagen 10" descr="Un dibujo de una cara feliz&#10;&#10;Descripción generada automáticamente con confianza baja">
            <a:extLst>
              <a:ext uri="{FF2B5EF4-FFF2-40B4-BE49-F238E27FC236}">
                <a16:creationId xmlns:a16="http://schemas.microsoft.com/office/drawing/2014/main" id="{6785B7D2-6E9B-066F-4134-25D7F112EF4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054992" y="6082413"/>
            <a:ext cx="1756008" cy="547874"/>
          </a:xfrm>
          <a:prstGeom prst="rect">
            <a:avLst/>
          </a:prstGeom>
        </p:spPr>
      </p:pic>
    </p:spTree>
    <p:extLst>
      <p:ext uri="{BB962C8B-B14F-4D97-AF65-F5344CB8AC3E}">
        <p14:creationId xmlns:p14="http://schemas.microsoft.com/office/powerpoint/2010/main" val="37333644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1_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A717BE9-5558-8CE9-3C93-ADDE23354E4B}"/>
              </a:ext>
            </a:extLst>
          </p:cNvPr>
          <p:cNvSpPr>
            <a:spLocks noGrp="1"/>
          </p:cNvSpPr>
          <p:nvPr>
            <p:ph type="title"/>
          </p:nvPr>
        </p:nvSpPr>
        <p:spPr>
          <a:xfrm>
            <a:off x="838200" y="318388"/>
            <a:ext cx="10515600" cy="1325563"/>
          </a:xfrm>
        </p:spPr>
        <p:txBody>
          <a:bodyPr>
            <a:noAutofit/>
          </a:bodyPr>
          <a:lstStyle>
            <a:lvl1pPr>
              <a:defRPr lang="en-GB" sz="4800" b="1" kern="1200" dirty="0">
                <a:gradFill>
                  <a:gsLst>
                    <a:gs pos="0">
                      <a:srgbClr val="E94E1B"/>
                    </a:gs>
                    <a:gs pos="100000">
                      <a:srgbClr val="F9B233"/>
                    </a:gs>
                  </a:gsLst>
                  <a:lin ang="1200000" scaled="0"/>
                </a:gradFill>
                <a:latin typeface="Montserrat" pitchFamily="2" charset="0"/>
                <a:ea typeface="+mj-ea"/>
                <a:cs typeface="+mj-cs"/>
              </a:defRPr>
            </a:lvl1pPr>
          </a:lstStyle>
          <a:p>
            <a:pPr lvl="0" algn="l" defTabSz="914400" rtl="0" eaLnBrk="1" latinLnBrk="0" hangingPunct="1">
              <a:lnSpc>
                <a:spcPct val="90000"/>
              </a:lnSpc>
              <a:spcBef>
                <a:spcPct val="0"/>
              </a:spcBef>
              <a:buNone/>
            </a:pPr>
            <a:r>
              <a:rPr lang="es-ES" dirty="0"/>
              <a:t>Haga clic para modificar el estilo de título del patrón</a:t>
            </a:r>
            <a:endParaRPr lang="en-GB" dirty="0"/>
          </a:p>
        </p:txBody>
      </p:sp>
      <p:sp>
        <p:nvSpPr>
          <p:cNvPr id="3" name="Marcador de texto 2">
            <a:extLst>
              <a:ext uri="{FF2B5EF4-FFF2-40B4-BE49-F238E27FC236}">
                <a16:creationId xmlns:a16="http://schemas.microsoft.com/office/drawing/2014/main" id="{91D950C0-8436-7A46-89C9-E96803FB316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E0981399-12D0-5CDD-9A5F-BB387592F46F}"/>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5" name="Marcador de texto 4">
            <a:extLst>
              <a:ext uri="{FF2B5EF4-FFF2-40B4-BE49-F238E27FC236}">
                <a16:creationId xmlns:a16="http://schemas.microsoft.com/office/drawing/2014/main" id="{B4B83124-123C-7EA0-C5CA-132B1C6EA17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B1CC4D7A-1CB0-4A21-296E-2771C07C8C9A}"/>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7" name="Marcador de fecha 6">
            <a:extLst>
              <a:ext uri="{FF2B5EF4-FFF2-40B4-BE49-F238E27FC236}">
                <a16:creationId xmlns:a16="http://schemas.microsoft.com/office/drawing/2014/main" id="{723F1A8E-3AFF-FC3A-0A17-02E376F75A14}"/>
              </a:ext>
            </a:extLst>
          </p:cNvPr>
          <p:cNvSpPr>
            <a:spLocks noGrp="1"/>
          </p:cNvSpPr>
          <p:nvPr>
            <p:ph type="dt" sz="half" idx="10"/>
          </p:nvPr>
        </p:nvSpPr>
        <p:spPr/>
        <p:txBody>
          <a:bodyPr/>
          <a:lstStyle/>
          <a:p>
            <a:fld id="{1EC84D97-110F-436D-8052-5194FC30C3C0}" type="datetimeFigureOut">
              <a:rPr lang="en-GB" smtClean="0"/>
              <a:t>08/01/2026</a:t>
            </a:fld>
            <a:endParaRPr lang="en-GB"/>
          </a:p>
        </p:txBody>
      </p:sp>
      <p:sp>
        <p:nvSpPr>
          <p:cNvPr id="8" name="Marcador de pie de página 7">
            <a:extLst>
              <a:ext uri="{FF2B5EF4-FFF2-40B4-BE49-F238E27FC236}">
                <a16:creationId xmlns:a16="http://schemas.microsoft.com/office/drawing/2014/main" id="{EF534DAE-0A4D-D60A-82F8-DB54043F7DD2}"/>
              </a:ext>
            </a:extLst>
          </p:cNvPr>
          <p:cNvSpPr>
            <a:spLocks noGrp="1"/>
          </p:cNvSpPr>
          <p:nvPr>
            <p:ph type="ftr" sz="quarter" idx="11"/>
          </p:nvPr>
        </p:nvSpPr>
        <p:spPr/>
        <p:txBody>
          <a:bodyPr/>
          <a:lstStyle/>
          <a:p>
            <a:endParaRPr lang="en-GB"/>
          </a:p>
        </p:txBody>
      </p:sp>
      <p:sp>
        <p:nvSpPr>
          <p:cNvPr id="9" name="Marcador de número de diapositiva 8">
            <a:extLst>
              <a:ext uri="{FF2B5EF4-FFF2-40B4-BE49-F238E27FC236}">
                <a16:creationId xmlns:a16="http://schemas.microsoft.com/office/drawing/2014/main" id="{3C887F39-002B-A5EF-2734-146C0D3837A1}"/>
              </a:ext>
            </a:extLst>
          </p:cNvPr>
          <p:cNvSpPr>
            <a:spLocks noGrp="1"/>
          </p:cNvSpPr>
          <p:nvPr>
            <p:ph type="sldNum" sz="quarter" idx="12"/>
          </p:nvPr>
        </p:nvSpPr>
        <p:spPr/>
        <p:txBody>
          <a:bodyPr/>
          <a:lstStyle/>
          <a:p>
            <a:fld id="{D3A92039-7BCC-4D02-A517-162A6F375201}" type="slidenum">
              <a:rPr lang="en-GB" smtClean="0"/>
              <a:t>‹#›</a:t>
            </a:fld>
            <a:endParaRPr lang="en-GB"/>
          </a:p>
        </p:txBody>
      </p:sp>
      <p:pic>
        <p:nvPicPr>
          <p:cNvPr id="11" name="Imagen 10" descr="Un dibujo de una cara feliz&#10;&#10;Descripción generada automáticamente con confianza baja">
            <a:extLst>
              <a:ext uri="{FF2B5EF4-FFF2-40B4-BE49-F238E27FC236}">
                <a16:creationId xmlns:a16="http://schemas.microsoft.com/office/drawing/2014/main" id="{6785B7D2-6E9B-066F-4134-25D7F112EF4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54992" y="6082413"/>
            <a:ext cx="1756008" cy="547874"/>
          </a:xfrm>
          <a:prstGeom prst="rect">
            <a:avLst/>
          </a:prstGeom>
        </p:spPr>
      </p:pic>
    </p:spTree>
    <p:extLst>
      <p:ext uri="{BB962C8B-B14F-4D97-AF65-F5344CB8AC3E}">
        <p14:creationId xmlns:p14="http://schemas.microsoft.com/office/powerpoint/2010/main" val="35510307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pic>
        <p:nvPicPr>
          <p:cNvPr id="6" name="Imagen 5" descr="Imagen que contiene luz, reloj&#10;&#10;Descripción generada automáticamente">
            <a:extLst>
              <a:ext uri="{FF2B5EF4-FFF2-40B4-BE49-F238E27FC236}">
                <a16:creationId xmlns:a16="http://schemas.microsoft.com/office/drawing/2014/main" id="{A89426AA-1285-02EA-946C-B57E494C1BA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745" t="61217" r="1815" b="2467"/>
          <a:stretch/>
        </p:blipFill>
        <p:spPr>
          <a:xfrm>
            <a:off x="0" y="0"/>
            <a:ext cx="12192000" cy="1646238"/>
          </a:xfrm>
          <a:prstGeom prst="rect">
            <a:avLst/>
          </a:prstGeom>
        </p:spPr>
      </p:pic>
      <p:sp>
        <p:nvSpPr>
          <p:cNvPr id="2" name="Título 1">
            <a:extLst>
              <a:ext uri="{FF2B5EF4-FFF2-40B4-BE49-F238E27FC236}">
                <a16:creationId xmlns:a16="http://schemas.microsoft.com/office/drawing/2014/main" id="{E552A757-3B4B-0846-53F0-B9B1710DE3E0}"/>
              </a:ext>
            </a:extLst>
          </p:cNvPr>
          <p:cNvSpPr>
            <a:spLocks noGrp="1"/>
          </p:cNvSpPr>
          <p:nvPr>
            <p:ph type="title"/>
          </p:nvPr>
        </p:nvSpPr>
        <p:spPr>
          <a:xfrm>
            <a:off x="838200" y="160337"/>
            <a:ext cx="10515600" cy="1325563"/>
          </a:xfrm>
        </p:spPr>
        <p:txBody>
          <a:bodyPr/>
          <a:lstStyle>
            <a:lvl1pPr>
              <a:defRPr>
                <a:solidFill>
                  <a:schemeClr val="bg1"/>
                </a:solidFill>
              </a:defRPr>
            </a:lvl1pPr>
          </a:lstStyle>
          <a:p>
            <a:r>
              <a:rPr lang="es-ES" dirty="0"/>
              <a:t>Haga clic para modificar el estilo de título del patrón</a:t>
            </a:r>
            <a:endParaRPr lang="en-GB" dirty="0"/>
          </a:p>
        </p:txBody>
      </p:sp>
      <p:sp>
        <p:nvSpPr>
          <p:cNvPr id="3" name="Marcador de fecha 2">
            <a:extLst>
              <a:ext uri="{FF2B5EF4-FFF2-40B4-BE49-F238E27FC236}">
                <a16:creationId xmlns:a16="http://schemas.microsoft.com/office/drawing/2014/main" id="{C4657319-E5BD-B863-AE64-0140A49ABCB0}"/>
              </a:ext>
            </a:extLst>
          </p:cNvPr>
          <p:cNvSpPr>
            <a:spLocks noGrp="1"/>
          </p:cNvSpPr>
          <p:nvPr>
            <p:ph type="dt" sz="half" idx="10"/>
          </p:nvPr>
        </p:nvSpPr>
        <p:spPr/>
        <p:txBody>
          <a:bodyPr/>
          <a:lstStyle/>
          <a:p>
            <a:fld id="{1EC84D97-110F-436D-8052-5194FC30C3C0}" type="datetimeFigureOut">
              <a:rPr lang="en-GB" smtClean="0"/>
              <a:t>08/01/2026</a:t>
            </a:fld>
            <a:endParaRPr lang="en-GB"/>
          </a:p>
        </p:txBody>
      </p:sp>
      <p:sp>
        <p:nvSpPr>
          <p:cNvPr id="4" name="Marcador de pie de página 3">
            <a:extLst>
              <a:ext uri="{FF2B5EF4-FFF2-40B4-BE49-F238E27FC236}">
                <a16:creationId xmlns:a16="http://schemas.microsoft.com/office/drawing/2014/main" id="{50936CDA-AF2A-C796-7125-58C71F7FA2F1}"/>
              </a:ext>
            </a:extLst>
          </p:cNvPr>
          <p:cNvSpPr>
            <a:spLocks noGrp="1"/>
          </p:cNvSpPr>
          <p:nvPr>
            <p:ph type="ftr" sz="quarter" idx="11"/>
          </p:nvPr>
        </p:nvSpPr>
        <p:spPr/>
        <p:txBody>
          <a:bodyPr/>
          <a:lstStyle/>
          <a:p>
            <a:endParaRPr lang="en-GB"/>
          </a:p>
        </p:txBody>
      </p:sp>
      <p:sp>
        <p:nvSpPr>
          <p:cNvPr id="5" name="Marcador de número de diapositiva 4">
            <a:extLst>
              <a:ext uri="{FF2B5EF4-FFF2-40B4-BE49-F238E27FC236}">
                <a16:creationId xmlns:a16="http://schemas.microsoft.com/office/drawing/2014/main" id="{EF27F4AA-140A-971A-1607-731B7F8D4523}"/>
              </a:ext>
            </a:extLst>
          </p:cNvPr>
          <p:cNvSpPr>
            <a:spLocks noGrp="1"/>
          </p:cNvSpPr>
          <p:nvPr>
            <p:ph type="sldNum" sz="quarter" idx="12"/>
          </p:nvPr>
        </p:nvSpPr>
        <p:spPr/>
        <p:txBody>
          <a:bodyPr/>
          <a:lstStyle/>
          <a:p>
            <a:fld id="{D3A92039-7BCC-4D02-A517-162A6F375201}" type="slidenum">
              <a:rPr lang="en-GB" smtClean="0"/>
              <a:t>‹#›</a:t>
            </a:fld>
            <a:endParaRPr lang="en-GB"/>
          </a:p>
        </p:txBody>
      </p:sp>
      <p:pic>
        <p:nvPicPr>
          <p:cNvPr id="7" name="Imagen 6" descr="Un dibujo de una cara feliz&#10;&#10;Descripción generada automáticamente con confianza baja">
            <a:extLst>
              <a:ext uri="{FF2B5EF4-FFF2-40B4-BE49-F238E27FC236}">
                <a16:creationId xmlns:a16="http://schemas.microsoft.com/office/drawing/2014/main" id="{D96F3049-B165-F825-BBEE-84FC440AD2F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054992" y="6082413"/>
            <a:ext cx="1756008" cy="547874"/>
          </a:xfrm>
          <a:prstGeom prst="rect">
            <a:avLst/>
          </a:prstGeom>
        </p:spPr>
      </p:pic>
    </p:spTree>
    <p:extLst>
      <p:ext uri="{BB962C8B-B14F-4D97-AF65-F5344CB8AC3E}">
        <p14:creationId xmlns:p14="http://schemas.microsoft.com/office/powerpoint/2010/main" val="212953000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1_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552A757-3B4B-0846-53F0-B9B1710DE3E0}"/>
              </a:ext>
            </a:extLst>
          </p:cNvPr>
          <p:cNvSpPr>
            <a:spLocks noGrp="1"/>
          </p:cNvSpPr>
          <p:nvPr>
            <p:ph type="title"/>
          </p:nvPr>
        </p:nvSpPr>
        <p:spPr>
          <a:xfrm>
            <a:off x="838200" y="273750"/>
            <a:ext cx="10515600" cy="1325563"/>
          </a:xfrm>
        </p:spPr>
        <p:txBody>
          <a:bodyPr>
            <a:noAutofit/>
          </a:bodyPr>
          <a:lstStyle>
            <a:lvl1pPr>
              <a:defRPr lang="en-GB" sz="4800" b="1" kern="1200" dirty="0">
                <a:gradFill>
                  <a:gsLst>
                    <a:gs pos="0">
                      <a:srgbClr val="E94E1B"/>
                    </a:gs>
                    <a:gs pos="100000">
                      <a:srgbClr val="F9B233"/>
                    </a:gs>
                  </a:gsLst>
                  <a:lin ang="1200000" scaled="0"/>
                </a:gradFill>
                <a:latin typeface="Montserrat" pitchFamily="2" charset="0"/>
                <a:ea typeface="+mj-ea"/>
                <a:cs typeface="+mj-cs"/>
              </a:defRPr>
            </a:lvl1pPr>
          </a:lstStyle>
          <a:p>
            <a:pPr lvl="0" algn="l" defTabSz="914400" rtl="0" eaLnBrk="1" latinLnBrk="0" hangingPunct="1">
              <a:lnSpc>
                <a:spcPct val="90000"/>
              </a:lnSpc>
              <a:spcBef>
                <a:spcPct val="0"/>
              </a:spcBef>
              <a:buNone/>
            </a:pPr>
            <a:r>
              <a:rPr lang="es-ES" dirty="0"/>
              <a:t>Haga clic para modificar el estilo de título del patrón</a:t>
            </a:r>
            <a:endParaRPr lang="en-GB" dirty="0"/>
          </a:p>
        </p:txBody>
      </p:sp>
      <p:sp>
        <p:nvSpPr>
          <p:cNvPr id="3" name="Marcador de fecha 2">
            <a:extLst>
              <a:ext uri="{FF2B5EF4-FFF2-40B4-BE49-F238E27FC236}">
                <a16:creationId xmlns:a16="http://schemas.microsoft.com/office/drawing/2014/main" id="{C4657319-E5BD-B863-AE64-0140A49ABCB0}"/>
              </a:ext>
            </a:extLst>
          </p:cNvPr>
          <p:cNvSpPr>
            <a:spLocks noGrp="1"/>
          </p:cNvSpPr>
          <p:nvPr>
            <p:ph type="dt" sz="half" idx="10"/>
          </p:nvPr>
        </p:nvSpPr>
        <p:spPr/>
        <p:txBody>
          <a:bodyPr/>
          <a:lstStyle/>
          <a:p>
            <a:fld id="{1EC84D97-110F-436D-8052-5194FC30C3C0}" type="datetimeFigureOut">
              <a:rPr lang="en-GB" smtClean="0"/>
              <a:t>08/01/2026</a:t>
            </a:fld>
            <a:endParaRPr lang="en-GB"/>
          </a:p>
        </p:txBody>
      </p:sp>
      <p:sp>
        <p:nvSpPr>
          <p:cNvPr id="4" name="Marcador de pie de página 3">
            <a:extLst>
              <a:ext uri="{FF2B5EF4-FFF2-40B4-BE49-F238E27FC236}">
                <a16:creationId xmlns:a16="http://schemas.microsoft.com/office/drawing/2014/main" id="{50936CDA-AF2A-C796-7125-58C71F7FA2F1}"/>
              </a:ext>
            </a:extLst>
          </p:cNvPr>
          <p:cNvSpPr>
            <a:spLocks noGrp="1"/>
          </p:cNvSpPr>
          <p:nvPr>
            <p:ph type="ftr" sz="quarter" idx="11"/>
          </p:nvPr>
        </p:nvSpPr>
        <p:spPr/>
        <p:txBody>
          <a:bodyPr/>
          <a:lstStyle/>
          <a:p>
            <a:endParaRPr lang="en-GB"/>
          </a:p>
        </p:txBody>
      </p:sp>
      <p:sp>
        <p:nvSpPr>
          <p:cNvPr id="5" name="Marcador de número de diapositiva 4">
            <a:extLst>
              <a:ext uri="{FF2B5EF4-FFF2-40B4-BE49-F238E27FC236}">
                <a16:creationId xmlns:a16="http://schemas.microsoft.com/office/drawing/2014/main" id="{EF27F4AA-140A-971A-1607-731B7F8D4523}"/>
              </a:ext>
            </a:extLst>
          </p:cNvPr>
          <p:cNvSpPr>
            <a:spLocks noGrp="1"/>
          </p:cNvSpPr>
          <p:nvPr>
            <p:ph type="sldNum" sz="quarter" idx="12"/>
          </p:nvPr>
        </p:nvSpPr>
        <p:spPr/>
        <p:txBody>
          <a:bodyPr/>
          <a:lstStyle/>
          <a:p>
            <a:fld id="{D3A92039-7BCC-4D02-A517-162A6F375201}" type="slidenum">
              <a:rPr lang="en-GB" smtClean="0"/>
              <a:t>‹#›</a:t>
            </a:fld>
            <a:endParaRPr lang="en-GB"/>
          </a:p>
        </p:txBody>
      </p:sp>
      <p:pic>
        <p:nvPicPr>
          <p:cNvPr id="7" name="Imagen 6" descr="Un dibujo de una cara feliz&#10;&#10;Descripción generada automáticamente con confianza baja">
            <a:extLst>
              <a:ext uri="{FF2B5EF4-FFF2-40B4-BE49-F238E27FC236}">
                <a16:creationId xmlns:a16="http://schemas.microsoft.com/office/drawing/2014/main" id="{D96F3049-B165-F825-BBEE-84FC440AD2F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54992" y="6082413"/>
            <a:ext cx="1756008" cy="547874"/>
          </a:xfrm>
          <a:prstGeom prst="rect">
            <a:avLst/>
          </a:prstGeom>
        </p:spPr>
      </p:pic>
    </p:spTree>
    <p:extLst>
      <p:ext uri="{BB962C8B-B14F-4D97-AF65-F5344CB8AC3E}">
        <p14:creationId xmlns:p14="http://schemas.microsoft.com/office/powerpoint/2010/main" val="237999516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B1EBEA32-89F6-40D1-ABB3-AA1C346A4286}"/>
              </a:ext>
            </a:extLst>
          </p:cNvPr>
          <p:cNvSpPr>
            <a:spLocks noGrp="1"/>
          </p:cNvSpPr>
          <p:nvPr>
            <p:ph type="dt" sz="half" idx="10"/>
          </p:nvPr>
        </p:nvSpPr>
        <p:spPr/>
        <p:txBody>
          <a:bodyPr/>
          <a:lstStyle/>
          <a:p>
            <a:fld id="{1EC84D97-110F-436D-8052-5194FC30C3C0}" type="datetimeFigureOut">
              <a:rPr lang="en-GB" smtClean="0"/>
              <a:t>08/01/2026</a:t>
            </a:fld>
            <a:endParaRPr lang="en-GB"/>
          </a:p>
        </p:txBody>
      </p:sp>
      <p:sp>
        <p:nvSpPr>
          <p:cNvPr id="3" name="Marcador de pie de página 2">
            <a:extLst>
              <a:ext uri="{FF2B5EF4-FFF2-40B4-BE49-F238E27FC236}">
                <a16:creationId xmlns:a16="http://schemas.microsoft.com/office/drawing/2014/main" id="{E58F8F6D-B828-C384-3967-BC3A21C278B4}"/>
              </a:ext>
            </a:extLst>
          </p:cNvPr>
          <p:cNvSpPr>
            <a:spLocks noGrp="1"/>
          </p:cNvSpPr>
          <p:nvPr>
            <p:ph type="ftr" sz="quarter" idx="11"/>
          </p:nvPr>
        </p:nvSpPr>
        <p:spPr/>
        <p:txBody>
          <a:bodyPr/>
          <a:lstStyle/>
          <a:p>
            <a:endParaRPr lang="en-GB"/>
          </a:p>
        </p:txBody>
      </p:sp>
      <p:sp>
        <p:nvSpPr>
          <p:cNvPr id="4" name="Marcador de número de diapositiva 3">
            <a:extLst>
              <a:ext uri="{FF2B5EF4-FFF2-40B4-BE49-F238E27FC236}">
                <a16:creationId xmlns:a16="http://schemas.microsoft.com/office/drawing/2014/main" id="{F6637291-3F2D-7D3F-0CA6-6901343C4D3C}"/>
              </a:ext>
            </a:extLst>
          </p:cNvPr>
          <p:cNvSpPr>
            <a:spLocks noGrp="1"/>
          </p:cNvSpPr>
          <p:nvPr>
            <p:ph type="sldNum" sz="quarter" idx="12"/>
          </p:nvPr>
        </p:nvSpPr>
        <p:spPr/>
        <p:txBody>
          <a:bodyPr/>
          <a:lstStyle/>
          <a:p>
            <a:fld id="{D3A92039-7BCC-4D02-A517-162A6F375201}" type="slidenum">
              <a:rPr lang="en-GB" smtClean="0"/>
              <a:t>‹#›</a:t>
            </a:fld>
            <a:endParaRPr lang="en-GB"/>
          </a:p>
        </p:txBody>
      </p:sp>
      <p:pic>
        <p:nvPicPr>
          <p:cNvPr id="5" name="Imagen 4" descr="Un dibujo de una cara feliz&#10;&#10;Descripción generada automáticamente con confianza baja">
            <a:extLst>
              <a:ext uri="{FF2B5EF4-FFF2-40B4-BE49-F238E27FC236}">
                <a16:creationId xmlns:a16="http://schemas.microsoft.com/office/drawing/2014/main" id="{781EF7A8-8562-707B-834E-B5383648C92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54992" y="6082413"/>
            <a:ext cx="1756008" cy="547874"/>
          </a:xfrm>
          <a:prstGeom prst="rect">
            <a:avLst/>
          </a:prstGeom>
        </p:spPr>
      </p:pic>
    </p:spTree>
    <p:extLst>
      <p:ext uri="{BB962C8B-B14F-4D97-AF65-F5344CB8AC3E}">
        <p14:creationId xmlns:p14="http://schemas.microsoft.com/office/powerpoint/2010/main" val="346311766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55811F8-E31C-CDA9-27AE-0E1FA0B29283}"/>
              </a:ext>
            </a:extLst>
          </p:cNvPr>
          <p:cNvSpPr>
            <a:spLocks noGrp="1"/>
          </p:cNvSpPr>
          <p:nvPr>
            <p:ph type="title"/>
          </p:nvPr>
        </p:nvSpPr>
        <p:spPr>
          <a:xfrm>
            <a:off x="839788" y="457200"/>
            <a:ext cx="3932237" cy="1600200"/>
          </a:xfrm>
        </p:spPr>
        <p:txBody>
          <a:bodyPr anchor="b">
            <a:noAutofit/>
          </a:bodyPr>
          <a:lstStyle>
            <a:lvl1pPr algn="l" defTabSz="914400" rtl="0" eaLnBrk="1" latinLnBrk="0" hangingPunct="1">
              <a:lnSpc>
                <a:spcPct val="90000"/>
              </a:lnSpc>
              <a:spcBef>
                <a:spcPct val="0"/>
              </a:spcBef>
              <a:buNone/>
              <a:defRPr lang="en-GB" sz="3200" b="1" kern="1200" dirty="0">
                <a:gradFill>
                  <a:gsLst>
                    <a:gs pos="0">
                      <a:srgbClr val="E94E1B"/>
                    </a:gs>
                    <a:gs pos="100000">
                      <a:srgbClr val="F9B233"/>
                    </a:gs>
                  </a:gsLst>
                  <a:lin ang="1200000" scaled="0"/>
                </a:gradFill>
                <a:latin typeface="Montserrat" pitchFamily="2" charset="0"/>
                <a:ea typeface="+mj-ea"/>
                <a:cs typeface="+mj-cs"/>
              </a:defRPr>
            </a:lvl1pPr>
          </a:lstStyle>
          <a:p>
            <a:r>
              <a:rPr lang="es-ES" dirty="0"/>
              <a:t>Haga clic para modificar el estilo de título del patrón</a:t>
            </a:r>
            <a:endParaRPr lang="en-GB" dirty="0"/>
          </a:p>
        </p:txBody>
      </p:sp>
      <p:sp>
        <p:nvSpPr>
          <p:cNvPr id="3" name="Marcador de contenido 2">
            <a:extLst>
              <a:ext uri="{FF2B5EF4-FFF2-40B4-BE49-F238E27FC236}">
                <a16:creationId xmlns:a16="http://schemas.microsoft.com/office/drawing/2014/main" id="{0020BDD5-5FAD-395B-5354-9503ED456B11}"/>
              </a:ext>
            </a:extLst>
          </p:cNvPr>
          <p:cNvSpPr>
            <a:spLocks noGrp="1"/>
          </p:cNvSpPr>
          <p:nvPr>
            <p:ph idx="1"/>
          </p:nvPr>
        </p:nvSpPr>
        <p:spPr>
          <a:xfrm>
            <a:off x="5183188" y="987425"/>
            <a:ext cx="6172200" cy="4873625"/>
          </a:xfrm>
        </p:spPr>
        <p:txBody>
          <a:bodyPr/>
          <a:lstStyle>
            <a:lvl1pPr>
              <a:buClr>
                <a:srgbClr val="F9B233"/>
              </a:buClr>
              <a:defRPr sz="3200"/>
            </a:lvl1pPr>
            <a:lvl2pPr>
              <a:buClr>
                <a:srgbClr val="F9B233"/>
              </a:buClr>
              <a:defRPr sz="2800"/>
            </a:lvl2pPr>
            <a:lvl3pPr>
              <a:buClr>
                <a:srgbClr val="F9B233"/>
              </a:buClr>
              <a:defRPr sz="2400"/>
            </a:lvl3pPr>
            <a:lvl4pPr>
              <a:buClr>
                <a:srgbClr val="F9B233"/>
              </a:buClr>
              <a:defRPr sz="2000"/>
            </a:lvl4pPr>
            <a:lvl5pPr>
              <a:buClr>
                <a:srgbClr val="F9B233"/>
              </a:buClr>
              <a:defRPr sz="2000"/>
            </a:lvl5pPr>
            <a:lvl6pPr>
              <a:defRPr sz="2000"/>
            </a:lvl6pPr>
            <a:lvl7pPr>
              <a:defRPr sz="2000"/>
            </a:lvl7pPr>
            <a:lvl8pPr>
              <a:defRPr sz="2000"/>
            </a:lvl8pPr>
            <a:lvl9pPr>
              <a:defRPr sz="2000"/>
            </a:lvl9p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GB" dirty="0"/>
          </a:p>
        </p:txBody>
      </p:sp>
      <p:sp>
        <p:nvSpPr>
          <p:cNvPr id="4" name="Marcador de texto 3">
            <a:extLst>
              <a:ext uri="{FF2B5EF4-FFF2-40B4-BE49-F238E27FC236}">
                <a16:creationId xmlns:a16="http://schemas.microsoft.com/office/drawing/2014/main" id="{767DC1AB-2C21-7E23-CA43-975BD618781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B103F5C8-E681-F08A-F2EA-B251258243F0}"/>
              </a:ext>
            </a:extLst>
          </p:cNvPr>
          <p:cNvSpPr>
            <a:spLocks noGrp="1"/>
          </p:cNvSpPr>
          <p:nvPr>
            <p:ph type="dt" sz="half" idx="10"/>
          </p:nvPr>
        </p:nvSpPr>
        <p:spPr/>
        <p:txBody>
          <a:bodyPr/>
          <a:lstStyle/>
          <a:p>
            <a:fld id="{1EC84D97-110F-436D-8052-5194FC30C3C0}" type="datetimeFigureOut">
              <a:rPr lang="en-GB" smtClean="0"/>
              <a:t>08/01/2026</a:t>
            </a:fld>
            <a:endParaRPr lang="en-GB"/>
          </a:p>
        </p:txBody>
      </p:sp>
      <p:sp>
        <p:nvSpPr>
          <p:cNvPr id="6" name="Marcador de pie de página 5">
            <a:extLst>
              <a:ext uri="{FF2B5EF4-FFF2-40B4-BE49-F238E27FC236}">
                <a16:creationId xmlns:a16="http://schemas.microsoft.com/office/drawing/2014/main" id="{BB84F894-377F-B0CB-C4FB-413D8C8D0D8F}"/>
              </a:ext>
            </a:extLst>
          </p:cNvPr>
          <p:cNvSpPr>
            <a:spLocks noGrp="1"/>
          </p:cNvSpPr>
          <p:nvPr>
            <p:ph type="ftr" sz="quarter" idx="11"/>
          </p:nvPr>
        </p:nvSpPr>
        <p:spPr/>
        <p:txBody>
          <a:bodyPr/>
          <a:lstStyle/>
          <a:p>
            <a:endParaRPr lang="en-GB"/>
          </a:p>
        </p:txBody>
      </p:sp>
      <p:sp>
        <p:nvSpPr>
          <p:cNvPr id="7" name="Marcador de número de diapositiva 6">
            <a:extLst>
              <a:ext uri="{FF2B5EF4-FFF2-40B4-BE49-F238E27FC236}">
                <a16:creationId xmlns:a16="http://schemas.microsoft.com/office/drawing/2014/main" id="{3C3A7764-509B-6E0D-BF2F-C24002671976}"/>
              </a:ext>
            </a:extLst>
          </p:cNvPr>
          <p:cNvSpPr>
            <a:spLocks noGrp="1"/>
          </p:cNvSpPr>
          <p:nvPr>
            <p:ph type="sldNum" sz="quarter" idx="12"/>
          </p:nvPr>
        </p:nvSpPr>
        <p:spPr/>
        <p:txBody>
          <a:bodyPr/>
          <a:lstStyle/>
          <a:p>
            <a:fld id="{D3A92039-7BCC-4D02-A517-162A6F375201}" type="slidenum">
              <a:rPr lang="en-GB" smtClean="0"/>
              <a:t>‹#›</a:t>
            </a:fld>
            <a:endParaRPr lang="en-GB"/>
          </a:p>
        </p:txBody>
      </p:sp>
      <p:pic>
        <p:nvPicPr>
          <p:cNvPr id="8" name="Imagen 7" descr="Un dibujo de una cara feliz&#10;&#10;Descripción generada automáticamente con confianza baja">
            <a:extLst>
              <a:ext uri="{FF2B5EF4-FFF2-40B4-BE49-F238E27FC236}">
                <a16:creationId xmlns:a16="http://schemas.microsoft.com/office/drawing/2014/main" id="{139B00AB-4ABD-563F-E7FF-1C7167F571B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54992" y="6082413"/>
            <a:ext cx="1756008" cy="547874"/>
          </a:xfrm>
          <a:prstGeom prst="rect">
            <a:avLst/>
          </a:prstGeom>
        </p:spPr>
      </p:pic>
    </p:spTree>
    <p:extLst>
      <p:ext uri="{BB962C8B-B14F-4D97-AF65-F5344CB8AC3E}">
        <p14:creationId xmlns:p14="http://schemas.microsoft.com/office/powerpoint/2010/main" val="419315449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90D51F5-F6F6-A65B-EB46-6F14C5DEB93A}"/>
              </a:ext>
            </a:extLst>
          </p:cNvPr>
          <p:cNvSpPr>
            <a:spLocks noGrp="1"/>
          </p:cNvSpPr>
          <p:nvPr>
            <p:ph type="title"/>
          </p:nvPr>
        </p:nvSpPr>
        <p:spPr>
          <a:xfrm>
            <a:off x="839788" y="457200"/>
            <a:ext cx="3932237" cy="1600200"/>
          </a:xfrm>
        </p:spPr>
        <p:txBody>
          <a:bodyPr anchor="b"/>
          <a:lstStyle>
            <a:lvl1pPr>
              <a:defRPr sz="3200">
                <a:gradFill>
                  <a:gsLst>
                    <a:gs pos="0">
                      <a:srgbClr val="E94E1B"/>
                    </a:gs>
                    <a:gs pos="100000">
                      <a:srgbClr val="F9B233"/>
                    </a:gs>
                  </a:gsLst>
                  <a:lin ang="1200000" scaled="0"/>
                </a:gradFill>
              </a:defRPr>
            </a:lvl1pPr>
          </a:lstStyle>
          <a:p>
            <a:r>
              <a:rPr lang="es-ES" dirty="0"/>
              <a:t>Haga clic para modificar el estilo de título del patrón</a:t>
            </a:r>
            <a:endParaRPr lang="en-GB" dirty="0"/>
          </a:p>
        </p:txBody>
      </p:sp>
      <p:sp>
        <p:nvSpPr>
          <p:cNvPr id="3" name="Marcador de posición de imagen 2">
            <a:extLst>
              <a:ext uri="{FF2B5EF4-FFF2-40B4-BE49-F238E27FC236}">
                <a16:creationId xmlns:a16="http://schemas.microsoft.com/office/drawing/2014/main" id="{2810A763-4722-2D2F-C612-6E4F63CBCB8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Marcador de texto 3">
            <a:extLst>
              <a:ext uri="{FF2B5EF4-FFF2-40B4-BE49-F238E27FC236}">
                <a16:creationId xmlns:a16="http://schemas.microsoft.com/office/drawing/2014/main" id="{F4A42D30-F5F0-16AD-4266-79816E8687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109DE773-2AF7-8B14-1DD0-6E8F54C76E50}"/>
              </a:ext>
            </a:extLst>
          </p:cNvPr>
          <p:cNvSpPr>
            <a:spLocks noGrp="1"/>
          </p:cNvSpPr>
          <p:nvPr>
            <p:ph type="dt" sz="half" idx="10"/>
          </p:nvPr>
        </p:nvSpPr>
        <p:spPr/>
        <p:txBody>
          <a:bodyPr/>
          <a:lstStyle/>
          <a:p>
            <a:fld id="{1EC84D97-110F-436D-8052-5194FC30C3C0}" type="datetimeFigureOut">
              <a:rPr lang="en-GB" smtClean="0"/>
              <a:t>08/01/2026</a:t>
            </a:fld>
            <a:endParaRPr lang="en-GB"/>
          </a:p>
        </p:txBody>
      </p:sp>
      <p:sp>
        <p:nvSpPr>
          <p:cNvPr id="6" name="Marcador de pie de página 5">
            <a:extLst>
              <a:ext uri="{FF2B5EF4-FFF2-40B4-BE49-F238E27FC236}">
                <a16:creationId xmlns:a16="http://schemas.microsoft.com/office/drawing/2014/main" id="{15903CF5-0E9F-F5E0-253D-1520D4910055}"/>
              </a:ext>
            </a:extLst>
          </p:cNvPr>
          <p:cNvSpPr>
            <a:spLocks noGrp="1"/>
          </p:cNvSpPr>
          <p:nvPr>
            <p:ph type="ftr" sz="quarter" idx="11"/>
          </p:nvPr>
        </p:nvSpPr>
        <p:spPr/>
        <p:txBody>
          <a:bodyPr/>
          <a:lstStyle/>
          <a:p>
            <a:endParaRPr lang="en-GB"/>
          </a:p>
        </p:txBody>
      </p:sp>
      <p:sp>
        <p:nvSpPr>
          <p:cNvPr id="7" name="Marcador de número de diapositiva 6">
            <a:extLst>
              <a:ext uri="{FF2B5EF4-FFF2-40B4-BE49-F238E27FC236}">
                <a16:creationId xmlns:a16="http://schemas.microsoft.com/office/drawing/2014/main" id="{F824E106-9D1B-F982-3881-D3656275CED9}"/>
              </a:ext>
            </a:extLst>
          </p:cNvPr>
          <p:cNvSpPr>
            <a:spLocks noGrp="1"/>
          </p:cNvSpPr>
          <p:nvPr>
            <p:ph type="sldNum" sz="quarter" idx="12"/>
          </p:nvPr>
        </p:nvSpPr>
        <p:spPr/>
        <p:txBody>
          <a:bodyPr/>
          <a:lstStyle/>
          <a:p>
            <a:fld id="{D3A92039-7BCC-4D02-A517-162A6F375201}" type="slidenum">
              <a:rPr lang="en-GB" smtClean="0"/>
              <a:t>‹#›</a:t>
            </a:fld>
            <a:endParaRPr lang="en-GB"/>
          </a:p>
        </p:txBody>
      </p:sp>
      <p:pic>
        <p:nvPicPr>
          <p:cNvPr id="8" name="Imagen 7" descr="Un dibujo de una cara feliz&#10;&#10;Descripción generada automáticamente con confianza baja">
            <a:extLst>
              <a:ext uri="{FF2B5EF4-FFF2-40B4-BE49-F238E27FC236}">
                <a16:creationId xmlns:a16="http://schemas.microsoft.com/office/drawing/2014/main" id="{15600959-2B8B-870F-A288-2DED488DF77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54992" y="6082413"/>
            <a:ext cx="1756008" cy="547874"/>
          </a:xfrm>
          <a:prstGeom prst="rect">
            <a:avLst/>
          </a:prstGeom>
        </p:spPr>
      </p:pic>
    </p:spTree>
    <p:extLst>
      <p:ext uri="{BB962C8B-B14F-4D97-AF65-F5344CB8AC3E}">
        <p14:creationId xmlns:p14="http://schemas.microsoft.com/office/powerpoint/2010/main" val="184610756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B1EBEA32-89F6-40D1-ABB3-AA1C346A4286}"/>
              </a:ext>
            </a:extLst>
          </p:cNvPr>
          <p:cNvSpPr>
            <a:spLocks noGrp="1"/>
          </p:cNvSpPr>
          <p:nvPr>
            <p:ph type="dt" sz="half" idx="10"/>
          </p:nvPr>
        </p:nvSpPr>
        <p:spPr/>
        <p:txBody>
          <a:bodyPr/>
          <a:lstStyle/>
          <a:p>
            <a:fld id="{1EC84D97-110F-436D-8052-5194FC30C3C0}" type="datetimeFigureOut">
              <a:rPr lang="en-GB" smtClean="0"/>
              <a:t>08/01/2026</a:t>
            </a:fld>
            <a:endParaRPr lang="en-GB"/>
          </a:p>
        </p:txBody>
      </p:sp>
      <p:sp>
        <p:nvSpPr>
          <p:cNvPr id="3" name="Marcador de pie de página 2">
            <a:extLst>
              <a:ext uri="{FF2B5EF4-FFF2-40B4-BE49-F238E27FC236}">
                <a16:creationId xmlns:a16="http://schemas.microsoft.com/office/drawing/2014/main" id="{E58F8F6D-B828-C384-3967-BC3A21C278B4}"/>
              </a:ext>
            </a:extLst>
          </p:cNvPr>
          <p:cNvSpPr>
            <a:spLocks noGrp="1"/>
          </p:cNvSpPr>
          <p:nvPr>
            <p:ph type="ftr" sz="quarter" idx="11"/>
          </p:nvPr>
        </p:nvSpPr>
        <p:spPr/>
        <p:txBody>
          <a:bodyPr/>
          <a:lstStyle/>
          <a:p>
            <a:endParaRPr lang="en-GB"/>
          </a:p>
        </p:txBody>
      </p:sp>
      <p:sp>
        <p:nvSpPr>
          <p:cNvPr id="4" name="Marcador de número de diapositiva 3">
            <a:extLst>
              <a:ext uri="{FF2B5EF4-FFF2-40B4-BE49-F238E27FC236}">
                <a16:creationId xmlns:a16="http://schemas.microsoft.com/office/drawing/2014/main" id="{F6637291-3F2D-7D3F-0CA6-6901343C4D3C}"/>
              </a:ext>
            </a:extLst>
          </p:cNvPr>
          <p:cNvSpPr>
            <a:spLocks noGrp="1"/>
          </p:cNvSpPr>
          <p:nvPr>
            <p:ph type="sldNum" sz="quarter" idx="12"/>
          </p:nvPr>
        </p:nvSpPr>
        <p:spPr/>
        <p:txBody>
          <a:bodyPr/>
          <a:lstStyle/>
          <a:p>
            <a:fld id="{D3A92039-7BCC-4D02-A517-162A6F375201}" type="slidenum">
              <a:rPr lang="en-GB" smtClean="0"/>
              <a:t>‹#›</a:t>
            </a:fld>
            <a:endParaRPr lang="en-GB"/>
          </a:p>
        </p:txBody>
      </p:sp>
      <p:pic>
        <p:nvPicPr>
          <p:cNvPr id="5" name="Imagen 4" descr="Un dibujo de una cara feliz&#10;&#10;Descripción generada automáticamente con confianza baja">
            <a:extLst>
              <a:ext uri="{FF2B5EF4-FFF2-40B4-BE49-F238E27FC236}">
                <a16:creationId xmlns:a16="http://schemas.microsoft.com/office/drawing/2014/main" id="{781EF7A8-8562-707B-834E-B5383648C92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54992" y="6082413"/>
            <a:ext cx="1756008" cy="547874"/>
          </a:xfrm>
          <a:prstGeom prst="rect">
            <a:avLst/>
          </a:prstGeom>
        </p:spPr>
      </p:pic>
    </p:spTree>
    <p:extLst>
      <p:ext uri="{BB962C8B-B14F-4D97-AF65-F5344CB8AC3E}">
        <p14:creationId xmlns:p14="http://schemas.microsoft.com/office/powerpoint/2010/main" val="292991783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DCC4C6-74A2-4650-A8C1-6322713F3152}"/>
              </a:ext>
            </a:extLst>
          </p:cNvPr>
          <p:cNvSpPr>
            <a:spLocks noGrp="1"/>
          </p:cNvSpPr>
          <p:nvPr>
            <p:ph type="title"/>
          </p:nvPr>
        </p:nvSpPr>
        <p:spPr>
          <a:xfrm>
            <a:off x="1057961" y="0"/>
            <a:ext cx="9475833" cy="1325563"/>
          </a:xfrm>
        </p:spPr>
        <p:txBody>
          <a:bodyPr/>
          <a:lstStyle>
            <a:lvl1pPr algn="ctr">
              <a:defRPr b="1">
                <a:solidFill>
                  <a:srgbClr val="FFC000"/>
                </a:solidFill>
                <a:latin typeface="Romeal"/>
              </a:defRPr>
            </a:lvl1pPr>
          </a:lstStyle>
          <a:p>
            <a:r>
              <a:rPr lang="en-US" dirty="0"/>
              <a:t>Click to edit Master title style</a:t>
            </a:r>
            <a:endParaRPr lang="es-ES" dirty="0"/>
          </a:p>
        </p:txBody>
      </p:sp>
      <p:sp>
        <p:nvSpPr>
          <p:cNvPr id="4" name="Date Placeholder 3">
            <a:extLst>
              <a:ext uri="{FF2B5EF4-FFF2-40B4-BE49-F238E27FC236}">
                <a16:creationId xmlns:a16="http://schemas.microsoft.com/office/drawing/2014/main" id="{2DDED546-E288-4048-9B2D-233853F146C3}"/>
              </a:ext>
            </a:extLst>
          </p:cNvPr>
          <p:cNvSpPr>
            <a:spLocks noGrp="1"/>
          </p:cNvSpPr>
          <p:nvPr>
            <p:ph type="dt" sz="half" idx="10"/>
          </p:nvPr>
        </p:nvSpPr>
        <p:spPr/>
        <p:txBody>
          <a:bodyPr/>
          <a:lstStyle/>
          <a:p>
            <a:fld id="{C5A09991-3C1B-4891-94B9-ABF36646868D}" type="datetimeFigureOut">
              <a:rPr lang="es-ES" smtClean="0"/>
              <a:t>08/01/2026</a:t>
            </a:fld>
            <a:endParaRPr lang="es-ES"/>
          </a:p>
        </p:txBody>
      </p:sp>
      <p:sp>
        <p:nvSpPr>
          <p:cNvPr id="5" name="Footer Placeholder 4">
            <a:extLst>
              <a:ext uri="{FF2B5EF4-FFF2-40B4-BE49-F238E27FC236}">
                <a16:creationId xmlns:a16="http://schemas.microsoft.com/office/drawing/2014/main" id="{8CBBA285-DA7A-45F5-977C-666FCC500E8D}"/>
              </a:ext>
            </a:extLst>
          </p:cNvPr>
          <p:cNvSpPr>
            <a:spLocks noGrp="1"/>
          </p:cNvSpPr>
          <p:nvPr>
            <p:ph type="ftr" sz="quarter" idx="11"/>
          </p:nvPr>
        </p:nvSpPr>
        <p:spPr/>
        <p:txBody>
          <a:bodyPr/>
          <a:lstStyle/>
          <a:p>
            <a:endParaRPr lang="es-ES"/>
          </a:p>
        </p:txBody>
      </p:sp>
      <p:sp>
        <p:nvSpPr>
          <p:cNvPr id="6" name="Slide Number Placeholder 5">
            <a:extLst>
              <a:ext uri="{FF2B5EF4-FFF2-40B4-BE49-F238E27FC236}">
                <a16:creationId xmlns:a16="http://schemas.microsoft.com/office/drawing/2014/main" id="{52F04CA6-2439-4BD4-AE3A-9501D5FF7B20}"/>
              </a:ext>
            </a:extLst>
          </p:cNvPr>
          <p:cNvSpPr>
            <a:spLocks noGrp="1"/>
          </p:cNvSpPr>
          <p:nvPr>
            <p:ph type="sldNum" sz="quarter" idx="12"/>
          </p:nvPr>
        </p:nvSpPr>
        <p:spPr/>
        <p:txBody>
          <a:bodyPr/>
          <a:lstStyle/>
          <a:p>
            <a:fld id="{E09CFC7E-D734-45E1-A731-8873978A502A}" type="slidenum">
              <a:rPr lang="es-ES" smtClean="0"/>
              <a:t>‹#›</a:t>
            </a:fld>
            <a:endParaRPr lang="es-ES"/>
          </a:p>
        </p:txBody>
      </p:sp>
      <p:sp>
        <p:nvSpPr>
          <p:cNvPr id="10" name="Rectangle: Rounded Corners 9">
            <a:extLst>
              <a:ext uri="{FF2B5EF4-FFF2-40B4-BE49-F238E27FC236}">
                <a16:creationId xmlns:a16="http://schemas.microsoft.com/office/drawing/2014/main" id="{99AABF94-81DF-4C32-8443-8D9051297CCB}"/>
              </a:ext>
            </a:extLst>
          </p:cNvPr>
          <p:cNvSpPr/>
          <p:nvPr userDrawn="1"/>
        </p:nvSpPr>
        <p:spPr>
          <a:xfrm>
            <a:off x="400730" y="224445"/>
            <a:ext cx="11353465" cy="6131905"/>
          </a:xfrm>
          <a:prstGeom prst="roundRect">
            <a:avLst/>
          </a:prstGeom>
          <a:noFill/>
          <a:ln>
            <a:solidFill>
              <a:srgbClr val="FFC00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s-ES" dirty="0"/>
          </a:p>
        </p:txBody>
      </p:sp>
      <p:pic>
        <p:nvPicPr>
          <p:cNvPr id="7" name="Picture 6">
            <a:extLst>
              <a:ext uri="{FF2B5EF4-FFF2-40B4-BE49-F238E27FC236}">
                <a16:creationId xmlns:a16="http://schemas.microsoft.com/office/drawing/2014/main" id="{EC2EE874-11D8-45F6-98BB-B43DD26BB9AF}"/>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57084" y="5436817"/>
            <a:ext cx="2067763" cy="1280163"/>
          </a:xfrm>
          <a:prstGeom prst="rect">
            <a:avLst/>
          </a:prstGeom>
        </p:spPr>
      </p:pic>
      <p:cxnSp>
        <p:nvCxnSpPr>
          <p:cNvPr id="11" name="Straight Arrow Connector 10">
            <a:extLst>
              <a:ext uri="{FF2B5EF4-FFF2-40B4-BE49-F238E27FC236}">
                <a16:creationId xmlns:a16="http://schemas.microsoft.com/office/drawing/2014/main" id="{12FF4863-9B40-4A7B-A464-F4A60C937823}"/>
              </a:ext>
            </a:extLst>
          </p:cNvPr>
          <p:cNvCxnSpPr/>
          <p:nvPr userDrawn="1"/>
        </p:nvCxnSpPr>
        <p:spPr>
          <a:xfrm>
            <a:off x="400730" y="5002455"/>
            <a:ext cx="0" cy="527446"/>
          </a:xfrm>
          <a:prstGeom prst="straightConnector1">
            <a:avLst/>
          </a:prstGeom>
          <a:ln>
            <a:tailEnd type="triangle"/>
          </a:ln>
        </p:spPr>
        <p:style>
          <a:lnRef idx="2">
            <a:schemeClr val="accent4"/>
          </a:lnRef>
          <a:fillRef idx="0">
            <a:schemeClr val="accent4"/>
          </a:fillRef>
          <a:effectRef idx="1">
            <a:schemeClr val="accent4"/>
          </a:effectRef>
          <a:fontRef idx="minor">
            <a:schemeClr val="tx1"/>
          </a:fontRef>
        </p:style>
      </p:cxnSp>
      <p:cxnSp>
        <p:nvCxnSpPr>
          <p:cNvPr id="12" name="Straight Arrow Connector 11">
            <a:extLst>
              <a:ext uri="{FF2B5EF4-FFF2-40B4-BE49-F238E27FC236}">
                <a16:creationId xmlns:a16="http://schemas.microsoft.com/office/drawing/2014/main" id="{F5567240-A091-4694-8AA2-1D03872DC914}"/>
              </a:ext>
            </a:extLst>
          </p:cNvPr>
          <p:cNvCxnSpPr/>
          <p:nvPr userDrawn="1"/>
        </p:nvCxnSpPr>
        <p:spPr>
          <a:xfrm flipH="1">
            <a:off x="2507890" y="6356350"/>
            <a:ext cx="442590" cy="0"/>
          </a:xfrm>
          <a:prstGeom prst="straightConnector1">
            <a:avLst/>
          </a:prstGeom>
          <a:ln>
            <a:tailEnd type="triangle"/>
          </a:ln>
        </p:spPr>
        <p:style>
          <a:lnRef idx="2">
            <a:schemeClr val="accent4"/>
          </a:lnRef>
          <a:fillRef idx="0">
            <a:schemeClr val="accent4"/>
          </a:fillRef>
          <a:effectRef idx="1">
            <a:schemeClr val="accent4"/>
          </a:effectRef>
          <a:fontRef idx="minor">
            <a:schemeClr val="tx1"/>
          </a:fontRef>
        </p:style>
      </p:cxnSp>
    </p:spTree>
    <p:extLst>
      <p:ext uri="{BB962C8B-B14F-4D97-AF65-F5344CB8AC3E}">
        <p14:creationId xmlns:p14="http://schemas.microsoft.com/office/powerpoint/2010/main" val="27876367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BD92E87-F3B1-A4F9-D594-B9562763812A}"/>
              </a:ext>
            </a:extLst>
          </p:cNvPr>
          <p:cNvSpPr>
            <a:spLocks noGrp="1"/>
          </p:cNvSpPr>
          <p:nvPr>
            <p:ph type="title"/>
          </p:nvPr>
        </p:nvSpPr>
        <p:spPr>
          <a:xfrm>
            <a:off x="838200" y="500062"/>
            <a:ext cx="10515600" cy="1325563"/>
          </a:xfrm>
        </p:spPr>
        <p:txBody>
          <a:bodyPr>
            <a:noAutofit/>
          </a:bodyPr>
          <a:lstStyle>
            <a:lvl1pPr algn="l" defTabSz="914400" rtl="0" eaLnBrk="1" latinLnBrk="0" hangingPunct="1">
              <a:lnSpc>
                <a:spcPct val="90000"/>
              </a:lnSpc>
              <a:spcBef>
                <a:spcPct val="0"/>
              </a:spcBef>
              <a:buNone/>
              <a:defRPr lang="en-GB" sz="3600" b="1" kern="1200" dirty="0">
                <a:gradFill>
                  <a:gsLst>
                    <a:gs pos="0">
                      <a:srgbClr val="E94E1B"/>
                    </a:gs>
                    <a:gs pos="100000">
                      <a:srgbClr val="F9B233"/>
                    </a:gs>
                  </a:gsLst>
                  <a:lin ang="1200000" scaled="0"/>
                </a:gradFill>
                <a:latin typeface="Montserrat" pitchFamily="2" charset="0"/>
                <a:ea typeface="+mj-ea"/>
                <a:cs typeface="+mj-cs"/>
              </a:defRPr>
            </a:lvl1pPr>
          </a:lstStyle>
          <a:p>
            <a:r>
              <a:rPr lang="es-ES" dirty="0"/>
              <a:t>Haga clic para modificar el estilo de título del patrón</a:t>
            </a:r>
            <a:endParaRPr lang="en-GB" dirty="0"/>
          </a:p>
        </p:txBody>
      </p:sp>
      <p:sp>
        <p:nvSpPr>
          <p:cNvPr id="3" name="Marcador de contenido 2">
            <a:extLst>
              <a:ext uri="{FF2B5EF4-FFF2-40B4-BE49-F238E27FC236}">
                <a16:creationId xmlns:a16="http://schemas.microsoft.com/office/drawing/2014/main" id="{DDBD0D51-A228-E65F-5F18-9536D76ABAE2}"/>
              </a:ext>
            </a:extLst>
          </p:cNvPr>
          <p:cNvSpPr>
            <a:spLocks noGrp="1"/>
          </p:cNvSpPr>
          <p:nvPr>
            <p:ph idx="1"/>
          </p:nvPr>
        </p:nvSpPr>
        <p:spPr/>
        <p:txBody>
          <a:bodyPr/>
          <a:lstStyle>
            <a:lvl1pPr>
              <a:buClr>
                <a:srgbClr val="F9B233"/>
              </a:buClr>
              <a:defRPr/>
            </a:lvl1pPr>
            <a:lvl2pPr>
              <a:buClr>
                <a:srgbClr val="F9B233"/>
              </a:buClr>
              <a:defRPr/>
            </a:lvl2pPr>
            <a:lvl3pPr>
              <a:buClr>
                <a:srgbClr val="F9B233"/>
              </a:buClr>
              <a:defRPr/>
            </a:lvl3pPr>
            <a:lvl4pPr>
              <a:buClr>
                <a:srgbClr val="F9B233"/>
              </a:buClr>
              <a:defRPr/>
            </a:lvl4pPr>
            <a:lvl5pPr>
              <a:buClr>
                <a:srgbClr val="F9B233"/>
              </a:buClr>
              <a:defRPr/>
            </a:lvl5p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GB" dirty="0"/>
          </a:p>
        </p:txBody>
      </p:sp>
      <p:sp>
        <p:nvSpPr>
          <p:cNvPr id="4" name="Marcador de fecha 3">
            <a:extLst>
              <a:ext uri="{FF2B5EF4-FFF2-40B4-BE49-F238E27FC236}">
                <a16:creationId xmlns:a16="http://schemas.microsoft.com/office/drawing/2014/main" id="{4F03E578-76D7-B4BE-F94A-CC9FF0D87135}"/>
              </a:ext>
            </a:extLst>
          </p:cNvPr>
          <p:cNvSpPr>
            <a:spLocks noGrp="1"/>
          </p:cNvSpPr>
          <p:nvPr>
            <p:ph type="dt" sz="half" idx="10"/>
          </p:nvPr>
        </p:nvSpPr>
        <p:spPr/>
        <p:txBody>
          <a:bodyPr/>
          <a:lstStyle/>
          <a:p>
            <a:fld id="{1EC84D97-110F-436D-8052-5194FC30C3C0}" type="datetimeFigureOut">
              <a:rPr lang="en-GB" smtClean="0"/>
              <a:t>08/01/2026</a:t>
            </a:fld>
            <a:endParaRPr lang="en-GB"/>
          </a:p>
        </p:txBody>
      </p:sp>
      <p:sp>
        <p:nvSpPr>
          <p:cNvPr id="5" name="Marcador de pie de página 4">
            <a:extLst>
              <a:ext uri="{FF2B5EF4-FFF2-40B4-BE49-F238E27FC236}">
                <a16:creationId xmlns:a16="http://schemas.microsoft.com/office/drawing/2014/main" id="{3C10252D-BBFB-1C9A-D4E4-AC5F5A19C4B2}"/>
              </a:ext>
            </a:extLst>
          </p:cNvPr>
          <p:cNvSpPr>
            <a:spLocks noGrp="1"/>
          </p:cNvSpPr>
          <p:nvPr>
            <p:ph type="ftr" sz="quarter" idx="11"/>
          </p:nvPr>
        </p:nvSpPr>
        <p:spPr/>
        <p:txBody>
          <a:bodyPr/>
          <a:lstStyle/>
          <a:p>
            <a:endParaRPr lang="en-GB"/>
          </a:p>
        </p:txBody>
      </p:sp>
      <p:sp>
        <p:nvSpPr>
          <p:cNvPr id="6" name="Marcador de número de diapositiva 5">
            <a:extLst>
              <a:ext uri="{FF2B5EF4-FFF2-40B4-BE49-F238E27FC236}">
                <a16:creationId xmlns:a16="http://schemas.microsoft.com/office/drawing/2014/main" id="{342F7EF7-EDDE-AAE2-0D14-E48434DE7278}"/>
              </a:ext>
            </a:extLst>
          </p:cNvPr>
          <p:cNvSpPr>
            <a:spLocks noGrp="1"/>
          </p:cNvSpPr>
          <p:nvPr>
            <p:ph type="sldNum" sz="quarter" idx="12"/>
          </p:nvPr>
        </p:nvSpPr>
        <p:spPr/>
        <p:txBody>
          <a:bodyPr/>
          <a:lstStyle/>
          <a:p>
            <a:fld id="{D3A92039-7BCC-4D02-A517-162A6F375201}" type="slidenum">
              <a:rPr lang="en-GB" smtClean="0"/>
              <a:t>‹#›</a:t>
            </a:fld>
            <a:endParaRPr lang="en-GB"/>
          </a:p>
        </p:txBody>
      </p:sp>
      <p:pic>
        <p:nvPicPr>
          <p:cNvPr id="10" name="Imagen 9" descr="Un dibujo de una cara feliz&#10;&#10;Descripción generada automáticamente con confianza baja">
            <a:extLst>
              <a:ext uri="{FF2B5EF4-FFF2-40B4-BE49-F238E27FC236}">
                <a16:creationId xmlns:a16="http://schemas.microsoft.com/office/drawing/2014/main" id="{3AEF2DBA-32C8-ECAC-FD03-499D148BC8F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54992" y="6082413"/>
            <a:ext cx="1756008" cy="547874"/>
          </a:xfrm>
          <a:prstGeom prst="rect">
            <a:avLst/>
          </a:prstGeom>
        </p:spPr>
      </p:pic>
    </p:spTree>
    <p:extLst>
      <p:ext uri="{BB962C8B-B14F-4D97-AF65-F5344CB8AC3E}">
        <p14:creationId xmlns:p14="http://schemas.microsoft.com/office/powerpoint/2010/main" val="75439765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cSld name="1_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201399F-F9FC-C9F0-8292-FAE049E73D7D}"/>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158F513A-E611-AF3C-76AD-8F47C4DEB0F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C29D614E-73D8-F7D6-D0AE-6C9774F26536}"/>
              </a:ext>
            </a:extLst>
          </p:cNvPr>
          <p:cNvSpPr>
            <a:spLocks noGrp="1"/>
          </p:cNvSpPr>
          <p:nvPr>
            <p:ph type="dt" sz="half" idx="10"/>
          </p:nvPr>
        </p:nvSpPr>
        <p:spPr/>
        <p:txBody>
          <a:bodyPr/>
          <a:lstStyle/>
          <a:p>
            <a:fld id="{CDE2C896-9917-4011-844E-A44413348E04}" type="datetimeFigureOut">
              <a:rPr lang="es-ES" smtClean="0"/>
              <a:t>08/01/2026</a:t>
            </a:fld>
            <a:endParaRPr lang="es-ES"/>
          </a:p>
        </p:txBody>
      </p:sp>
      <p:sp>
        <p:nvSpPr>
          <p:cNvPr id="5" name="Marcador de pie de página 4">
            <a:extLst>
              <a:ext uri="{FF2B5EF4-FFF2-40B4-BE49-F238E27FC236}">
                <a16:creationId xmlns:a16="http://schemas.microsoft.com/office/drawing/2014/main" id="{1C6D2F15-B5FE-576E-9210-6A64E7F0800B}"/>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D8CAB31-F0FC-C367-A7E4-B3305098BC27}"/>
              </a:ext>
            </a:extLst>
          </p:cNvPr>
          <p:cNvSpPr>
            <a:spLocks noGrp="1"/>
          </p:cNvSpPr>
          <p:nvPr>
            <p:ph type="sldNum" sz="quarter" idx="12"/>
          </p:nvPr>
        </p:nvSpPr>
        <p:spPr/>
        <p:txBody>
          <a:bodyPr/>
          <a:lstStyle/>
          <a:p>
            <a:fld id="{D59EA6CD-CCAD-4B36-B2A1-F138A80A4F39}" type="slidenum">
              <a:rPr lang="es-ES" smtClean="0"/>
              <a:t>‹#›</a:t>
            </a:fld>
            <a:endParaRPr lang="es-ES"/>
          </a:p>
        </p:txBody>
      </p:sp>
    </p:spTree>
    <p:extLst>
      <p:ext uri="{BB962C8B-B14F-4D97-AF65-F5344CB8AC3E}">
        <p14:creationId xmlns:p14="http://schemas.microsoft.com/office/powerpoint/2010/main" val="188037555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pic>
        <p:nvPicPr>
          <p:cNvPr id="4" name="Imagen 3" descr="Icono&#10;&#10;Descripción generada automáticamente">
            <a:extLst>
              <a:ext uri="{FF2B5EF4-FFF2-40B4-BE49-F238E27FC236}">
                <a16:creationId xmlns:a16="http://schemas.microsoft.com/office/drawing/2014/main" id="{B6766C1C-620F-0438-5DA0-01798F29A9D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706" y="0"/>
            <a:ext cx="9675294" cy="6858000"/>
          </a:xfrm>
          <a:prstGeom prst="rect">
            <a:avLst/>
          </a:prstGeom>
        </p:spPr>
      </p:pic>
      <p:pic>
        <p:nvPicPr>
          <p:cNvPr id="7" name="Imagen 6" descr="Un dibujo de una cara feliz&#10;&#10;Descripción generada automáticamente con confianza baja">
            <a:extLst>
              <a:ext uri="{FF2B5EF4-FFF2-40B4-BE49-F238E27FC236}">
                <a16:creationId xmlns:a16="http://schemas.microsoft.com/office/drawing/2014/main" id="{9C4B20E7-3EB4-BF29-E35A-8545C2234FC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684856" y="2382717"/>
            <a:ext cx="6090377" cy="1900197"/>
          </a:xfrm>
          <a:prstGeom prst="rect">
            <a:avLst/>
          </a:prstGeom>
        </p:spPr>
      </p:pic>
      <p:pic>
        <p:nvPicPr>
          <p:cNvPr id="8" name="Picture 24" descr="A picture containing drawing, food&#10;&#10;Description automatically generated">
            <a:extLst>
              <a:ext uri="{FF2B5EF4-FFF2-40B4-BE49-F238E27FC236}">
                <a16:creationId xmlns:a16="http://schemas.microsoft.com/office/drawing/2014/main" id="{4369BB79-969D-B53A-A716-664A204848E7}"/>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r="55732"/>
          <a:stretch/>
        </p:blipFill>
        <p:spPr>
          <a:xfrm>
            <a:off x="9240986" y="349670"/>
            <a:ext cx="2642535" cy="1280419"/>
          </a:xfrm>
          <a:prstGeom prst="rect">
            <a:avLst/>
          </a:prstGeom>
        </p:spPr>
      </p:pic>
      <p:pic>
        <p:nvPicPr>
          <p:cNvPr id="9" name="Picture 8" descr="A picture containing shirt, drawing&#10;&#10;Description automatically generated">
            <a:extLst>
              <a:ext uri="{FF2B5EF4-FFF2-40B4-BE49-F238E27FC236}">
                <a16:creationId xmlns:a16="http://schemas.microsoft.com/office/drawing/2014/main" id="{9F2F25DA-9FB2-E31D-1E15-83CC0DDFE4C2}"/>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271964" y="5760644"/>
            <a:ext cx="1570758" cy="915588"/>
          </a:xfrm>
          <a:prstGeom prst="rect">
            <a:avLst/>
          </a:prstGeom>
        </p:spPr>
      </p:pic>
      <p:pic>
        <p:nvPicPr>
          <p:cNvPr id="11" name="Picture 32" descr="A picture containing drawing, food, plate&#10;&#10;Description automatically generated">
            <a:extLst>
              <a:ext uri="{FF2B5EF4-FFF2-40B4-BE49-F238E27FC236}">
                <a16:creationId xmlns:a16="http://schemas.microsoft.com/office/drawing/2014/main" id="{148A4F17-445A-66CB-1B61-6E579F31C924}"/>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0562253" y="5818922"/>
            <a:ext cx="1167274" cy="771043"/>
          </a:xfrm>
          <a:prstGeom prst="rect">
            <a:avLst/>
          </a:prstGeom>
        </p:spPr>
      </p:pic>
      <p:pic>
        <p:nvPicPr>
          <p:cNvPr id="12" name="Imagen 11">
            <a:extLst>
              <a:ext uri="{FF2B5EF4-FFF2-40B4-BE49-F238E27FC236}">
                <a16:creationId xmlns:a16="http://schemas.microsoft.com/office/drawing/2014/main" id="{209FB97B-097D-3136-82FD-95E63E3EBE3E}"/>
              </a:ext>
            </a:extLst>
          </p:cNvPr>
          <p:cNvPicPr>
            <a:picLocks noChangeAspect="1"/>
          </p:cNvPicPr>
          <p:nvPr userDrawn="1"/>
        </p:nvPicPr>
        <p:blipFill>
          <a:blip r:embed="rId7">
            <a:extLst>
              <a:ext uri="{28A0092B-C50C-407E-A947-70E740481C1C}">
                <a14:useLocalDpi xmlns:a14="http://schemas.microsoft.com/office/drawing/2010/main" val="0"/>
              </a:ext>
            </a:extLst>
          </a:blip>
          <a:srcRect/>
          <a:stretch/>
        </p:blipFill>
        <p:spPr>
          <a:xfrm>
            <a:off x="4683641" y="5779714"/>
            <a:ext cx="1820266" cy="849458"/>
          </a:xfrm>
          <a:prstGeom prst="rect">
            <a:avLst/>
          </a:prstGeom>
        </p:spPr>
      </p:pic>
      <p:pic>
        <p:nvPicPr>
          <p:cNvPr id="2" name="Imagen 1" descr="Logotipo&#10;&#10;Descripción generada automáticamente con confianza baja">
            <a:extLst>
              <a:ext uri="{FF2B5EF4-FFF2-40B4-BE49-F238E27FC236}">
                <a16:creationId xmlns:a16="http://schemas.microsoft.com/office/drawing/2014/main" id="{3B270AD6-B9A5-973D-AEF8-78AB10B73CCF}"/>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602427" y="192369"/>
            <a:ext cx="1996809" cy="1199447"/>
          </a:xfrm>
          <a:prstGeom prst="rect">
            <a:avLst/>
          </a:prstGeom>
        </p:spPr>
      </p:pic>
      <p:pic>
        <p:nvPicPr>
          <p:cNvPr id="5" name="Picture 4">
            <a:extLst>
              <a:ext uri="{FF2B5EF4-FFF2-40B4-BE49-F238E27FC236}">
                <a16:creationId xmlns:a16="http://schemas.microsoft.com/office/drawing/2014/main" id="{B08CB15B-07CC-17A7-63D1-E7DEDF348B79}"/>
              </a:ext>
            </a:extLst>
          </p:cNvPr>
          <p:cNvPicPr>
            <a:picLocks noChangeAspect="1"/>
          </p:cNvPicPr>
          <p:nvPr userDrawn="1"/>
        </p:nvPicPr>
        <p:blipFill>
          <a:blip r:embed="rId9">
            <a:extLst>
              <a:ext uri="{28A0092B-C50C-407E-A947-70E740481C1C}">
                <a14:useLocalDpi xmlns:a14="http://schemas.microsoft.com/office/drawing/2010/main" val="0"/>
              </a:ext>
            </a:extLst>
          </a:blip>
          <a:srcRect/>
          <a:stretch/>
        </p:blipFill>
        <p:spPr>
          <a:xfrm>
            <a:off x="8652467" y="580030"/>
            <a:ext cx="1022827" cy="1076302"/>
          </a:xfrm>
          <a:prstGeom prst="rect">
            <a:avLst/>
          </a:prstGeom>
        </p:spPr>
      </p:pic>
      <p:pic>
        <p:nvPicPr>
          <p:cNvPr id="6" name="Graphic 5">
            <a:extLst>
              <a:ext uri="{FF2B5EF4-FFF2-40B4-BE49-F238E27FC236}">
                <a16:creationId xmlns:a16="http://schemas.microsoft.com/office/drawing/2014/main" id="{B50717E4-5765-1DD1-9818-C80D5BC9FB97}"/>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7842722" y="5860630"/>
            <a:ext cx="2419350" cy="647700"/>
          </a:xfrm>
          <a:prstGeom prst="rect">
            <a:avLst/>
          </a:prstGeom>
        </p:spPr>
      </p:pic>
    </p:spTree>
    <p:extLst>
      <p:ext uri="{BB962C8B-B14F-4D97-AF65-F5344CB8AC3E}">
        <p14:creationId xmlns:p14="http://schemas.microsoft.com/office/powerpoint/2010/main" val="344230886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pic>
        <p:nvPicPr>
          <p:cNvPr id="8" name="Imagen 7" descr="Imagen que contiene luz, reloj&#10;&#10;Descripción generada automáticamente">
            <a:extLst>
              <a:ext uri="{FF2B5EF4-FFF2-40B4-BE49-F238E27FC236}">
                <a16:creationId xmlns:a16="http://schemas.microsoft.com/office/drawing/2014/main" id="{EC58E8B7-C146-C828-825F-BE969795E7E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745" t="61217" r="1815" b="2467"/>
          <a:stretch/>
        </p:blipFill>
        <p:spPr>
          <a:xfrm>
            <a:off x="0" y="0"/>
            <a:ext cx="12192000" cy="1646238"/>
          </a:xfrm>
          <a:prstGeom prst="rect">
            <a:avLst/>
          </a:prstGeom>
        </p:spPr>
      </p:pic>
      <p:sp>
        <p:nvSpPr>
          <p:cNvPr id="2" name="Título 1">
            <a:extLst>
              <a:ext uri="{FF2B5EF4-FFF2-40B4-BE49-F238E27FC236}">
                <a16:creationId xmlns:a16="http://schemas.microsoft.com/office/drawing/2014/main" id="{FBD92E87-F3B1-A4F9-D594-B9562763812A}"/>
              </a:ext>
            </a:extLst>
          </p:cNvPr>
          <p:cNvSpPr>
            <a:spLocks noGrp="1"/>
          </p:cNvSpPr>
          <p:nvPr>
            <p:ph type="title"/>
          </p:nvPr>
        </p:nvSpPr>
        <p:spPr>
          <a:xfrm>
            <a:off x="838200" y="160337"/>
            <a:ext cx="10515600" cy="1325563"/>
          </a:xfrm>
        </p:spPr>
        <p:txBody>
          <a:bodyPr>
            <a:normAutofit/>
          </a:bodyPr>
          <a:lstStyle>
            <a:lvl1pPr>
              <a:defRPr sz="3600">
                <a:solidFill>
                  <a:schemeClr val="bg1"/>
                </a:solidFill>
              </a:defRPr>
            </a:lvl1pPr>
          </a:lstStyle>
          <a:p>
            <a:r>
              <a:rPr lang="es-ES" dirty="0"/>
              <a:t>Haga clic para modificar el estilo de título del patrón</a:t>
            </a:r>
            <a:endParaRPr lang="en-GB" dirty="0"/>
          </a:p>
        </p:txBody>
      </p:sp>
      <p:sp>
        <p:nvSpPr>
          <p:cNvPr id="3" name="Marcador de contenido 2">
            <a:extLst>
              <a:ext uri="{FF2B5EF4-FFF2-40B4-BE49-F238E27FC236}">
                <a16:creationId xmlns:a16="http://schemas.microsoft.com/office/drawing/2014/main" id="{DDBD0D51-A228-E65F-5F18-9536D76ABAE2}"/>
              </a:ext>
            </a:extLst>
          </p:cNvPr>
          <p:cNvSpPr>
            <a:spLocks noGrp="1"/>
          </p:cNvSpPr>
          <p:nvPr>
            <p:ph idx="1"/>
          </p:nvPr>
        </p:nvSpPr>
        <p:spPr/>
        <p:txBody>
          <a:body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GB" dirty="0"/>
          </a:p>
        </p:txBody>
      </p:sp>
      <p:sp>
        <p:nvSpPr>
          <p:cNvPr id="4" name="Marcador de fecha 3">
            <a:extLst>
              <a:ext uri="{FF2B5EF4-FFF2-40B4-BE49-F238E27FC236}">
                <a16:creationId xmlns:a16="http://schemas.microsoft.com/office/drawing/2014/main" id="{4F03E578-76D7-B4BE-F94A-CC9FF0D87135}"/>
              </a:ext>
            </a:extLst>
          </p:cNvPr>
          <p:cNvSpPr>
            <a:spLocks noGrp="1"/>
          </p:cNvSpPr>
          <p:nvPr>
            <p:ph type="dt" sz="half" idx="10"/>
          </p:nvPr>
        </p:nvSpPr>
        <p:spPr/>
        <p:txBody>
          <a:bodyPr/>
          <a:lstStyle/>
          <a:p>
            <a:fld id="{1EC84D97-110F-436D-8052-5194FC30C3C0}" type="datetimeFigureOut">
              <a:rPr lang="en-GB" smtClean="0"/>
              <a:t>08/01/2026</a:t>
            </a:fld>
            <a:endParaRPr lang="en-GB"/>
          </a:p>
        </p:txBody>
      </p:sp>
      <p:sp>
        <p:nvSpPr>
          <p:cNvPr id="5" name="Marcador de pie de página 4">
            <a:extLst>
              <a:ext uri="{FF2B5EF4-FFF2-40B4-BE49-F238E27FC236}">
                <a16:creationId xmlns:a16="http://schemas.microsoft.com/office/drawing/2014/main" id="{3C10252D-BBFB-1C9A-D4E4-AC5F5A19C4B2}"/>
              </a:ext>
            </a:extLst>
          </p:cNvPr>
          <p:cNvSpPr>
            <a:spLocks noGrp="1"/>
          </p:cNvSpPr>
          <p:nvPr>
            <p:ph type="ftr" sz="quarter" idx="11"/>
          </p:nvPr>
        </p:nvSpPr>
        <p:spPr/>
        <p:txBody>
          <a:bodyPr/>
          <a:lstStyle/>
          <a:p>
            <a:endParaRPr lang="en-GB"/>
          </a:p>
        </p:txBody>
      </p:sp>
      <p:sp>
        <p:nvSpPr>
          <p:cNvPr id="6" name="Marcador de número de diapositiva 5">
            <a:extLst>
              <a:ext uri="{FF2B5EF4-FFF2-40B4-BE49-F238E27FC236}">
                <a16:creationId xmlns:a16="http://schemas.microsoft.com/office/drawing/2014/main" id="{342F7EF7-EDDE-AAE2-0D14-E48434DE7278}"/>
              </a:ext>
            </a:extLst>
          </p:cNvPr>
          <p:cNvSpPr>
            <a:spLocks noGrp="1"/>
          </p:cNvSpPr>
          <p:nvPr>
            <p:ph type="sldNum" sz="quarter" idx="12"/>
          </p:nvPr>
        </p:nvSpPr>
        <p:spPr/>
        <p:txBody>
          <a:bodyPr/>
          <a:lstStyle/>
          <a:p>
            <a:fld id="{D3A92039-7BCC-4D02-A517-162A6F375201}" type="slidenum">
              <a:rPr lang="en-GB" smtClean="0"/>
              <a:t>‹#›</a:t>
            </a:fld>
            <a:endParaRPr lang="en-GB"/>
          </a:p>
        </p:txBody>
      </p:sp>
      <p:pic>
        <p:nvPicPr>
          <p:cNvPr id="10" name="Imagen 9" descr="Un dibujo de una cara feliz&#10;&#10;Descripción generada automáticamente con confianza baja">
            <a:extLst>
              <a:ext uri="{FF2B5EF4-FFF2-40B4-BE49-F238E27FC236}">
                <a16:creationId xmlns:a16="http://schemas.microsoft.com/office/drawing/2014/main" id="{3AEF2DBA-32C8-ECAC-FD03-499D148BC8F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054992" y="6082413"/>
            <a:ext cx="1756008" cy="547874"/>
          </a:xfrm>
          <a:prstGeom prst="rect">
            <a:avLst/>
          </a:prstGeom>
        </p:spPr>
      </p:pic>
    </p:spTree>
    <p:extLst>
      <p:ext uri="{BB962C8B-B14F-4D97-AF65-F5344CB8AC3E}">
        <p14:creationId xmlns:p14="http://schemas.microsoft.com/office/powerpoint/2010/main" val="229837923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1_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BD92E87-F3B1-A4F9-D594-B9562763812A}"/>
              </a:ext>
            </a:extLst>
          </p:cNvPr>
          <p:cNvSpPr>
            <a:spLocks noGrp="1"/>
          </p:cNvSpPr>
          <p:nvPr>
            <p:ph type="title"/>
          </p:nvPr>
        </p:nvSpPr>
        <p:spPr>
          <a:xfrm>
            <a:off x="838200" y="500062"/>
            <a:ext cx="10515600" cy="1325563"/>
          </a:xfrm>
        </p:spPr>
        <p:txBody>
          <a:bodyPr>
            <a:noAutofit/>
          </a:bodyPr>
          <a:lstStyle>
            <a:lvl1pPr algn="l" defTabSz="914400" rtl="0" eaLnBrk="1" latinLnBrk="0" hangingPunct="1">
              <a:lnSpc>
                <a:spcPct val="90000"/>
              </a:lnSpc>
              <a:spcBef>
                <a:spcPct val="0"/>
              </a:spcBef>
              <a:buNone/>
              <a:defRPr lang="en-GB" sz="3600" b="1" kern="1200" dirty="0">
                <a:gradFill>
                  <a:gsLst>
                    <a:gs pos="0">
                      <a:srgbClr val="E94E1B"/>
                    </a:gs>
                    <a:gs pos="100000">
                      <a:srgbClr val="F9B233"/>
                    </a:gs>
                  </a:gsLst>
                  <a:lin ang="1200000" scaled="0"/>
                </a:gradFill>
                <a:latin typeface="Montserrat" pitchFamily="2" charset="0"/>
                <a:ea typeface="+mj-ea"/>
                <a:cs typeface="+mj-cs"/>
              </a:defRPr>
            </a:lvl1pPr>
          </a:lstStyle>
          <a:p>
            <a:r>
              <a:rPr lang="es-ES" dirty="0"/>
              <a:t>Haga clic para modificar el estilo de título del patrón</a:t>
            </a:r>
            <a:endParaRPr lang="en-GB" dirty="0"/>
          </a:p>
        </p:txBody>
      </p:sp>
      <p:sp>
        <p:nvSpPr>
          <p:cNvPr id="3" name="Marcador de contenido 2">
            <a:extLst>
              <a:ext uri="{FF2B5EF4-FFF2-40B4-BE49-F238E27FC236}">
                <a16:creationId xmlns:a16="http://schemas.microsoft.com/office/drawing/2014/main" id="{DDBD0D51-A228-E65F-5F18-9536D76ABAE2}"/>
              </a:ext>
            </a:extLst>
          </p:cNvPr>
          <p:cNvSpPr>
            <a:spLocks noGrp="1"/>
          </p:cNvSpPr>
          <p:nvPr>
            <p:ph idx="1"/>
          </p:nvPr>
        </p:nvSpPr>
        <p:spPr/>
        <p:txBody>
          <a:bodyPr/>
          <a:lstStyle>
            <a:lvl1pPr>
              <a:buClr>
                <a:srgbClr val="F9B233"/>
              </a:buClr>
              <a:defRPr/>
            </a:lvl1pPr>
            <a:lvl2pPr>
              <a:buClr>
                <a:srgbClr val="F9B233"/>
              </a:buClr>
              <a:defRPr/>
            </a:lvl2pPr>
            <a:lvl3pPr>
              <a:buClr>
                <a:srgbClr val="F9B233"/>
              </a:buClr>
              <a:defRPr/>
            </a:lvl3pPr>
            <a:lvl4pPr>
              <a:buClr>
                <a:srgbClr val="F9B233"/>
              </a:buClr>
              <a:defRPr/>
            </a:lvl4pPr>
            <a:lvl5pPr>
              <a:buClr>
                <a:srgbClr val="F9B233"/>
              </a:buClr>
              <a:defRPr/>
            </a:lvl5p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GB" dirty="0"/>
          </a:p>
        </p:txBody>
      </p:sp>
      <p:sp>
        <p:nvSpPr>
          <p:cNvPr id="4" name="Marcador de fecha 3">
            <a:extLst>
              <a:ext uri="{FF2B5EF4-FFF2-40B4-BE49-F238E27FC236}">
                <a16:creationId xmlns:a16="http://schemas.microsoft.com/office/drawing/2014/main" id="{4F03E578-76D7-B4BE-F94A-CC9FF0D87135}"/>
              </a:ext>
            </a:extLst>
          </p:cNvPr>
          <p:cNvSpPr>
            <a:spLocks noGrp="1"/>
          </p:cNvSpPr>
          <p:nvPr>
            <p:ph type="dt" sz="half" idx="10"/>
          </p:nvPr>
        </p:nvSpPr>
        <p:spPr/>
        <p:txBody>
          <a:bodyPr/>
          <a:lstStyle/>
          <a:p>
            <a:fld id="{1EC84D97-110F-436D-8052-5194FC30C3C0}" type="datetimeFigureOut">
              <a:rPr lang="en-GB" smtClean="0"/>
              <a:t>08/01/2026</a:t>
            </a:fld>
            <a:endParaRPr lang="en-GB"/>
          </a:p>
        </p:txBody>
      </p:sp>
      <p:sp>
        <p:nvSpPr>
          <p:cNvPr id="5" name="Marcador de pie de página 4">
            <a:extLst>
              <a:ext uri="{FF2B5EF4-FFF2-40B4-BE49-F238E27FC236}">
                <a16:creationId xmlns:a16="http://schemas.microsoft.com/office/drawing/2014/main" id="{3C10252D-BBFB-1C9A-D4E4-AC5F5A19C4B2}"/>
              </a:ext>
            </a:extLst>
          </p:cNvPr>
          <p:cNvSpPr>
            <a:spLocks noGrp="1"/>
          </p:cNvSpPr>
          <p:nvPr>
            <p:ph type="ftr" sz="quarter" idx="11"/>
          </p:nvPr>
        </p:nvSpPr>
        <p:spPr/>
        <p:txBody>
          <a:bodyPr/>
          <a:lstStyle/>
          <a:p>
            <a:endParaRPr lang="en-GB"/>
          </a:p>
        </p:txBody>
      </p:sp>
      <p:sp>
        <p:nvSpPr>
          <p:cNvPr id="6" name="Marcador de número de diapositiva 5">
            <a:extLst>
              <a:ext uri="{FF2B5EF4-FFF2-40B4-BE49-F238E27FC236}">
                <a16:creationId xmlns:a16="http://schemas.microsoft.com/office/drawing/2014/main" id="{342F7EF7-EDDE-AAE2-0D14-E48434DE7278}"/>
              </a:ext>
            </a:extLst>
          </p:cNvPr>
          <p:cNvSpPr>
            <a:spLocks noGrp="1"/>
          </p:cNvSpPr>
          <p:nvPr>
            <p:ph type="sldNum" sz="quarter" idx="12"/>
          </p:nvPr>
        </p:nvSpPr>
        <p:spPr/>
        <p:txBody>
          <a:bodyPr/>
          <a:lstStyle/>
          <a:p>
            <a:fld id="{D3A92039-7BCC-4D02-A517-162A6F375201}" type="slidenum">
              <a:rPr lang="en-GB" smtClean="0"/>
              <a:t>‹#›</a:t>
            </a:fld>
            <a:endParaRPr lang="en-GB"/>
          </a:p>
        </p:txBody>
      </p:sp>
      <p:pic>
        <p:nvPicPr>
          <p:cNvPr id="10" name="Imagen 9" descr="Un dibujo de una cara feliz&#10;&#10;Descripción generada automáticamente con confianza baja">
            <a:extLst>
              <a:ext uri="{FF2B5EF4-FFF2-40B4-BE49-F238E27FC236}">
                <a16:creationId xmlns:a16="http://schemas.microsoft.com/office/drawing/2014/main" id="{3AEF2DBA-32C8-ECAC-FD03-499D148BC8F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54992" y="6082413"/>
            <a:ext cx="1756008" cy="547874"/>
          </a:xfrm>
          <a:prstGeom prst="rect">
            <a:avLst/>
          </a:prstGeom>
        </p:spPr>
      </p:pic>
    </p:spTree>
    <p:extLst>
      <p:ext uri="{BB962C8B-B14F-4D97-AF65-F5344CB8AC3E}">
        <p14:creationId xmlns:p14="http://schemas.microsoft.com/office/powerpoint/2010/main" val="270420524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pic>
        <p:nvPicPr>
          <p:cNvPr id="8" name="Imagen 7" descr="Imagen que contiene luz, reloj&#10;&#10;Descripción generada automáticamente">
            <a:extLst>
              <a:ext uri="{FF2B5EF4-FFF2-40B4-BE49-F238E27FC236}">
                <a16:creationId xmlns:a16="http://schemas.microsoft.com/office/drawing/2014/main" id="{B218AD49-FBD9-F897-B725-70CB8D84EC0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1648" r="-1"/>
          <a:stretch/>
        </p:blipFill>
        <p:spPr>
          <a:xfrm>
            <a:off x="0" y="0"/>
            <a:ext cx="12192000" cy="6858000"/>
          </a:xfrm>
          <a:prstGeom prst="rect">
            <a:avLst/>
          </a:prstGeom>
        </p:spPr>
      </p:pic>
      <p:sp>
        <p:nvSpPr>
          <p:cNvPr id="2" name="Título 1">
            <a:extLst>
              <a:ext uri="{FF2B5EF4-FFF2-40B4-BE49-F238E27FC236}">
                <a16:creationId xmlns:a16="http://schemas.microsoft.com/office/drawing/2014/main" id="{1C2D04F6-31C1-7448-92CD-B03EF294F71D}"/>
              </a:ext>
            </a:extLst>
          </p:cNvPr>
          <p:cNvSpPr>
            <a:spLocks noGrp="1"/>
          </p:cNvSpPr>
          <p:nvPr>
            <p:ph type="title"/>
          </p:nvPr>
        </p:nvSpPr>
        <p:spPr>
          <a:xfrm>
            <a:off x="831850" y="1709738"/>
            <a:ext cx="10515600" cy="2852737"/>
          </a:xfrm>
        </p:spPr>
        <p:txBody>
          <a:bodyPr anchor="b"/>
          <a:lstStyle>
            <a:lvl1pPr>
              <a:defRPr sz="6000">
                <a:solidFill>
                  <a:schemeClr val="bg1"/>
                </a:solidFill>
              </a:defRPr>
            </a:lvl1pPr>
          </a:lstStyle>
          <a:p>
            <a:r>
              <a:rPr lang="es-ES" dirty="0"/>
              <a:t>Haga clic para modificar el estilo de título del patrón</a:t>
            </a:r>
            <a:endParaRPr lang="en-GB" dirty="0"/>
          </a:p>
        </p:txBody>
      </p:sp>
      <p:sp>
        <p:nvSpPr>
          <p:cNvPr id="3" name="Marcador de texto 2">
            <a:extLst>
              <a:ext uri="{FF2B5EF4-FFF2-40B4-BE49-F238E27FC236}">
                <a16:creationId xmlns:a16="http://schemas.microsoft.com/office/drawing/2014/main" id="{E9EC3938-D9D3-D7B5-FA5B-3389621B9C1E}"/>
              </a:ext>
            </a:extLst>
          </p:cNvPr>
          <p:cNvSpPr>
            <a:spLocks noGrp="1"/>
          </p:cNvSpPr>
          <p:nvPr>
            <p:ph type="body" idx="1"/>
          </p:nvPr>
        </p:nvSpPr>
        <p:spPr>
          <a:xfrm>
            <a:off x="831850" y="4589463"/>
            <a:ext cx="105156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dirty="0"/>
              <a:t>Haga clic para modificar los estilos de texto del patrón</a:t>
            </a:r>
          </a:p>
        </p:txBody>
      </p:sp>
      <p:sp>
        <p:nvSpPr>
          <p:cNvPr id="4" name="Marcador de fecha 3">
            <a:extLst>
              <a:ext uri="{FF2B5EF4-FFF2-40B4-BE49-F238E27FC236}">
                <a16:creationId xmlns:a16="http://schemas.microsoft.com/office/drawing/2014/main" id="{D31A9525-6BF0-B26F-9CD4-5A7C24399A7C}"/>
              </a:ext>
            </a:extLst>
          </p:cNvPr>
          <p:cNvSpPr>
            <a:spLocks noGrp="1"/>
          </p:cNvSpPr>
          <p:nvPr>
            <p:ph type="dt" sz="half" idx="10"/>
          </p:nvPr>
        </p:nvSpPr>
        <p:spPr/>
        <p:txBody>
          <a:bodyPr/>
          <a:lstStyle/>
          <a:p>
            <a:fld id="{1EC84D97-110F-436D-8052-5194FC30C3C0}" type="datetimeFigureOut">
              <a:rPr lang="en-GB" smtClean="0"/>
              <a:t>08/01/2026</a:t>
            </a:fld>
            <a:endParaRPr lang="en-GB"/>
          </a:p>
        </p:txBody>
      </p:sp>
      <p:sp>
        <p:nvSpPr>
          <p:cNvPr id="5" name="Marcador de pie de página 4">
            <a:extLst>
              <a:ext uri="{FF2B5EF4-FFF2-40B4-BE49-F238E27FC236}">
                <a16:creationId xmlns:a16="http://schemas.microsoft.com/office/drawing/2014/main" id="{9BEF75B0-3AE3-A43F-46E3-D9488C0559B0}"/>
              </a:ext>
            </a:extLst>
          </p:cNvPr>
          <p:cNvSpPr>
            <a:spLocks noGrp="1"/>
          </p:cNvSpPr>
          <p:nvPr>
            <p:ph type="ftr" sz="quarter" idx="11"/>
          </p:nvPr>
        </p:nvSpPr>
        <p:spPr/>
        <p:txBody>
          <a:bodyPr/>
          <a:lstStyle/>
          <a:p>
            <a:endParaRPr lang="en-GB"/>
          </a:p>
        </p:txBody>
      </p:sp>
      <p:sp>
        <p:nvSpPr>
          <p:cNvPr id="6" name="Marcador de número de diapositiva 5">
            <a:extLst>
              <a:ext uri="{FF2B5EF4-FFF2-40B4-BE49-F238E27FC236}">
                <a16:creationId xmlns:a16="http://schemas.microsoft.com/office/drawing/2014/main" id="{46D02F52-0BC1-0CCC-D13F-CF6991B94AEF}"/>
              </a:ext>
            </a:extLst>
          </p:cNvPr>
          <p:cNvSpPr>
            <a:spLocks noGrp="1"/>
          </p:cNvSpPr>
          <p:nvPr>
            <p:ph type="sldNum" sz="quarter" idx="12"/>
          </p:nvPr>
        </p:nvSpPr>
        <p:spPr/>
        <p:txBody>
          <a:bodyPr/>
          <a:lstStyle/>
          <a:p>
            <a:fld id="{D3A92039-7BCC-4D02-A517-162A6F375201}" type="slidenum">
              <a:rPr lang="en-GB" smtClean="0"/>
              <a:t>‹#›</a:t>
            </a:fld>
            <a:endParaRPr lang="en-GB"/>
          </a:p>
        </p:txBody>
      </p:sp>
    </p:spTree>
    <p:extLst>
      <p:ext uri="{BB962C8B-B14F-4D97-AF65-F5344CB8AC3E}">
        <p14:creationId xmlns:p14="http://schemas.microsoft.com/office/powerpoint/2010/main" val="396482493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pic>
        <p:nvPicPr>
          <p:cNvPr id="10" name="Imagen 9" descr="Imagen que contiene luz, reloj&#10;&#10;Descripción generada automáticamente">
            <a:extLst>
              <a:ext uri="{FF2B5EF4-FFF2-40B4-BE49-F238E27FC236}">
                <a16:creationId xmlns:a16="http://schemas.microsoft.com/office/drawing/2014/main" id="{9931BEB8-C89E-35D8-CE43-A782EC66DCF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745" t="61217" r="1815" b="2467"/>
          <a:stretch/>
        </p:blipFill>
        <p:spPr>
          <a:xfrm>
            <a:off x="0" y="0"/>
            <a:ext cx="12192000" cy="1646238"/>
          </a:xfrm>
          <a:prstGeom prst="rect">
            <a:avLst/>
          </a:prstGeom>
        </p:spPr>
      </p:pic>
      <p:sp>
        <p:nvSpPr>
          <p:cNvPr id="2" name="Título 1">
            <a:extLst>
              <a:ext uri="{FF2B5EF4-FFF2-40B4-BE49-F238E27FC236}">
                <a16:creationId xmlns:a16="http://schemas.microsoft.com/office/drawing/2014/main" id="{ABD9D42A-E613-F023-5623-99E0F54DBAB1}"/>
              </a:ext>
            </a:extLst>
          </p:cNvPr>
          <p:cNvSpPr>
            <a:spLocks noGrp="1"/>
          </p:cNvSpPr>
          <p:nvPr>
            <p:ph type="title"/>
          </p:nvPr>
        </p:nvSpPr>
        <p:spPr>
          <a:xfrm>
            <a:off x="838200" y="160337"/>
            <a:ext cx="10515600" cy="1325563"/>
          </a:xfrm>
        </p:spPr>
        <p:txBody>
          <a:bodyPr>
            <a:normAutofit/>
          </a:bodyPr>
          <a:lstStyle>
            <a:lvl1pPr>
              <a:defRPr sz="3600">
                <a:solidFill>
                  <a:schemeClr val="bg1"/>
                </a:solidFill>
              </a:defRPr>
            </a:lvl1pPr>
          </a:lstStyle>
          <a:p>
            <a:r>
              <a:rPr lang="es-ES" dirty="0"/>
              <a:t>Haga clic para modificar el estilo de título del patrón</a:t>
            </a:r>
            <a:endParaRPr lang="en-GB" dirty="0"/>
          </a:p>
        </p:txBody>
      </p:sp>
      <p:sp>
        <p:nvSpPr>
          <p:cNvPr id="3" name="Marcador de contenido 2">
            <a:extLst>
              <a:ext uri="{FF2B5EF4-FFF2-40B4-BE49-F238E27FC236}">
                <a16:creationId xmlns:a16="http://schemas.microsoft.com/office/drawing/2014/main" id="{66CD5838-F6B6-16F9-4B58-67C5C4AA2282}"/>
              </a:ext>
            </a:extLst>
          </p:cNvPr>
          <p:cNvSpPr>
            <a:spLocks noGrp="1"/>
          </p:cNvSpPr>
          <p:nvPr>
            <p:ph sz="half" idx="1"/>
          </p:nvPr>
        </p:nvSpPr>
        <p:spPr>
          <a:xfrm>
            <a:off x="838200" y="1825625"/>
            <a:ext cx="5181600" cy="4351338"/>
          </a:xfrm>
        </p:spPr>
        <p:txBody>
          <a:bodyPr/>
          <a:lstStyle>
            <a:lvl1pPr>
              <a:buClr>
                <a:srgbClr val="F9B233"/>
              </a:buClr>
              <a:defRPr/>
            </a:lvl1pPr>
            <a:lvl2pPr>
              <a:buClr>
                <a:srgbClr val="F9B233"/>
              </a:buClr>
              <a:defRPr/>
            </a:lvl2pPr>
            <a:lvl3pPr>
              <a:buClr>
                <a:srgbClr val="F9B233"/>
              </a:buClr>
              <a:defRPr/>
            </a:lvl3pPr>
            <a:lvl4pPr>
              <a:buClr>
                <a:srgbClr val="F9B233"/>
              </a:buClr>
              <a:defRPr/>
            </a:lvl4pPr>
            <a:lvl5pPr>
              <a:buClr>
                <a:srgbClr val="F9B233"/>
              </a:buClr>
              <a:defRPr/>
            </a:lvl5p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GB" dirty="0"/>
          </a:p>
        </p:txBody>
      </p:sp>
      <p:sp>
        <p:nvSpPr>
          <p:cNvPr id="4" name="Marcador de contenido 3">
            <a:extLst>
              <a:ext uri="{FF2B5EF4-FFF2-40B4-BE49-F238E27FC236}">
                <a16:creationId xmlns:a16="http://schemas.microsoft.com/office/drawing/2014/main" id="{63C1E6F3-E25B-E239-F9B0-A09246156860}"/>
              </a:ext>
            </a:extLst>
          </p:cNvPr>
          <p:cNvSpPr>
            <a:spLocks noGrp="1"/>
          </p:cNvSpPr>
          <p:nvPr>
            <p:ph sz="half" idx="2"/>
          </p:nvPr>
        </p:nvSpPr>
        <p:spPr>
          <a:xfrm>
            <a:off x="6172200" y="1825625"/>
            <a:ext cx="5181600" cy="4351338"/>
          </a:xfrm>
        </p:spPr>
        <p:txBody>
          <a:bodyPr/>
          <a:lstStyle>
            <a:lvl1pPr>
              <a:buClr>
                <a:srgbClr val="F9B233"/>
              </a:buClr>
              <a:defRPr/>
            </a:lvl1pPr>
            <a:lvl2pPr>
              <a:buClr>
                <a:srgbClr val="F9B233"/>
              </a:buClr>
              <a:defRPr/>
            </a:lvl2pPr>
            <a:lvl3pPr>
              <a:buClr>
                <a:srgbClr val="F9B233"/>
              </a:buClr>
              <a:defRPr/>
            </a:lvl3pPr>
            <a:lvl4pPr>
              <a:buClr>
                <a:srgbClr val="F9B233"/>
              </a:buClr>
              <a:defRPr/>
            </a:lvl4pPr>
            <a:lvl5pPr>
              <a:buClr>
                <a:srgbClr val="F9B233"/>
              </a:buClr>
              <a:defRPr/>
            </a:lvl5p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GB" dirty="0"/>
          </a:p>
        </p:txBody>
      </p:sp>
      <p:sp>
        <p:nvSpPr>
          <p:cNvPr id="5" name="Marcador de fecha 4">
            <a:extLst>
              <a:ext uri="{FF2B5EF4-FFF2-40B4-BE49-F238E27FC236}">
                <a16:creationId xmlns:a16="http://schemas.microsoft.com/office/drawing/2014/main" id="{11C06696-1F7F-264F-1493-1C08C6A1F7DF}"/>
              </a:ext>
            </a:extLst>
          </p:cNvPr>
          <p:cNvSpPr>
            <a:spLocks noGrp="1"/>
          </p:cNvSpPr>
          <p:nvPr>
            <p:ph type="dt" sz="half" idx="10"/>
          </p:nvPr>
        </p:nvSpPr>
        <p:spPr/>
        <p:txBody>
          <a:bodyPr/>
          <a:lstStyle/>
          <a:p>
            <a:fld id="{1EC84D97-110F-436D-8052-5194FC30C3C0}" type="datetimeFigureOut">
              <a:rPr lang="en-GB" smtClean="0"/>
              <a:t>08/01/2026</a:t>
            </a:fld>
            <a:endParaRPr lang="en-GB"/>
          </a:p>
        </p:txBody>
      </p:sp>
      <p:sp>
        <p:nvSpPr>
          <p:cNvPr id="6" name="Marcador de pie de página 5">
            <a:extLst>
              <a:ext uri="{FF2B5EF4-FFF2-40B4-BE49-F238E27FC236}">
                <a16:creationId xmlns:a16="http://schemas.microsoft.com/office/drawing/2014/main" id="{FCB5DF13-DD4A-43A7-2CE8-20A51EB9791B}"/>
              </a:ext>
            </a:extLst>
          </p:cNvPr>
          <p:cNvSpPr>
            <a:spLocks noGrp="1"/>
          </p:cNvSpPr>
          <p:nvPr>
            <p:ph type="ftr" sz="quarter" idx="11"/>
          </p:nvPr>
        </p:nvSpPr>
        <p:spPr/>
        <p:txBody>
          <a:bodyPr/>
          <a:lstStyle/>
          <a:p>
            <a:endParaRPr lang="en-GB"/>
          </a:p>
        </p:txBody>
      </p:sp>
      <p:sp>
        <p:nvSpPr>
          <p:cNvPr id="7" name="Marcador de número de diapositiva 6">
            <a:extLst>
              <a:ext uri="{FF2B5EF4-FFF2-40B4-BE49-F238E27FC236}">
                <a16:creationId xmlns:a16="http://schemas.microsoft.com/office/drawing/2014/main" id="{7A524410-88F6-4001-5CC9-38EFD991F9D8}"/>
              </a:ext>
            </a:extLst>
          </p:cNvPr>
          <p:cNvSpPr>
            <a:spLocks noGrp="1"/>
          </p:cNvSpPr>
          <p:nvPr>
            <p:ph type="sldNum" sz="quarter" idx="12"/>
          </p:nvPr>
        </p:nvSpPr>
        <p:spPr/>
        <p:txBody>
          <a:bodyPr/>
          <a:lstStyle/>
          <a:p>
            <a:fld id="{D3A92039-7BCC-4D02-A517-162A6F375201}" type="slidenum">
              <a:rPr lang="en-GB" smtClean="0"/>
              <a:t>‹#›</a:t>
            </a:fld>
            <a:endParaRPr lang="en-GB"/>
          </a:p>
        </p:txBody>
      </p:sp>
      <p:pic>
        <p:nvPicPr>
          <p:cNvPr id="11" name="Imagen 10" descr="Un dibujo de una cara feliz&#10;&#10;Descripción generada automáticamente con confianza baja">
            <a:extLst>
              <a:ext uri="{FF2B5EF4-FFF2-40B4-BE49-F238E27FC236}">
                <a16:creationId xmlns:a16="http://schemas.microsoft.com/office/drawing/2014/main" id="{E771320F-8A12-7288-FCD4-994CFECD6CA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054992" y="6082413"/>
            <a:ext cx="1756008" cy="547874"/>
          </a:xfrm>
          <a:prstGeom prst="rect">
            <a:avLst/>
          </a:prstGeom>
        </p:spPr>
      </p:pic>
    </p:spTree>
    <p:extLst>
      <p:ext uri="{BB962C8B-B14F-4D97-AF65-F5344CB8AC3E}">
        <p14:creationId xmlns:p14="http://schemas.microsoft.com/office/powerpoint/2010/main" val="393813289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1_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BD9D42A-E613-F023-5623-99E0F54DBAB1}"/>
              </a:ext>
            </a:extLst>
          </p:cNvPr>
          <p:cNvSpPr>
            <a:spLocks noGrp="1"/>
          </p:cNvSpPr>
          <p:nvPr>
            <p:ph type="title"/>
          </p:nvPr>
        </p:nvSpPr>
        <p:spPr>
          <a:xfrm>
            <a:off x="838200" y="500062"/>
            <a:ext cx="10515600" cy="1325563"/>
          </a:xfrm>
        </p:spPr>
        <p:txBody>
          <a:bodyPr vert="horz" lIns="91440" tIns="45720" rIns="91440" bIns="45720" rtlCol="0" anchor="ctr">
            <a:noAutofit/>
          </a:bodyPr>
          <a:lstStyle>
            <a:lvl1pPr>
              <a:defRPr lang="en-GB" sz="3600" dirty="0">
                <a:gradFill>
                  <a:gsLst>
                    <a:gs pos="0">
                      <a:srgbClr val="E94E1B"/>
                    </a:gs>
                    <a:gs pos="100000">
                      <a:srgbClr val="F9B233"/>
                    </a:gs>
                  </a:gsLst>
                  <a:lin ang="1200000" scaled="0"/>
                </a:gradFill>
              </a:defRPr>
            </a:lvl1pPr>
          </a:lstStyle>
          <a:p>
            <a:pPr lvl="0"/>
            <a:r>
              <a:rPr lang="es-ES" dirty="0"/>
              <a:t>Haga clic para modificar el estilo de título del patrón</a:t>
            </a:r>
            <a:endParaRPr lang="en-GB" dirty="0"/>
          </a:p>
        </p:txBody>
      </p:sp>
      <p:sp>
        <p:nvSpPr>
          <p:cNvPr id="3" name="Marcador de contenido 2">
            <a:extLst>
              <a:ext uri="{FF2B5EF4-FFF2-40B4-BE49-F238E27FC236}">
                <a16:creationId xmlns:a16="http://schemas.microsoft.com/office/drawing/2014/main" id="{66CD5838-F6B6-16F9-4B58-67C5C4AA2282}"/>
              </a:ext>
            </a:extLst>
          </p:cNvPr>
          <p:cNvSpPr>
            <a:spLocks noGrp="1"/>
          </p:cNvSpPr>
          <p:nvPr>
            <p:ph sz="half" idx="1"/>
          </p:nvPr>
        </p:nvSpPr>
        <p:spPr>
          <a:xfrm>
            <a:off x="838200" y="1825625"/>
            <a:ext cx="5181600" cy="4351338"/>
          </a:xfrm>
        </p:spPr>
        <p:txBody>
          <a:bodyPr/>
          <a:lstStyle>
            <a:lvl1pPr>
              <a:buClr>
                <a:srgbClr val="F9B233"/>
              </a:buClr>
              <a:defRPr/>
            </a:lvl1pPr>
            <a:lvl2pPr>
              <a:buClr>
                <a:srgbClr val="F9B233"/>
              </a:buClr>
              <a:defRPr/>
            </a:lvl2pPr>
            <a:lvl3pPr>
              <a:buClr>
                <a:srgbClr val="F9B233"/>
              </a:buClr>
              <a:defRPr/>
            </a:lvl3pPr>
            <a:lvl4pPr>
              <a:buClr>
                <a:srgbClr val="F9B233"/>
              </a:buClr>
              <a:defRPr/>
            </a:lvl4pPr>
            <a:lvl5pPr>
              <a:buClr>
                <a:srgbClr val="F9B233"/>
              </a:buClr>
              <a:defRPr/>
            </a:lvl5p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GB" dirty="0"/>
          </a:p>
        </p:txBody>
      </p:sp>
      <p:sp>
        <p:nvSpPr>
          <p:cNvPr id="4" name="Marcador de contenido 3">
            <a:extLst>
              <a:ext uri="{FF2B5EF4-FFF2-40B4-BE49-F238E27FC236}">
                <a16:creationId xmlns:a16="http://schemas.microsoft.com/office/drawing/2014/main" id="{63C1E6F3-E25B-E239-F9B0-A09246156860}"/>
              </a:ext>
            </a:extLst>
          </p:cNvPr>
          <p:cNvSpPr>
            <a:spLocks noGrp="1"/>
          </p:cNvSpPr>
          <p:nvPr>
            <p:ph sz="half" idx="2"/>
          </p:nvPr>
        </p:nvSpPr>
        <p:spPr>
          <a:xfrm>
            <a:off x="6172200" y="1825625"/>
            <a:ext cx="5181600" cy="4351338"/>
          </a:xfrm>
        </p:spPr>
        <p:txBody>
          <a:bodyPr/>
          <a:lstStyle>
            <a:lvl1pPr>
              <a:buClr>
                <a:srgbClr val="F9B233"/>
              </a:buClr>
              <a:defRPr/>
            </a:lvl1pPr>
            <a:lvl2pPr>
              <a:buClr>
                <a:srgbClr val="F9B233"/>
              </a:buClr>
              <a:defRPr/>
            </a:lvl2pPr>
            <a:lvl3pPr>
              <a:buClr>
                <a:srgbClr val="F9B233"/>
              </a:buClr>
              <a:defRPr/>
            </a:lvl3pPr>
            <a:lvl4pPr>
              <a:buClr>
                <a:srgbClr val="F9B233"/>
              </a:buClr>
              <a:defRPr/>
            </a:lvl4pPr>
            <a:lvl5pPr>
              <a:buClr>
                <a:srgbClr val="F9B233"/>
              </a:buClr>
              <a:defRPr/>
            </a:lvl5p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GB" dirty="0"/>
          </a:p>
        </p:txBody>
      </p:sp>
      <p:sp>
        <p:nvSpPr>
          <p:cNvPr id="5" name="Marcador de fecha 4">
            <a:extLst>
              <a:ext uri="{FF2B5EF4-FFF2-40B4-BE49-F238E27FC236}">
                <a16:creationId xmlns:a16="http://schemas.microsoft.com/office/drawing/2014/main" id="{11C06696-1F7F-264F-1493-1C08C6A1F7DF}"/>
              </a:ext>
            </a:extLst>
          </p:cNvPr>
          <p:cNvSpPr>
            <a:spLocks noGrp="1"/>
          </p:cNvSpPr>
          <p:nvPr>
            <p:ph type="dt" sz="half" idx="10"/>
          </p:nvPr>
        </p:nvSpPr>
        <p:spPr/>
        <p:txBody>
          <a:bodyPr/>
          <a:lstStyle/>
          <a:p>
            <a:fld id="{1EC84D97-110F-436D-8052-5194FC30C3C0}" type="datetimeFigureOut">
              <a:rPr lang="en-GB" smtClean="0"/>
              <a:t>08/01/2026</a:t>
            </a:fld>
            <a:endParaRPr lang="en-GB"/>
          </a:p>
        </p:txBody>
      </p:sp>
      <p:sp>
        <p:nvSpPr>
          <p:cNvPr id="6" name="Marcador de pie de página 5">
            <a:extLst>
              <a:ext uri="{FF2B5EF4-FFF2-40B4-BE49-F238E27FC236}">
                <a16:creationId xmlns:a16="http://schemas.microsoft.com/office/drawing/2014/main" id="{FCB5DF13-DD4A-43A7-2CE8-20A51EB9791B}"/>
              </a:ext>
            </a:extLst>
          </p:cNvPr>
          <p:cNvSpPr>
            <a:spLocks noGrp="1"/>
          </p:cNvSpPr>
          <p:nvPr>
            <p:ph type="ftr" sz="quarter" idx="11"/>
          </p:nvPr>
        </p:nvSpPr>
        <p:spPr/>
        <p:txBody>
          <a:bodyPr/>
          <a:lstStyle/>
          <a:p>
            <a:endParaRPr lang="en-GB"/>
          </a:p>
        </p:txBody>
      </p:sp>
      <p:sp>
        <p:nvSpPr>
          <p:cNvPr id="7" name="Marcador de número de diapositiva 6">
            <a:extLst>
              <a:ext uri="{FF2B5EF4-FFF2-40B4-BE49-F238E27FC236}">
                <a16:creationId xmlns:a16="http://schemas.microsoft.com/office/drawing/2014/main" id="{7A524410-88F6-4001-5CC9-38EFD991F9D8}"/>
              </a:ext>
            </a:extLst>
          </p:cNvPr>
          <p:cNvSpPr>
            <a:spLocks noGrp="1"/>
          </p:cNvSpPr>
          <p:nvPr>
            <p:ph type="sldNum" sz="quarter" idx="12"/>
          </p:nvPr>
        </p:nvSpPr>
        <p:spPr/>
        <p:txBody>
          <a:bodyPr/>
          <a:lstStyle/>
          <a:p>
            <a:fld id="{D3A92039-7BCC-4D02-A517-162A6F375201}" type="slidenum">
              <a:rPr lang="en-GB" smtClean="0"/>
              <a:t>‹#›</a:t>
            </a:fld>
            <a:endParaRPr lang="en-GB"/>
          </a:p>
        </p:txBody>
      </p:sp>
      <p:pic>
        <p:nvPicPr>
          <p:cNvPr id="11" name="Imagen 10" descr="Un dibujo de una cara feliz&#10;&#10;Descripción generada automáticamente con confianza baja">
            <a:extLst>
              <a:ext uri="{FF2B5EF4-FFF2-40B4-BE49-F238E27FC236}">
                <a16:creationId xmlns:a16="http://schemas.microsoft.com/office/drawing/2014/main" id="{E771320F-8A12-7288-FCD4-994CFECD6CA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54992" y="6082413"/>
            <a:ext cx="1756008" cy="547874"/>
          </a:xfrm>
          <a:prstGeom prst="rect">
            <a:avLst/>
          </a:prstGeom>
        </p:spPr>
      </p:pic>
    </p:spTree>
    <p:extLst>
      <p:ext uri="{BB962C8B-B14F-4D97-AF65-F5344CB8AC3E}">
        <p14:creationId xmlns:p14="http://schemas.microsoft.com/office/powerpoint/2010/main" val="105458050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pic>
        <p:nvPicPr>
          <p:cNvPr id="10" name="Imagen 9" descr="Imagen que contiene luz, reloj&#10;&#10;Descripción generada automáticamente">
            <a:extLst>
              <a:ext uri="{FF2B5EF4-FFF2-40B4-BE49-F238E27FC236}">
                <a16:creationId xmlns:a16="http://schemas.microsoft.com/office/drawing/2014/main" id="{1D652AFF-A5E5-4357-D98D-A1FBB6F61C9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745" t="61217" r="1815" b="2467"/>
          <a:stretch/>
        </p:blipFill>
        <p:spPr>
          <a:xfrm>
            <a:off x="0" y="0"/>
            <a:ext cx="12192000" cy="1646238"/>
          </a:xfrm>
          <a:prstGeom prst="rect">
            <a:avLst/>
          </a:prstGeom>
        </p:spPr>
      </p:pic>
      <p:sp>
        <p:nvSpPr>
          <p:cNvPr id="2" name="Título 1">
            <a:extLst>
              <a:ext uri="{FF2B5EF4-FFF2-40B4-BE49-F238E27FC236}">
                <a16:creationId xmlns:a16="http://schemas.microsoft.com/office/drawing/2014/main" id="{1A717BE9-5558-8CE9-3C93-ADDE23354E4B}"/>
              </a:ext>
            </a:extLst>
          </p:cNvPr>
          <p:cNvSpPr>
            <a:spLocks noGrp="1"/>
          </p:cNvSpPr>
          <p:nvPr>
            <p:ph type="title"/>
          </p:nvPr>
        </p:nvSpPr>
        <p:spPr>
          <a:xfrm>
            <a:off x="838200" y="168276"/>
            <a:ext cx="10515600" cy="1325563"/>
          </a:xfrm>
        </p:spPr>
        <p:txBody>
          <a:bodyPr>
            <a:normAutofit/>
          </a:bodyPr>
          <a:lstStyle>
            <a:lvl1pPr>
              <a:defRPr sz="3600">
                <a:solidFill>
                  <a:schemeClr val="bg1"/>
                </a:solidFill>
              </a:defRPr>
            </a:lvl1pPr>
          </a:lstStyle>
          <a:p>
            <a:r>
              <a:rPr lang="es-ES" dirty="0"/>
              <a:t>Haga clic para modificar el estilo de título del patrón</a:t>
            </a:r>
            <a:endParaRPr lang="en-GB" dirty="0"/>
          </a:p>
        </p:txBody>
      </p:sp>
      <p:sp>
        <p:nvSpPr>
          <p:cNvPr id="3" name="Marcador de texto 2">
            <a:extLst>
              <a:ext uri="{FF2B5EF4-FFF2-40B4-BE49-F238E27FC236}">
                <a16:creationId xmlns:a16="http://schemas.microsoft.com/office/drawing/2014/main" id="{91D950C0-8436-7A46-89C9-E96803FB316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E0981399-12D0-5CDD-9A5F-BB387592F46F}"/>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5" name="Marcador de texto 4">
            <a:extLst>
              <a:ext uri="{FF2B5EF4-FFF2-40B4-BE49-F238E27FC236}">
                <a16:creationId xmlns:a16="http://schemas.microsoft.com/office/drawing/2014/main" id="{B4B83124-123C-7EA0-C5CA-132B1C6EA17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B1CC4D7A-1CB0-4A21-296E-2771C07C8C9A}"/>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7" name="Marcador de fecha 6">
            <a:extLst>
              <a:ext uri="{FF2B5EF4-FFF2-40B4-BE49-F238E27FC236}">
                <a16:creationId xmlns:a16="http://schemas.microsoft.com/office/drawing/2014/main" id="{723F1A8E-3AFF-FC3A-0A17-02E376F75A14}"/>
              </a:ext>
            </a:extLst>
          </p:cNvPr>
          <p:cNvSpPr>
            <a:spLocks noGrp="1"/>
          </p:cNvSpPr>
          <p:nvPr>
            <p:ph type="dt" sz="half" idx="10"/>
          </p:nvPr>
        </p:nvSpPr>
        <p:spPr/>
        <p:txBody>
          <a:bodyPr/>
          <a:lstStyle/>
          <a:p>
            <a:fld id="{1EC84D97-110F-436D-8052-5194FC30C3C0}" type="datetimeFigureOut">
              <a:rPr lang="en-GB" smtClean="0"/>
              <a:t>08/01/2026</a:t>
            </a:fld>
            <a:endParaRPr lang="en-GB"/>
          </a:p>
        </p:txBody>
      </p:sp>
      <p:sp>
        <p:nvSpPr>
          <p:cNvPr id="8" name="Marcador de pie de página 7">
            <a:extLst>
              <a:ext uri="{FF2B5EF4-FFF2-40B4-BE49-F238E27FC236}">
                <a16:creationId xmlns:a16="http://schemas.microsoft.com/office/drawing/2014/main" id="{EF534DAE-0A4D-D60A-82F8-DB54043F7DD2}"/>
              </a:ext>
            </a:extLst>
          </p:cNvPr>
          <p:cNvSpPr>
            <a:spLocks noGrp="1"/>
          </p:cNvSpPr>
          <p:nvPr>
            <p:ph type="ftr" sz="quarter" idx="11"/>
          </p:nvPr>
        </p:nvSpPr>
        <p:spPr/>
        <p:txBody>
          <a:bodyPr/>
          <a:lstStyle/>
          <a:p>
            <a:endParaRPr lang="en-GB"/>
          </a:p>
        </p:txBody>
      </p:sp>
      <p:sp>
        <p:nvSpPr>
          <p:cNvPr id="9" name="Marcador de número de diapositiva 8">
            <a:extLst>
              <a:ext uri="{FF2B5EF4-FFF2-40B4-BE49-F238E27FC236}">
                <a16:creationId xmlns:a16="http://schemas.microsoft.com/office/drawing/2014/main" id="{3C887F39-002B-A5EF-2734-146C0D3837A1}"/>
              </a:ext>
            </a:extLst>
          </p:cNvPr>
          <p:cNvSpPr>
            <a:spLocks noGrp="1"/>
          </p:cNvSpPr>
          <p:nvPr>
            <p:ph type="sldNum" sz="quarter" idx="12"/>
          </p:nvPr>
        </p:nvSpPr>
        <p:spPr/>
        <p:txBody>
          <a:bodyPr/>
          <a:lstStyle/>
          <a:p>
            <a:fld id="{D3A92039-7BCC-4D02-A517-162A6F375201}" type="slidenum">
              <a:rPr lang="en-GB" smtClean="0"/>
              <a:t>‹#›</a:t>
            </a:fld>
            <a:endParaRPr lang="en-GB"/>
          </a:p>
        </p:txBody>
      </p:sp>
      <p:pic>
        <p:nvPicPr>
          <p:cNvPr id="11" name="Imagen 10" descr="Un dibujo de una cara feliz&#10;&#10;Descripción generada automáticamente con confianza baja">
            <a:extLst>
              <a:ext uri="{FF2B5EF4-FFF2-40B4-BE49-F238E27FC236}">
                <a16:creationId xmlns:a16="http://schemas.microsoft.com/office/drawing/2014/main" id="{6785B7D2-6E9B-066F-4134-25D7F112EF4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054992" y="6082413"/>
            <a:ext cx="1756008" cy="547874"/>
          </a:xfrm>
          <a:prstGeom prst="rect">
            <a:avLst/>
          </a:prstGeom>
        </p:spPr>
      </p:pic>
    </p:spTree>
    <p:extLst>
      <p:ext uri="{BB962C8B-B14F-4D97-AF65-F5344CB8AC3E}">
        <p14:creationId xmlns:p14="http://schemas.microsoft.com/office/powerpoint/2010/main" val="326173320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1_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A717BE9-5558-8CE9-3C93-ADDE23354E4B}"/>
              </a:ext>
            </a:extLst>
          </p:cNvPr>
          <p:cNvSpPr>
            <a:spLocks noGrp="1"/>
          </p:cNvSpPr>
          <p:nvPr>
            <p:ph type="title"/>
          </p:nvPr>
        </p:nvSpPr>
        <p:spPr>
          <a:xfrm>
            <a:off x="838200" y="318388"/>
            <a:ext cx="10515600" cy="1325563"/>
          </a:xfrm>
        </p:spPr>
        <p:txBody>
          <a:bodyPr>
            <a:noAutofit/>
          </a:bodyPr>
          <a:lstStyle>
            <a:lvl1pPr>
              <a:defRPr lang="en-GB" sz="3600" b="1" kern="1200" dirty="0">
                <a:gradFill>
                  <a:gsLst>
                    <a:gs pos="0">
                      <a:srgbClr val="E94E1B"/>
                    </a:gs>
                    <a:gs pos="100000">
                      <a:srgbClr val="F9B233"/>
                    </a:gs>
                  </a:gsLst>
                  <a:lin ang="1200000" scaled="0"/>
                </a:gradFill>
                <a:latin typeface="Montserrat" pitchFamily="2" charset="0"/>
                <a:ea typeface="+mj-ea"/>
                <a:cs typeface="+mj-cs"/>
              </a:defRPr>
            </a:lvl1pPr>
          </a:lstStyle>
          <a:p>
            <a:pPr lvl="0" algn="l" defTabSz="914400" rtl="0" eaLnBrk="1" latinLnBrk="0" hangingPunct="1">
              <a:lnSpc>
                <a:spcPct val="90000"/>
              </a:lnSpc>
              <a:spcBef>
                <a:spcPct val="0"/>
              </a:spcBef>
              <a:buNone/>
            </a:pPr>
            <a:r>
              <a:rPr lang="es-ES" dirty="0"/>
              <a:t>Haga clic para modificar el estilo de título del patrón</a:t>
            </a:r>
            <a:endParaRPr lang="en-GB" dirty="0"/>
          </a:p>
        </p:txBody>
      </p:sp>
      <p:sp>
        <p:nvSpPr>
          <p:cNvPr id="3" name="Marcador de texto 2">
            <a:extLst>
              <a:ext uri="{FF2B5EF4-FFF2-40B4-BE49-F238E27FC236}">
                <a16:creationId xmlns:a16="http://schemas.microsoft.com/office/drawing/2014/main" id="{91D950C0-8436-7A46-89C9-E96803FB316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E0981399-12D0-5CDD-9A5F-BB387592F46F}"/>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5" name="Marcador de texto 4">
            <a:extLst>
              <a:ext uri="{FF2B5EF4-FFF2-40B4-BE49-F238E27FC236}">
                <a16:creationId xmlns:a16="http://schemas.microsoft.com/office/drawing/2014/main" id="{B4B83124-123C-7EA0-C5CA-132B1C6EA17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B1CC4D7A-1CB0-4A21-296E-2771C07C8C9A}"/>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7" name="Marcador de fecha 6">
            <a:extLst>
              <a:ext uri="{FF2B5EF4-FFF2-40B4-BE49-F238E27FC236}">
                <a16:creationId xmlns:a16="http://schemas.microsoft.com/office/drawing/2014/main" id="{723F1A8E-3AFF-FC3A-0A17-02E376F75A14}"/>
              </a:ext>
            </a:extLst>
          </p:cNvPr>
          <p:cNvSpPr>
            <a:spLocks noGrp="1"/>
          </p:cNvSpPr>
          <p:nvPr>
            <p:ph type="dt" sz="half" idx="10"/>
          </p:nvPr>
        </p:nvSpPr>
        <p:spPr/>
        <p:txBody>
          <a:bodyPr/>
          <a:lstStyle/>
          <a:p>
            <a:fld id="{1EC84D97-110F-436D-8052-5194FC30C3C0}" type="datetimeFigureOut">
              <a:rPr lang="en-GB" smtClean="0"/>
              <a:t>08/01/2026</a:t>
            </a:fld>
            <a:endParaRPr lang="en-GB"/>
          </a:p>
        </p:txBody>
      </p:sp>
      <p:sp>
        <p:nvSpPr>
          <p:cNvPr id="8" name="Marcador de pie de página 7">
            <a:extLst>
              <a:ext uri="{FF2B5EF4-FFF2-40B4-BE49-F238E27FC236}">
                <a16:creationId xmlns:a16="http://schemas.microsoft.com/office/drawing/2014/main" id="{EF534DAE-0A4D-D60A-82F8-DB54043F7DD2}"/>
              </a:ext>
            </a:extLst>
          </p:cNvPr>
          <p:cNvSpPr>
            <a:spLocks noGrp="1"/>
          </p:cNvSpPr>
          <p:nvPr>
            <p:ph type="ftr" sz="quarter" idx="11"/>
          </p:nvPr>
        </p:nvSpPr>
        <p:spPr/>
        <p:txBody>
          <a:bodyPr/>
          <a:lstStyle/>
          <a:p>
            <a:endParaRPr lang="en-GB"/>
          </a:p>
        </p:txBody>
      </p:sp>
      <p:sp>
        <p:nvSpPr>
          <p:cNvPr id="9" name="Marcador de número de diapositiva 8">
            <a:extLst>
              <a:ext uri="{FF2B5EF4-FFF2-40B4-BE49-F238E27FC236}">
                <a16:creationId xmlns:a16="http://schemas.microsoft.com/office/drawing/2014/main" id="{3C887F39-002B-A5EF-2734-146C0D3837A1}"/>
              </a:ext>
            </a:extLst>
          </p:cNvPr>
          <p:cNvSpPr>
            <a:spLocks noGrp="1"/>
          </p:cNvSpPr>
          <p:nvPr>
            <p:ph type="sldNum" sz="quarter" idx="12"/>
          </p:nvPr>
        </p:nvSpPr>
        <p:spPr/>
        <p:txBody>
          <a:bodyPr/>
          <a:lstStyle/>
          <a:p>
            <a:fld id="{D3A92039-7BCC-4D02-A517-162A6F375201}" type="slidenum">
              <a:rPr lang="en-GB" smtClean="0"/>
              <a:t>‹#›</a:t>
            </a:fld>
            <a:endParaRPr lang="en-GB"/>
          </a:p>
        </p:txBody>
      </p:sp>
      <p:pic>
        <p:nvPicPr>
          <p:cNvPr id="11" name="Imagen 10" descr="Un dibujo de una cara feliz&#10;&#10;Descripción generada automáticamente con confianza baja">
            <a:extLst>
              <a:ext uri="{FF2B5EF4-FFF2-40B4-BE49-F238E27FC236}">
                <a16:creationId xmlns:a16="http://schemas.microsoft.com/office/drawing/2014/main" id="{6785B7D2-6E9B-066F-4134-25D7F112EF4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54992" y="6082413"/>
            <a:ext cx="1756008" cy="547874"/>
          </a:xfrm>
          <a:prstGeom prst="rect">
            <a:avLst/>
          </a:prstGeom>
        </p:spPr>
      </p:pic>
    </p:spTree>
    <p:extLst>
      <p:ext uri="{BB962C8B-B14F-4D97-AF65-F5344CB8AC3E}">
        <p14:creationId xmlns:p14="http://schemas.microsoft.com/office/powerpoint/2010/main" val="163119971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pic>
        <p:nvPicPr>
          <p:cNvPr id="6" name="Imagen 5" descr="Imagen que contiene luz, reloj&#10;&#10;Descripción generada automáticamente">
            <a:extLst>
              <a:ext uri="{FF2B5EF4-FFF2-40B4-BE49-F238E27FC236}">
                <a16:creationId xmlns:a16="http://schemas.microsoft.com/office/drawing/2014/main" id="{A89426AA-1285-02EA-946C-B57E494C1BA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745" t="61217" r="1815" b="2467"/>
          <a:stretch/>
        </p:blipFill>
        <p:spPr>
          <a:xfrm>
            <a:off x="0" y="0"/>
            <a:ext cx="12192000" cy="1646238"/>
          </a:xfrm>
          <a:prstGeom prst="rect">
            <a:avLst/>
          </a:prstGeom>
        </p:spPr>
      </p:pic>
      <p:sp>
        <p:nvSpPr>
          <p:cNvPr id="2" name="Título 1">
            <a:extLst>
              <a:ext uri="{FF2B5EF4-FFF2-40B4-BE49-F238E27FC236}">
                <a16:creationId xmlns:a16="http://schemas.microsoft.com/office/drawing/2014/main" id="{E552A757-3B4B-0846-53F0-B9B1710DE3E0}"/>
              </a:ext>
            </a:extLst>
          </p:cNvPr>
          <p:cNvSpPr>
            <a:spLocks noGrp="1"/>
          </p:cNvSpPr>
          <p:nvPr>
            <p:ph type="title"/>
          </p:nvPr>
        </p:nvSpPr>
        <p:spPr>
          <a:xfrm>
            <a:off x="838200" y="160337"/>
            <a:ext cx="10515600" cy="1325563"/>
          </a:xfrm>
        </p:spPr>
        <p:txBody>
          <a:bodyPr>
            <a:normAutofit/>
          </a:bodyPr>
          <a:lstStyle>
            <a:lvl1pPr>
              <a:defRPr sz="3600">
                <a:solidFill>
                  <a:schemeClr val="bg1"/>
                </a:solidFill>
              </a:defRPr>
            </a:lvl1pPr>
          </a:lstStyle>
          <a:p>
            <a:r>
              <a:rPr lang="es-ES" dirty="0"/>
              <a:t>Haga clic para modificar el estilo de título del patrón</a:t>
            </a:r>
            <a:endParaRPr lang="en-GB" dirty="0"/>
          </a:p>
        </p:txBody>
      </p:sp>
      <p:sp>
        <p:nvSpPr>
          <p:cNvPr id="3" name="Marcador de fecha 2">
            <a:extLst>
              <a:ext uri="{FF2B5EF4-FFF2-40B4-BE49-F238E27FC236}">
                <a16:creationId xmlns:a16="http://schemas.microsoft.com/office/drawing/2014/main" id="{C4657319-E5BD-B863-AE64-0140A49ABCB0}"/>
              </a:ext>
            </a:extLst>
          </p:cNvPr>
          <p:cNvSpPr>
            <a:spLocks noGrp="1"/>
          </p:cNvSpPr>
          <p:nvPr>
            <p:ph type="dt" sz="half" idx="10"/>
          </p:nvPr>
        </p:nvSpPr>
        <p:spPr/>
        <p:txBody>
          <a:bodyPr/>
          <a:lstStyle/>
          <a:p>
            <a:fld id="{1EC84D97-110F-436D-8052-5194FC30C3C0}" type="datetimeFigureOut">
              <a:rPr lang="en-GB" smtClean="0"/>
              <a:t>08/01/2026</a:t>
            </a:fld>
            <a:endParaRPr lang="en-GB"/>
          </a:p>
        </p:txBody>
      </p:sp>
      <p:sp>
        <p:nvSpPr>
          <p:cNvPr id="4" name="Marcador de pie de página 3">
            <a:extLst>
              <a:ext uri="{FF2B5EF4-FFF2-40B4-BE49-F238E27FC236}">
                <a16:creationId xmlns:a16="http://schemas.microsoft.com/office/drawing/2014/main" id="{50936CDA-AF2A-C796-7125-58C71F7FA2F1}"/>
              </a:ext>
            </a:extLst>
          </p:cNvPr>
          <p:cNvSpPr>
            <a:spLocks noGrp="1"/>
          </p:cNvSpPr>
          <p:nvPr>
            <p:ph type="ftr" sz="quarter" idx="11"/>
          </p:nvPr>
        </p:nvSpPr>
        <p:spPr/>
        <p:txBody>
          <a:bodyPr/>
          <a:lstStyle/>
          <a:p>
            <a:endParaRPr lang="en-GB"/>
          </a:p>
        </p:txBody>
      </p:sp>
      <p:sp>
        <p:nvSpPr>
          <p:cNvPr id="5" name="Marcador de número de diapositiva 4">
            <a:extLst>
              <a:ext uri="{FF2B5EF4-FFF2-40B4-BE49-F238E27FC236}">
                <a16:creationId xmlns:a16="http://schemas.microsoft.com/office/drawing/2014/main" id="{EF27F4AA-140A-971A-1607-731B7F8D4523}"/>
              </a:ext>
            </a:extLst>
          </p:cNvPr>
          <p:cNvSpPr>
            <a:spLocks noGrp="1"/>
          </p:cNvSpPr>
          <p:nvPr>
            <p:ph type="sldNum" sz="quarter" idx="12"/>
          </p:nvPr>
        </p:nvSpPr>
        <p:spPr/>
        <p:txBody>
          <a:bodyPr/>
          <a:lstStyle/>
          <a:p>
            <a:fld id="{D3A92039-7BCC-4D02-A517-162A6F375201}" type="slidenum">
              <a:rPr lang="en-GB" smtClean="0"/>
              <a:t>‹#›</a:t>
            </a:fld>
            <a:endParaRPr lang="en-GB"/>
          </a:p>
        </p:txBody>
      </p:sp>
      <p:pic>
        <p:nvPicPr>
          <p:cNvPr id="7" name="Imagen 6" descr="Un dibujo de una cara feliz&#10;&#10;Descripción generada automáticamente con confianza baja">
            <a:extLst>
              <a:ext uri="{FF2B5EF4-FFF2-40B4-BE49-F238E27FC236}">
                <a16:creationId xmlns:a16="http://schemas.microsoft.com/office/drawing/2014/main" id="{D96F3049-B165-F825-BBEE-84FC440AD2F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054992" y="6082413"/>
            <a:ext cx="1756008" cy="547874"/>
          </a:xfrm>
          <a:prstGeom prst="rect">
            <a:avLst/>
          </a:prstGeom>
        </p:spPr>
      </p:pic>
    </p:spTree>
    <p:extLst>
      <p:ext uri="{BB962C8B-B14F-4D97-AF65-F5344CB8AC3E}">
        <p14:creationId xmlns:p14="http://schemas.microsoft.com/office/powerpoint/2010/main" val="17261236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pic>
        <p:nvPicPr>
          <p:cNvPr id="8" name="Imagen 7" descr="Imagen que contiene luz, reloj&#10;&#10;Descripción generada automáticamente">
            <a:extLst>
              <a:ext uri="{FF2B5EF4-FFF2-40B4-BE49-F238E27FC236}">
                <a16:creationId xmlns:a16="http://schemas.microsoft.com/office/drawing/2014/main" id="{B218AD49-FBD9-F897-B725-70CB8D84EC0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1648" r="-1"/>
          <a:stretch/>
        </p:blipFill>
        <p:spPr>
          <a:xfrm>
            <a:off x="0" y="0"/>
            <a:ext cx="12192000" cy="6858000"/>
          </a:xfrm>
          <a:prstGeom prst="rect">
            <a:avLst/>
          </a:prstGeom>
        </p:spPr>
      </p:pic>
      <p:sp>
        <p:nvSpPr>
          <p:cNvPr id="2" name="Título 1">
            <a:extLst>
              <a:ext uri="{FF2B5EF4-FFF2-40B4-BE49-F238E27FC236}">
                <a16:creationId xmlns:a16="http://schemas.microsoft.com/office/drawing/2014/main" id="{1C2D04F6-31C1-7448-92CD-B03EF294F71D}"/>
              </a:ext>
            </a:extLst>
          </p:cNvPr>
          <p:cNvSpPr>
            <a:spLocks noGrp="1"/>
          </p:cNvSpPr>
          <p:nvPr>
            <p:ph type="title"/>
          </p:nvPr>
        </p:nvSpPr>
        <p:spPr>
          <a:xfrm>
            <a:off x="831850" y="1709738"/>
            <a:ext cx="10515600" cy="2852737"/>
          </a:xfrm>
        </p:spPr>
        <p:txBody>
          <a:bodyPr anchor="b"/>
          <a:lstStyle>
            <a:lvl1pPr>
              <a:defRPr sz="6000">
                <a:solidFill>
                  <a:schemeClr val="bg1"/>
                </a:solidFill>
              </a:defRPr>
            </a:lvl1pPr>
          </a:lstStyle>
          <a:p>
            <a:r>
              <a:rPr lang="es-ES" dirty="0"/>
              <a:t>Haga clic para modificar el estilo de título del patrón</a:t>
            </a:r>
            <a:endParaRPr lang="en-GB" dirty="0"/>
          </a:p>
        </p:txBody>
      </p:sp>
      <p:sp>
        <p:nvSpPr>
          <p:cNvPr id="3" name="Marcador de texto 2">
            <a:extLst>
              <a:ext uri="{FF2B5EF4-FFF2-40B4-BE49-F238E27FC236}">
                <a16:creationId xmlns:a16="http://schemas.microsoft.com/office/drawing/2014/main" id="{E9EC3938-D9D3-D7B5-FA5B-3389621B9C1E}"/>
              </a:ext>
            </a:extLst>
          </p:cNvPr>
          <p:cNvSpPr>
            <a:spLocks noGrp="1"/>
          </p:cNvSpPr>
          <p:nvPr>
            <p:ph type="body" idx="1"/>
          </p:nvPr>
        </p:nvSpPr>
        <p:spPr>
          <a:xfrm>
            <a:off x="831850" y="4589463"/>
            <a:ext cx="105156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dirty="0"/>
              <a:t>Haga clic para modificar los estilos de texto del patrón</a:t>
            </a:r>
          </a:p>
        </p:txBody>
      </p:sp>
      <p:sp>
        <p:nvSpPr>
          <p:cNvPr id="4" name="Marcador de fecha 3">
            <a:extLst>
              <a:ext uri="{FF2B5EF4-FFF2-40B4-BE49-F238E27FC236}">
                <a16:creationId xmlns:a16="http://schemas.microsoft.com/office/drawing/2014/main" id="{D31A9525-6BF0-B26F-9CD4-5A7C24399A7C}"/>
              </a:ext>
            </a:extLst>
          </p:cNvPr>
          <p:cNvSpPr>
            <a:spLocks noGrp="1"/>
          </p:cNvSpPr>
          <p:nvPr>
            <p:ph type="dt" sz="half" idx="10"/>
          </p:nvPr>
        </p:nvSpPr>
        <p:spPr/>
        <p:txBody>
          <a:bodyPr/>
          <a:lstStyle/>
          <a:p>
            <a:fld id="{1EC84D97-110F-436D-8052-5194FC30C3C0}" type="datetimeFigureOut">
              <a:rPr lang="en-GB" smtClean="0"/>
              <a:t>08/01/2026</a:t>
            </a:fld>
            <a:endParaRPr lang="en-GB"/>
          </a:p>
        </p:txBody>
      </p:sp>
      <p:sp>
        <p:nvSpPr>
          <p:cNvPr id="5" name="Marcador de pie de página 4">
            <a:extLst>
              <a:ext uri="{FF2B5EF4-FFF2-40B4-BE49-F238E27FC236}">
                <a16:creationId xmlns:a16="http://schemas.microsoft.com/office/drawing/2014/main" id="{9BEF75B0-3AE3-A43F-46E3-D9488C0559B0}"/>
              </a:ext>
            </a:extLst>
          </p:cNvPr>
          <p:cNvSpPr>
            <a:spLocks noGrp="1"/>
          </p:cNvSpPr>
          <p:nvPr>
            <p:ph type="ftr" sz="quarter" idx="11"/>
          </p:nvPr>
        </p:nvSpPr>
        <p:spPr/>
        <p:txBody>
          <a:bodyPr/>
          <a:lstStyle/>
          <a:p>
            <a:endParaRPr lang="en-GB"/>
          </a:p>
        </p:txBody>
      </p:sp>
      <p:sp>
        <p:nvSpPr>
          <p:cNvPr id="6" name="Marcador de número de diapositiva 5">
            <a:extLst>
              <a:ext uri="{FF2B5EF4-FFF2-40B4-BE49-F238E27FC236}">
                <a16:creationId xmlns:a16="http://schemas.microsoft.com/office/drawing/2014/main" id="{46D02F52-0BC1-0CCC-D13F-CF6991B94AEF}"/>
              </a:ext>
            </a:extLst>
          </p:cNvPr>
          <p:cNvSpPr>
            <a:spLocks noGrp="1"/>
          </p:cNvSpPr>
          <p:nvPr>
            <p:ph type="sldNum" sz="quarter" idx="12"/>
          </p:nvPr>
        </p:nvSpPr>
        <p:spPr/>
        <p:txBody>
          <a:bodyPr/>
          <a:lstStyle/>
          <a:p>
            <a:fld id="{D3A92039-7BCC-4D02-A517-162A6F375201}" type="slidenum">
              <a:rPr lang="en-GB" smtClean="0"/>
              <a:t>‹#›</a:t>
            </a:fld>
            <a:endParaRPr lang="en-GB"/>
          </a:p>
        </p:txBody>
      </p:sp>
    </p:spTree>
    <p:extLst>
      <p:ext uri="{BB962C8B-B14F-4D97-AF65-F5344CB8AC3E}">
        <p14:creationId xmlns:p14="http://schemas.microsoft.com/office/powerpoint/2010/main" val="201236486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1_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552A757-3B4B-0846-53F0-B9B1710DE3E0}"/>
              </a:ext>
            </a:extLst>
          </p:cNvPr>
          <p:cNvSpPr>
            <a:spLocks noGrp="1"/>
          </p:cNvSpPr>
          <p:nvPr>
            <p:ph type="title"/>
          </p:nvPr>
        </p:nvSpPr>
        <p:spPr>
          <a:xfrm>
            <a:off x="838200" y="273750"/>
            <a:ext cx="10515600" cy="1325563"/>
          </a:xfrm>
        </p:spPr>
        <p:txBody>
          <a:bodyPr>
            <a:noAutofit/>
          </a:bodyPr>
          <a:lstStyle>
            <a:lvl1pPr>
              <a:defRPr lang="en-GB" sz="3600" b="1" kern="1200" dirty="0">
                <a:gradFill>
                  <a:gsLst>
                    <a:gs pos="0">
                      <a:srgbClr val="E94E1B"/>
                    </a:gs>
                    <a:gs pos="100000">
                      <a:srgbClr val="F9B233"/>
                    </a:gs>
                  </a:gsLst>
                  <a:lin ang="1200000" scaled="0"/>
                </a:gradFill>
                <a:latin typeface="Montserrat" pitchFamily="2" charset="0"/>
                <a:ea typeface="+mj-ea"/>
                <a:cs typeface="+mj-cs"/>
              </a:defRPr>
            </a:lvl1pPr>
          </a:lstStyle>
          <a:p>
            <a:pPr lvl="0" algn="l" defTabSz="914400" rtl="0" eaLnBrk="1" latinLnBrk="0" hangingPunct="1">
              <a:lnSpc>
                <a:spcPct val="90000"/>
              </a:lnSpc>
              <a:spcBef>
                <a:spcPct val="0"/>
              </a:spcBef>
              <a:buNone/>
            </a:pPr>
            <a:r>
              <a:rPr lang="es-ES" dirty="0"/>
              <a:t>Haga clic para modificar el estilo de título del patrón</a:t>
            </a:r>
            <a:endParaRPr lang="en-GB" dirty="0"/>
          </a:p>
        </p:txBody>
      </p:sp>
      <p:sp>
        <p:nvSpPr>
          <p:cNvPr id="3" name="Marcador de fecha 2">
            <a:extLst>
              <a:ext uri="{FF2B5EF4-FFF2-40B4-BE49-F238E27FC236}">
                <a16:creationId xmlns:a16="http://schemas.microsoft.com/office/drawing/2014/main" id="{C4657319-E5BD-B863-AE64-0140A49ABCB0}"/>
              </a:ext>
            </a:extLst>
          </p:cNvPr>
          <p:cNvSpPr>
            <a:spLocks noGrp="1"/>
          </p:cNvSpPr>
          <p:nvPr>
            <p:ph type="dt" sz="half" idx="10"/>
          </p:nvPr>
        </p:nvSpPr>
        <p:spPr/>
        <p:txBody>
          <a:bodyPr/>
          <a:lstStyle/>
          <a:p>
            <a:fld id="{1EC84D97-110F-436D-8052-5194FC30C3C0}" type="datetimeFigureOut">
              <a:rPr lang="en-GB" smtClean="0"/>
              <a:t>08/01/2026</a:t>
            </a:fld>
            <a:endParaRPr lang="en-GB"/>
          </a:p>
        </p:txBody>
      </p:sp>
      <p:sp>
        <p:nvSpPr>
          <p:cNvPr id="4" name="Marcador de pie de página 3">
            <a:extLst>
              <a:ext uri="{FF2B5EF4-FFF2-40B4-BE49-F238E27FC236}">
                <a16:creationId xmlns:a16="http://schemas.microsoft.com/office/drawing/2014/main" id="{50936CDA-AF2A-C796-7125-58C71F7FA2F1}"/>
              </a:ext>
            </a:extLst>
          </p:cNvPr>
          <p:cNvSpPr>
            <a:spLocks noGrp="1"/>
          </p:cNvSpPr>
          <p:nvPr>
            <p:ph type="ftr" sz="quarter" idx="11"/>
          </p:nvPr>
        </p:nvSpPr>
        <p:spPr/>
        <p:txBody>
          <a:bodyPr/>
          <a:lstStyle/>
          <a:p>
            <a:endParaRPr lang="en-GB"/>
          </a:p>
        </p:txBody>
      </p:sp>
      <p:sp>
        <p:nvSpPr>
          <p:cNvPr id="5" name="Marcador de número de diapositiva 4">
            <a:extLst>
              <a:ext uri="{FF2B5EF4-FFF2-40B4-BE49-F238E27FC236}">
                <a16:creationId xmlns:a16="http://schemas.microsoft.com/office/drawing/2014/main" id="{EF27F4AA-140A-971A-1607-731B7F8D4523}"/>
              </a:ext>
            </a:extLst>
          </p:cNvPr>
          <p:cNvSpPr>
            <a:spLocks noGrp="1"/>
          </p:cNvSpPr>
          <p:nvPr>
            <p:ph type="sldNum" sz="quarter" idx="12"/>
          </p:nvPr>
        </p:nvSpPr>
        <p:spPr/>
        <p:txBody>
          <a:bodyPr/>
          <a:lstStyle/>
          <a:p>
            <a:fld id="{D3A92039-7BCC-4D02-A517-162A6F375201}" type="slidenum">
              <a:rPr lang="en-GB" smtClean="0"/>
              <a:t>‹#›</a:t>
            </a:fld>
            <a:endParaRPr lang="en-GB"/>
          </a:p>
        </p:txBody>
      </p:sp>
      <p:pic>
        <p:nvPicPr>
          <p:cNvPr id="7" name="Imagen 6" descr="Un dibujo de una cara feliz&#10;&#10;Descripción generada automáticamente con confianza baja">
            <a:extLst>
              <a:ext uri="{FF2B5EF4-FFF2-40B4-BE49-F238E27FC236}">
                <a16:creationId xmlns:a16="http://schemas.microsoft.com/office/drawing/2014/main" id="{D96F3049-B165-F825-BBEE-84FC440AD2F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54992" y="6082413"/>
            <a:ext cx="1756008" cy="547874"/>
          </a:xfrm>
          <a:prstGeom prst="rect">
            <a:avLst/>
          </a:prstGeom>
        </p:spPr>
      </p:pic>
    </p:spTree>
    <p:extLst>
      <p:ext uri="{BB962C8B-B14F-4D97-AF65-F5344CB8AC3E}">
        <p14:creationId xmlns:p14="http://schemas.microsoft.com/office/powerpoint/2010/main" val="41358783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B1EBEA32-89F6-40D1-ABB3-AA1C346A4286}"/>
              </a:ext>
            </a:extLst>
          </p:cNvPr>
          <p:cNvSpPr>
            <a:spLocks noGrp="1"/>
          </p:cNvSpPr>
          <p:nvPr>
            <p:ph type="dt" sz="half" idx="10"/>
          </p:nvPr>
        </p:nvSpPr>
        <p:spPr/>
        <p:txBody>
          <a:bodyPr/>
          <a:lstStyle/>
          <a:p>
            <a:fld id="{1EC84D97-110F-436D-8052-5194FC30C3C0}" type="datetimeFigureOut">
              <a:rPr lang="en-GB" smtClean="0"/>
              <a:t>08/01/2026</a:t>
            </a:fld>
            <a:endParaRPr lang="en-GB"/>
          </a:p>
        </p:txBody>
      </p:sp>
      <p:sp>
        <p:nvSpPr>
          <p:cNvPr id="3" name="Marcador de pie de página 2">
            <a:extLst>
              <a:ext uri="{FF2B5EF4-FFF2-40B4-BE49-F238E27FC236}">
                <a16:creationId xmlns:a16="http://schemas.microsoft.com/office/drawing/2014/main" id="{E58F8F6D-B828-C384-3967-BC3A21C278B4}"/>
              </a:ext>
            </a:extLst>
          </p:cNvPr>
          <p:cNvSpPr>
            <a:spLocks noGrp="1"/>
          </p:cNvSpPr>
          <p:nvPr>
            <p:ph type="ftr" sz="quarter" idx="11"/>
          </p:nvPr>
        </p:nvSpPr>
        <p:spPr/>
        <p:txBody>
          <a:bodyPr/>
          <a:lstStyle/>
          <a:p>
            <a:endParaRPr lang="en-GB"/>
          </a:p>
        </p:txBody>
      </p:sp>
      <p:sp>
        <p:nvSpPr>
          <p:cNvPr id="4" name="Marcador de número de diapositiva 3">
            <a:extLst>
              <a:ext uri="{FF2B5EF4-FFF2-40B4-BE49-F238E27FC236}">
                <a16:creationId xmlns:a16="http://schemas.microsoft.com/office/drawing/2014/main" id="{F6637291-3F2D-7D3F-0CA6-6901343C4D3C}"/>
              </a:ext>
            </a:extLst>
          </p:cNvPr>
          <p:cNvSpPr>
            <a:spLocks noGrp="1"/>
          </p:cNvSpPr>
          <p:nvPr>
            <p:ph type="sldNum" sz="quarter" idx="12"/>
          </p:nvPr>
        </p:nvSpPr>
        <p:spPr/>
        <p:txBody>
          <a:bodyPr/>
          <a:lstStyle/>
          <a:p>
            <a:fld id="{D3A92039-7BCC-4D02-A517-162A6F375201}" type="slidenum">
              <a:rPr lang="en-GB" smtClean="0"/>
              <a:t>‹#›</a:t>
            </a:fld>
            <a:endParaRPr lang="en-GB"/>
          </a:p>
        </p:txBody>
      </p:sp>
      <p:pic>
        <p:nvPicPr>
          <p:cNvPr id="5" name="Imagen 4" descr="Un dibujo de una cara feliz&#10;&#10;Descripción generada automáticamente con confianza baja">
            <a:extLst>
              <a:ext uri="{FF2B5EF4-FFF2-40B4-BE49-F238E27FC236}">
                <a16:creationId xmlns:a16="http://schemas.microsoft.com/office/drawing/2014/main" id="{781EF7A8-8562-707B-834E-B5383648C92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54992" y="6082413"/>
            <a:ext cx="1756008" cy="547874"/>
          </a:xfrm>
          <a:prstGeom prst="rect">
            <a:avLst/>
          </a:prstGeom>
        </p:spPr>
      </p:pic>
    </p:spTree>
    <p:extLst>
      <p:ext uri="{BB962C8B-B14F-4D97-AF65-F5344CB8AC3E}">
        <p14:creationId xmlns:p14="http://schemas.microsoft.com/office/powerpoint/2010/main" val="113600009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55811F8-E31C-CDA9-27AE-0E1FA0B29283}"/>
              </a:ext>
            </a:extLst>
          </p:cNvPr>
          <p:cNvSpPr>
            <a:spLocks noGrp="1"/>
          </p:cNvSpPr>
          <p:nvPr>
            <p:ph type="title"/>
          </p:nvPr>
        </p:nvSpPr>
        <p:spPr>
          <a:xfrm>
            <a:off x="839788" y="457200"/>
            <a:ext cx="3932237" cy="1600200"/>
          </a:xfrm>
        </p:spPr>
        <p:txBody>
          <a:bodyPr anchor="b">
            <a:noAutofit/>
          </a:bodyPr>
          <a:lstStyle>
            <a:lvl1pPr algn="l" defTabSz="914400" rtl="0" eaLnBrk="1" latinLnBrk="0" hangingPunct="1">
              <a:lnSpc>
                <a:spcPct val="90000"/>
              </a:lnSpc>
              <a:spcBef>
                <a:spcPct val="0"/>
              </a:spcBef>
              <a:buNone/>
              <a:defRPr lang="en-GB" sz="2800" b="1" kern="1200" dirty="0">
                <a:gradFill>
                  <a:gsLst>
                    <a:gs pos="0">
                      <a:srgbClr val="E94E1B"/>
                    </a:gs>
                    <a:gs pos="100000">
                      <a:srgbClr val="F9B233"/>
                    </a:gs>
                  </a:gsLst>
                  <a:lin ang="1200000" scaled="0"/>
                </a:gradFill>
                <a:latin typeface="Montserrat" pitchFamily="2" charset="0"/>
                <a:ea typeface="+mj-ea"/>
                <a:cs typeface="+mj-cs"/>
              </a:defRPr>
            </a:lvl1pPr>
          </a:lstStyle>
          <a:p>
            <a:r>
              <a:rPr lang="es-ES" dirty="0"/>
              <a:t>Haga clic para modificar el estilo de título del patrón</a:t>
            </a:r>
            <a:endParaRPr lang="en-GB" dirty="0"/>
          </a:p>
        </p:txBody>
      </p:sp>
      <p:sp>
        <p:nvSpPr>
          <p:cNvPr id="3" name="Marcador de contenido 2">
            <a:extLst>
              <a:ext uri="{FF2B5EF4-FFF2-40B4-BE49-F238E27FC236}">
                <a16:creationId xmlns:a16="http://schemas.microsoft.com/office/drawing/2014/main" id="{0020BDD5-5FAD-395B-5354-9503ED456B11}"/>
              </a:ext>
            </a:extLst>
          </p:cNvPr>
          <p:cNvSpPr>
            <a:spLocks noGrp="1"/>
          </p:cNvSpPr>
          <p:nvPr>
            <p:ph idx="1"/>
          </p:nvPr>
        </p:nvSpPr>
        <p:spPr>
          <a:xfrm>
            <a:off x="5183188" y="987425"/>
            <a:ext cx="6172200" cy="4873625"/>
          </a:xfrm>
        </p:spPr>
        <p:txBody>
          <a:bodyPr/>
          <a:lstStyle>
            <a:lvl1pPr>
              <a:buClr>
                <a:srgbClr val="F9B233"/>
              </a:buClr>
              <a:defRPr sz="3200"/>
            </a:lvl1pPr>
            <a:lvl2pPr>
              <a:buClr>
                <a:srgbClr val="F9B233"/>
              </a:buClr>
              <a:defRPr sz="2800"/>
            </a:lvl2pPr>
            <a:lvl3pPr>
              <a:buClr>
                <a:srgbClr val="F9B233"/>
              </a:buClr>
              <a:defRPr sz="2400"/>
            </a:lvl3pPr>
            <a:lvl4pPr>
              <a:buClr>
                <a:srgbClr val="F9B233"/>
              </a:buClr>
              <a:defRPr sz="2000"/>
            </a:lvl4pPr>
            <a:lvl5pPr>
              <a:buClr>
                <a:srgbClr val="F9B233"/>
              </a:buClr>
              <a:defRPr sz="2000"/>
            </a:lvl5pPr>
            <a:lvl6pPr>
              <a:defRPr sz="2000"/>
            </a:lvl6pPr>
            <a:lvl7pPr>
              <a:defRPr sz="2000"/>
            </a:lvl7pPr>
            <a:lvl8pPr>
              <a:defRPr sz="2000"/>
            </a:lvl8pPr>
            <a:lvl9pPr>
              <a:defRPr sz="2000"/>
            </a:lvl9p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GB" dirty="0"/>
          </a:p>
        </p:txBody>
      </p:sp>
      <p:sp>
        <p:nvSpPr>
          <p:cNvPr id="4" name="Marcador de texto 3">
            <a:extLst>
              <a:ext uri="{FF2B5EF4-FFF2-40B4-BE49-F238E27FC236}">
                <a16:creationId xmlns:a16="http://schemas.microsoft.com/office/drawing/2014/main" id="{767DC1AB-2C21-7E23-CA43-975BD618781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B103F5C8-E681-F08A-F2EA-B251258243F0}"/>
              </a:ext>
            </a:extLst>
          </p:cNvPr>
          <p:cNvSpPr>
            <a:spLocks noGrp="1"/>
          </p:cNvSpPr>
          <p:nvPr>
            <p:ph type="dt" sz="half" idx="10"/>
          </p:nvPr>
        </p:nvSpPr>
        <p:spPr/>
        <p:txBody>
          <a:bodyPr/>
          <a:lstStyle/>
          <a:p>
            <a:fld id="{1EC84D97-110F-436D-8052-5194FC30C3C0}" type="datetimeFigureOut">
              <a:rPr lang="en-GB" smtClean="0"/>
              <a:t>08/01/2026</a:t>
            </a:fld>
            <a:endParaRPr lang="en-GB"/>
          </a:p>
        </p:txBody>
      </p:sp>
      <p:sp>
        <p:nvSpPr>
          <p:cNvPr id="6" name="Marcador de pie de página 5">
            <a:extLst>
              <a:ext uri="{FF2B5EF4-FFF2-40B4-BE49-F238E27FC236}">
                <a16:creationId xmlns:a16="http://schemas.microsoft.com/office/drawing/2014/main" id="{BB84F894-377F-B0CB-C4FB-413D8C8D0D8F}"/>
              </a:ext>
            </a:extLst>
          </p:cNvPr>
          <p:cNvSpPr>
            <a:spLocks noGrp="1"/>
          </p:cNvSpPr>
          <p:nvPr>
            <p:ph type="ftr" sz="quarter" idx="11"/>
          </p:nvPr>
        </p:nvSpPr>
        <p:spPr/>
        <p:txBody>
          <a:bodyPr/>
          <a:lstStyle/>
          <a:p>
            <a:endParaRPr lang="en-GB"/>
          </a:p>
        </p:txBody>
      </p:sp>
      <p:sp>
        <p:nvSpPr>
          <p:cNvPr id="7" name="Marcador de número de diapositiva 6">
            <a:extLst>
              <a:ext uri="{FF2B5EF4-FFF2-40B4-BE49-F238E27FC236}">
                <a16:creationId xmlns:a16="http://schemas.microsoft.com/office/drawing/2014/main" id="{3C3A7764-509B-6E0D-BF2F-C24002671976}"/>
              </a:ext>
            </a:extLst>
          </p:cNvPr>
          <p:cNvSpPr>
            <a:spLocks noGrp="1"/>
          </p:cNvSpPr>
          <p:nvPr>
            <p:ph type="sldNum" sz="quarter" idx="12"/>
          </p:nvPr>
        </p:nvSpPr>
        <p:spPr/>
        <p:txBody>
          <a:bodyPr/>
          <a:lstStyle/>
          <a:p>
            <a:fld id="{D3A92039-7BCC-4D02-A517-162A6F375201}" type="slidenum">
              <a:rPr lang="en-GB" smtClean="0"/>
              <a:t>‹#›</a:t>
            </a:fld>
            <a:endParaRPr lang="en-GB"/>
          </a:p>
        </p:txBody>
      </p:sp>
      <p:pic>
        <p:nvPicPr>
          <p:cNvPr id="8" name="Imagen 7" descr="Un dibujo de una cara feliz&#10;&#10;Descripción generada automáticamente con confianza baja">
            <a:extLst>
              <a:ext uri="{FF2B5EF4-FFF2-40B4-BE49-F238E27FC236}">
                <a16:creationId xmlns:a16="http://schemas.microsoft.com/office/drawing/2014/main" id="{139B00AB-4ABD-563F-E7FF-1C7167F571B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54992" y="6082413"/>
            <a:ext cx="1756008" cy="547874"/>
          </a:xfrm>
          <a:prstGeom prst="rect">
            <a:avLst/>
          </a:prstGeom>
        </p:spPr>
      </p:pic>
    </p:spTree>
    <p:extLst>
      <p:ext uri="{BB962C8B-B14F-4D97-AF65-F5344CB8AC3E}">
        <p14:creationId xmlns:p14="http://schemas.microsoft.com/office/powerpoint/2010/main" val="170123638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90D51F5-F6F6-A65B-EB46-6F14C5DEB93A}"/>
              </a:ext>
            </a:extLst>
          </p:cNvPr>
          <p:cNvSpPr>
            <a:spLocks noGrp="1"/>
          </p:cNvSpPr>
          <p:nvPr>
            <p:ph type="title"/>
          </p:nvPr>
        </p:nvSpPr>
        <p:spPr>
          <a:xfrm>
            <a:off x="839788" y="457200"/>
            <a:ext cx="3932237" cy="1600200"/>
          </a:xfrm>
        </p:spPr>
        <p:txBody>
          <a:bodyPr anchor="b">
            <a:normAutofit/>
          </a:bodyPr>
          <a:lstStyle>
            <a:lvl1pPr>
              <a:defRPr sz="2800">
                <a:gradFill>
                  <a:gsLst>
                    <a:gs pos="0">
                      <a:srgbClr val="E94E1B"/>
                    </a:gs>
                    <a:gs pos="100000">
                      <a:srgbClr val="F9B233"/>
                    </a:gs>
                  </a:gsLst>
                  <a:lin ang="1200000" scaled="0"/>
                </a:gradFill>
              </a:defRPr>
            </a:lvl1pPr>
          </a:lstStyle>
          <a:p>
            <a:r>
              <a:rPr lang="es-ES" dirty="0"/>
              <a:t>Haga clic para modificar el estilo de título del patrón</a:t>
            </a:r>
            <a:endParaRPr lang="en-GB" dirty="0"/>
          </a:p>
        </p:txBody>
      </p:sp>
      <p:sp>
        <p:nvSpPr>
          <p:cNvPr id="3" name="Marcador de posición de imagen 2">
            <a:extLst>
              <a:ext uri="{FF2B5EF4-FFF2-40B4-BE49-F238E27FC236}">
                <a16:creationId xmlns:a16="http://schemas.microsoft.com/office/drawing/2014/main" id="{2810A763-4722-2D2F-C612-6E4F63CBCB8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Marcador de texto 3">
            <a:extLst>
              <a:ext uri="{FF2B5EF4-FFF2-40B4-BE49-F238E27FC236}">
                <a16:creationId xmlns:a16="http://schemas.microsoft.com/office/drawing/2014/main" id="{F4A42D30-F5F0-16AD-4266-79816E8687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109DE773-2AF7-8B14-1DD0-6E8F54C76E50}"/>
              </a:ext>
            </a:extLst>
          </p:cNvPr>
          <p:cNvSpPr>
            <a:spLocks noGrp="1"/>
          </p:cNvSpPr>
          <p:nvPr>
            <p:ph type="dt" sz="half" idx="10"/>
          </p:nvPr>
        </p:nvSpPr>
        <p:spPr/>
        <p:txBody>
          <a:bodyPr/>
          <a:lstStyle/>
          <a:p>
            <a:fld id="{1EC84D97-110F-436D-8052-5194FC30C3C0}" type="datetimeFigureOut">
              <a:rPr lang="en-GB" smtClean="0"/>
              <a:t>08/01/2026</a:t>
            </a:fld>
            <a:endParaRPr lang="en-GB"/>
          </a:p>
        </p:txBody>
      </p:sp>
      <p:sp>
        <p:nvSpPr>
          <p:cNvPr id="6" name="Marcador de pie de página 5">
            <a:extLst>
              <a:ext uri="{FF2B5EF4-FFF2-40B4-BE49-F238E27FC236}">
                <a16:creationId xmlns:a16="http://schemas.microsoft.com/office/drawing/2014/main" id="{15903CF5-0E9F-F5E0-253D-1520D4910055}"/>
              </a:ext>
            </a:extLst>
          </p:cNvPr>
          <p:cNvSpPr>
            <a:spLocks noGrp="1"/>
          </p:cNvSpPr>
          <p:nvPr>
            <p:ph type="ftr" sz="quarter" idx="11"/>
          </p:nvPr>
        </p:nvSpPr>
        <p:spPr/>
        <p:txBody>
          <a:bodyPr/>
          <a:lstStyle/>
          <a:p>
            <a:endParaRPr lang="en-GB"/>
          </a:p>
        </p:txBody>
      </p:sp>
      <p:sp>
        <p:nvSpPr>
          <p:cNvPr id="7" name="Marcador de número de diapositiva 6">
            <a:extLst>
              <a:ext uri="{FF2B5EF4-FFF2-40B4-BE49-F238E27FC236}">
                <a16:creationId xmlns:a16="http://schemas.microsoft.com/office/drawing/2014/main" id="{F824E106-9D1B-F982-3881-D3656275CED9}"/>
              </a:ext>
            </a:extLst>
          </p:cNvPr>
          <p:cNvSpPr>
            <a:spLocks noGrp="1"/>
          </p:cNvSpPr>
          <p:nvPr>
            <p:ph type="sldNum" sz="quarter" idx="12"/>
          </p:nvPr>
        </p:nvSpPr>
        <p:spPr/>
        <p:txBody>
          <a:bodyPr/>
          <a:lstStyle/>
          <a:p>
            <a:fld id="{D3A92039-7BCC-4D02-A517-162A6F375201}" type="slidenum">
              <a:rPr lang="en-GB" smtClean="0"/>
              <a:t>‹#›</a:t>
            </a:fld>
            <a:endParaRPr lang="en-GB"/>
          </a:p>
        </p:txBody>
      </p:sp>
      <p:pic>
        <p:nvPicPr>
          <p:cNvPr id="8" name="Imagen 7" descr="Un dibujo de una cara feliz&#10;&#10;Descripción generada automáticamente con confianza baja">
            <a:extLst>
              <a:ext uri="{FF2B5EF4-FFF2-40B4-BE49-F238E27FC236}">
                <a16:creationId xmlns:a16="http://schemas.microsoft.com/office/drawing/2014/main" id="{15600959-2B8B-870F-A288-2DED488DF77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54992" y="6082413"/>
            <a:ext cx="1756008" cy="547874"/>
          </a:xfrm>
          <a:prstGeom prst="rect">
            <a:avLst/>
          </a:prstGeom>
        </p:spPr>
      </p:pic>
    </p:spTree>
    <p:extLst>
      <p:ext uri="{BB962C8B-B14F-4D97-AF65-F5344CB8AC3E}">
        <p14:creationId xmlns:p14="http://schemas.microsoft.com/office/powerpoint/2010/main" val="240863085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_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B1EBEA32-89F6-40D1-ABB3-AA1C346A4286}"/>
              </a:ext>
            </a:extLst>
          </p:cNvPr>
          <p:cNvSpPr>
            <a:spLocks noGrp="1"/>
          </p:cNvSpPr>
          <p:nvPr>
            <p:ph type="dt" sz="half" idx="10"/>
          </p:nvPr>
        </p:nvSpPr>
        <p:spPr/>
        <p:txBody>
          <a:bodyPr/>
          <a:lstStyle/>
          <a:p>
            <a:fld id="{1EC84D97-110F-436D-8052-5194FC30C3C0}" type="datetimeFigureOut">
              <a:rPr lang="en-GB" smtClean="0"/>
              <a:t>08/01/2026</a:t>
            </a:fld>
            <a:endParaRPr lang="en-GB"/>
          </a:p>
        </p:txBody>
      </p:sp>
      <p:sp>
        <p:nvSpPr>
          <p:cNvPr id="3" name="Marcador de pie de página 2">
            <a:extLst>
              <a:ext uri="{FF2B5EF4-FFF2-40B4-BE49-F238E27FC236}">
                <a16:creationId xmlns:a16="http://schemas.microsoft.com/office/drawing/2014/main" id="{E58F8F6D-B828-C384-3967-BC3A21C278B4}"/>
              </a:ext>
            </a:extLst>
          </p:cNvPr>
          <p:cNvSpPr>
            <a:spLocks noGrp="1"/>
          </p:cNvSpPr>
          <p:nvPr>
            <p:ph type="ftr" sz="quarter" idx="11"/>
          </p:nvPr>
        </p:nvSpPr>
        <p:spPr/>
        <p:txBody>
          <a:bodyPr/>
          <a:lstStyle/>
          <a:p>
            <a:endParaRPr lang="en-GB"/>
          </a:p>
        </p:txBody>
      </p:sp>
      <p:sp>
        <p:nvSpPr>
          <p:cNvPr id="4" name="Marcador de número de diapositiva 3">
            <a:extLst>
              <a:ext uri="{FF2B5EF4-FFF2-40B4-BE49-F238E27FC236}">
                <a16:creationId xmlns:a16="http://schemas.microsoft.com/office/drawing/2014/main" id="{F6637291-3F2D-7D3F-0CA6-6901343C4D3C}"/>
              </a:ext>
            </a:extLst>
          </p:cNvPr>
          <p:cNvSpPr>
            <a:spLocks noGrp="1"/>
          </p:cNvSpPr>
          <p:nvPr>
            <p:ph type="sldNum" sz="quarter" idx="12"/>
          </p:nvPr>
        </p:nvSpPr>
        <p:spPr/>
        <p:txBody>
          <a:bodyPr/>
          <a:lstStyle/>
          <a:p>
            <a:fld id="{D3A92039-7BCC-4D02-A517-162A6F375201}" type="slidenum">
              <a:rPr lang="en-GB" smtClean="0"/>
              <a:t>‹#›</a:t>
            </a:fld>
            <a:endParaRPr lang="en-GB"/>
          </a:p>
        </p:txBody>
      </p:sp>
      <p:pic>
        <p:nvPicPr>
          <p:cNvPr id="5" name="Imagen 4" descr="Un dibujo de una cara feliz&#10;&#10;Descripción generada automáticamente con confianza baja">
            <a:extLst>
              <a:ext uri="{FF2B5EF4-FFF2-40B4-BE49-F238E27FC236}">
                <a16:creationId xmlns:a16="http://schemas.microsoft.com/office/drawing/2014/main" id="{781EF7A8-8562-707B-834E-B5383648C92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54992" y="6082413"/>
            <a:ext cx="1756008" cy="547874"/>
          </a:xfrm>
          <a:prstGeom prst="rect">
            <a:avLst/>
          </a:prstGeom>
        </p:spPr>
      </p:pic>
    </p:spTree>
    <p:extLst>
      <p:ext uri="{BB962C8B-B14F-4D97-AF65-F5344CB8AC3E}">
        <p14:creationId xmlns:p14="http://schemas.microsoft.com/office/powerpoint/2010/main" val="14236713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pic>
        <p:nvPicPr>
          <p:cNvPr id="10" name="Imagen 9" descr="Imagen que contiene luz, reloj&#10;&#10;Descripción generada automáticamente">
            <a:extLst>
              <a:ext uri="{FF2B5EF4-FFF2-40B4-BE49-F238E27FC236}">
                <a16:creationId xmlns:a16="http://schemas.microsoft.com/office/drawing/2014/main" id="{9931BEB8-C89E-35D8-CE43-A782EC66DCF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745" t="61217" r="1815" b="2467"/>
          <a:stretch/>
        </p:blipFill>
        <p:spPr>
          <a:xfrm>
            <a:off x="0" y="0"/>
            <a:ext cx="12192000" cy="1646238"/>
          </a:xfrm>
          <a:prstGeom prst="rect">
            <a:avLst/>
          </a:prstGeom>
        </p:spPr>
      </p:pic>
      <p:sp>
        <p:nvSpPr>
          <p:cNvPr id="2" name="Título 1">
            <a:extLst>
              <a:ext uri="{FF2B5EF4-FFF2-40B4-BE49-F238E27FC236}">
                <a16:creationId xmlns:a16="http://schemas.microsoft.com/office/drawing/2014/main" id="{ABD9D42A-E613-F023-5623-99E0F54DBAB1}"/>
              </a:ext>
            </a:extLst>
          </p:cNvPr>
          <p:cNvSpPr>
            <a:spLocks noGrp="1"/>
          </p:cNvSpPr>
          <p:nvPr>
            <p:ph type="title"/>
          </p:nvPr>
        </p:nvSpPr>
        <p:spPr>
          <a:xfrm>
            <a:off x="838200" y="160337"/>
            <a:ext cx="10515600" cy="1325563"/>
          </a:xfrm>
        </p:spPr>
        <p:txBody>
          <a:bodyPr>
            <a:normAutofit/>
          </a:bodyPr>
          <a:lstStyle>
            <a:lvl1pPr>
              <a:defRPr sz="3600">
                <a:solidFill>
                  <a:schemeClr val="bg1"/>
                </a:solidFill>
              </a:defRPr>
            </a:lvl1pPr>
          </a:lstStyle>
          <a:p>
            <a:r>
              <a:rPr lang="es-ES" dirty="0"/>
              <a:t>Haga clic para modificar el estilo de título del patrón</a:t>
            </a:r>
            <a:endParaRPr lang="en-GB" dirty="0"/>
          </a:p>
        </p:txBody>
      </p:sp>
      <p:sp>
        <p:nvSpPr>
          <p:cNvPr id="3" name="Marcador de contenido 2">
            <a:extLst>
              <a:ext uri="{FF2B5EF4-FFF2-40B4-BE49-F238E27FC236}">
                <a16:creationId xmlns:a16="http://schemas.microsoft.com/office/drawing/2014/main" id="{66CD5838-F6B6-16F9-4B58-67C5C4AA2282}"/>
              </a:ext>
            </a:extLst>
          </p:cNvPr>
          <p:cNvSpPr>
            <a:spLocks noGrp="1"/>
          </p:cNvSpPr>
          <p:nvPr>
            <p:ph sz="half" idx="1"/>
          </p:nvPr>
        </p:nvSpPr>
        <p:spPr>
          <a:xfrm>
            <a:off x="838200" y="1825625"/>
            <a:ext cx="5181600" cy="4351338"/>
          </a:xfrm>
        </p:spPr>
        <p:txBody>
          <a:bodyPr/>
          <a:lstStyle>
            <a:lvl1pPr>
              <a:buClr>
                <a:srgbClr val="F9B233"/>
              </a:buClr>
              <a:defRPr/>
            </a:lvl1pPr>
            <a:lvl2pPr>
              <a:buClr>
                <a:srgbClr val="F9B233"/>
              </a:buClr>
              <a:defRPr/>
            </a:lvl2pPr>
            <a:lvl3pPr>
              <a:buClr>
                <a:srgbClr val="F9B233"/>
              </a:buClr>
              <a:defRPr/>
            </a:lvl3pPr>
            <a:lvl4pPr>
              <a:buClr>
                <a:srgbClr val="F9B233"/>
              </a:buClr>
              <a:defRPr/>
            </a:lvl4pPr>
            <a:lvl5pPr>
              <a:buClr>
                <a:srgbClr val="F9B233"/>
              </a:buClr>
              <a:defRPr/>
            </a:lvl5p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GB" dirty="0"/>
          </a:p>
        </p:txBody>
      </p:sp>
      <p:sp>
        <p:nvSpPr>
          <p:cNvPr id="4" name="Marcador de contenido 3">
            <a:extLst>
              <a:ext uri="{FF2B5EF4-FFF2-40B4-BE49-F238E27FC236}">
                <a16:creationId xmlns:a16="http://schemas.microsoft.com/office/drawing/2014/main" id="{63C1E6F3-E25B-E239-F9B0-A09246156860}"/>
              </a:ext>
            </a:extLst>
          </p:cNvPr>
          <p:cNvSpPr>
            <a:spLocks noGrp="1"/>
          </p:cNvSpPr>
          <p:nvPr>
            <p:ph sz="half" idx="2"/>
          </p:nvPr>
        </p:nvSpPr>
        <p:spPr>
          <a:xfrm>
            <a:off x="6172200" y="1825625"/>
            <a:ext cx="5181600" cy="4351338"/>
          </a:xfrm>
        </p:spPr>
        <p:txBody>
          <a:bodyPr/>
          <a:lstStyle>
            <a:lvl1pPr>
              <a:buClr>
                <a:srgbClr val="F9B233"/>
              </a:buClr>
              <a:defRPr/>
            </a:lvl1pPr>
            <a:lvl2pPr>
              <a:buClr>
                <a:srgbClr val="F9B233"/>
              </a:buClr>
              <a:defRPr/>
            </a:lvl2pPr>
            <a:lvl3pPr>
              <a:buClr>
                <a:srgbClr val="F9B233"/>
              </a:buClr>
              <a:defRPr/>
            </a:lvl3pPr>
            <a:lvl4pPr>
              <a:buClr>
                <a:srgbClr val="F9B233"/>
              </a:buClr>
              <a:defRPr/>
            </a:lvl4pPr>
            <a:lvl5pPr>
              <a:buClr>
                <a:srgbClr val="F9B233"/>
              </a:buClr>
              <a:defRPr/>
            </a:lvl5p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GB" dirty="0"/>
          </a:p>
        </p:txBody>
      </p:sp>
      <p:sp>
        <p:nvSpPr>
          <p:cNvPr id="5" name="Marcador de fecha 4">
            <a:extLst>
              <a:ext uri="{FF2B5EF4-FFF2-40B4-BE49-F238E27FC236}">
                <a16:creationId xmlns:a16="http://schemas.microsoft.com/office/drawing/2014/main" id="{11C06696-1F7F-264F-1493-1C08C6A1F7DF}"/>
              </a:ext>
            </a:extLst>
          </p:cNvPr>
          <p:cNvSpPr>
            <a:spLocks noGrp="1"/>
          </p:cNvSpPr>
          <p:nvPr>
            <p:ph type="dt" sz="half" idx="10"/>
          </p:nvPr>
        </p:nvSpPr>
        <p:spPr/>
        <p:txBody>
          <a:bodyPr/>
          <a:lstStyle/>
          <a:p>
            <a:fld id="{1EC84D97-110F-436D-8052-5194FC30C3C0}" type="datetimeFigureOut">
              <a:rPr lang="en-GB" smtClean="0"/>
              <a:t>08/01/2026</a:t>
            </a:fld>
            <a:endParaRPr lang="en-GB"/>
          </a:p>
        </p:txBody>
      </p:sp>
      <p:sp>
        <p:nvSpPr>
          <p:cNvPr id="6" name="Marcador de pie de página 5">
            <a:extLst>
              <a:ext uri="{FF2B5EF4-FFF2-40B4-BE49-F238E27FC236}">
                <a16:creationId xmlns:a16="http://schemas.microsoft.com/office/drawing/2014/main" id="{FCB5DF13-DD4A-43A7-2CE8-20A51EB9791B}"/>
              </a:ext>
            </a:extLst>
          </p:cNvPr>
          <p:cNvSpPr>
            <a:spLocks noGrp="1"/>
          </p:cNvSpPr>
          <p:nvPr>
            <p:ph type="ftr" sz="quarter" idx="11"/>
          </p:nvPr>
        </p:nvSpPr>
        <p:spPr/>
        <p:txBody>
          <a:bodyPr/>
          <a:lstStyle/>
          <a:p>
            <a:endParaRPr lang="en-GB"/>
          </a:p>
        </p:txBody>
      </p:sp>
      <p:sp>
        <p:nvSpPr>
          <p:cNvPr id="7" name="Marcador de número de diapositiva 6">
            <a:extLst>
              <a:ext uri="{FF2B5EF4-FFF2-40B4-BE49-F238E27FC236}">
                <a16:creationId xmlns:a16="http://schemas.microsoft.com/office/drawing/2014/main" id="{7A524410-88F6-4001-5CC9-38EFD991F9D8}"/>
              </a:ext>
            </a:extLst>
          </p:cNvPr>
          <p:cNvSpPr>
            <a:spLocks noGrp="1"/>
          </p:cNvSpPr>
          <p:nvPr>
            <p:ph type="sldNum" sz="quarter" idx="12"/>
          </p:nvPr>
        </p:nvSpPr>
        <p:spPr/>
        <p:txBody>
          <a:bodyPr/>
          <a:lstStyle/>
          <a:p>
            <a:fld id="{D3A92039-7BCC-4D02-A517-162A6F375201}" type="slidenum">
              <a:rPr lang="en-GB" smtClean="0"/>
              <a:t>‹#›</a:t>
            </a:fld>
            <a:endParaRPr lang="en-GB"/>
          </a:p>
        </p:txBody>
      </p:sp>
      <p:pic>
        <p:nvPicPr>
          <p:cNvPr id="11" name="Imagen 10" descr="Un dibujo de una cara feliz&#10;&#10;Descripción generada automáticamente con confianza baja">
            <a:extLst>
              <a:ext uri="{FF2B5EF4-FFF2-40B4-BE49-F238E27FC236}">
                <a16:creationId xmlns:a16="http://schemas.microsoft.com/office/drawing/2014/main" id="{E771320F-8A12-7288-FCD4-994CFECD6CA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054992" y="6082413"/>
            <a:ext cx="1756008" cy="547874"/>
          </a:xfrm>
          <a:prstGeom prst="rect">
            <a:avLst/>
          </a:prstGeom>
        </p:spPr>
      </p:pic>
    </p:spTree>
    <p:extLst>
      <p:ext uri="{BB962C8B-B14F-4D97-AF65-F5344CB8AC3E}">
        <p14:creationId xmlns:p14="http://schemas.microsoft.com/office/powerpoint/2010/main" val="15106092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1_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BD9D42A-E613-F023-5623-99E0F54DBAB1}"/>
              </a:ext>
            </a:extLst>
          </p:cNvPr>
          <p:cNvSpPr>
            <a:spLocks noGrp="1"/>
          </p:cNvSpPr>
          <p:nvPr>
            <p:ph type="title"/>
          </p:nvPr>
        </p:nvSpPr>
        <p:spPr>
          <a:xfrm>
            <a:off x="838200" y="500062"/>
            <a:ext cx="10515600" cy="1325563"/>
          </a:xfrm>
        </p:spPr>
        <p:txBody>
          <a:bodyPr vert="horz" lIns="91440" tIns="45720" rIns="91440" bIns="45720" rtlCol="0" anchor="ctr">
            <a:noAutofit/>
          </a:bodyPr>
          <a:lstStyle>
            <a:lvl1pPr>
              <a:defRPr lang="en-GB" sz="3600" dirty="0">
                <a:gradFill>
                  <a:gsLst>
                    <a:gs pos="0">
                      <a:srgbClr val="E94E1B"/>
                    </a:gs>
                    <a:gs pos="100000">
                      <a:srgbClr val="F9B233"/>
                    </a:gs>
                  </a:gsLst>
                  <a:lin ang="1200000" scaled="0"/>
                </a:gradFill>
              </a:defRPr>
            </a:lvl1pPr>
          </a:lstStyle>
          <a:p>
            <a:pPr lvl="0"/>
            <a:r>
              <a:rPr lang="es-ES" dirty="0"/>
              <a:t>Haga clic para modificar el estilo de título del patrón</a:t>
            </a:r>
            <a:endParaRPr lang="en-GB" dirty="0"/>
          </a:p>
        </p:txBody>
      </p:sp>
      <p:sp>
        <p:nvSpPr>
          <p:cNvPr id="3" name="Marcador de contenido 2">
            <a:extLst>
              <a:ext uri="{FF2B5EF4-FFF2-40B4-BE49-F238E27FC236}">
                <a16:creationId xmlns:a16="http://schemas.microsoft.com/office/drawing/2014/main" id="{66CD5838-F6B6-16F9-4B58-67C5C4AA2282}"/>
              </a:ext>
            </a:extLst>
          </p:cNvPr>
          <p:cNvSpPr>
            <a:spLocks noGrp="1"/>
          </p:cNvSpPr>
          <p:nvPr>
            <p:ph sz="half" idx="1"/>
          </p:nvPr>
        </p:nvSpPr>
        <p:spPr>
          <a:xfrm>
            <a:off x="838200" y="1825625"/>
            <a:ext cx="5181600" cy="4351338"/>
          </a:xfrm>
        </p:spPr>
        <p:txBody>
          <a:bodyPr/>
          <a:lstStyle>
            <a:lvl1pPr>
              <a:buClr>
                <a:srgbClr val="F9B233"/>
              </a:buClr>
              <a:defRPr/>
            </a:lvl1pPr>
            <a:lvl2pPr>
              <a:buClr>
                <a:srgbClr val="F9B233"/>
              </a:buClr>
              <a:defRPr/>
            </a:lvl2pPr>
            <a:lvl3pPr>
              <a:buClr>
                <a:srgbClr val="F9B233"/>
              </a:buClr>
              <a:defRPr/>
            </a:lvl3pPr>
            <a:lvl4pPr>
              <a:buClr>
                <a:srgbClr val="F9B233"/>
              </a:buClr>
              <a:defRPr/>
            </a:lvl4pPr>
            <a:lvl5pPr>
              <a:buClr>
                <a:srgbClr val="F9B233"/>
              </a:buClr>
              <a:defRPr/>
            </a:lvl5p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GB" dirty="0"/>
          </a:p>
        </p:txBody>
      </p:sp>
      <p:sp>
        <p:nvSpPr>
          <p:cNvPr id="4" name="Marcador de contenido 3">
            <a:extLst>
              <a:ext uri="{FF2B5EF4-FFF2-40B4-BE49-F238E27FC236}">
                <a16:creationId xmlns:a16="http://schemas.microsoft.com/office/drawing/2014/main" id="{63C1E6F3-E25B-E239-F9B0-A09246156860}"/>
              </a:ext>
            </a:extLst>
          </p:cNvPr>
          <p:cNvSpPr>
            <a:spLocks noGrp="1"/>
          </p:cNvSpPr>
          <p:nvPr>
            <p:ph sz="half" idx="2"/>
          </p:nvPr>
        </p:nvSpPr>
        <p:spPr>
          <a:xfrm>
            <a:off x="6172200" y="1825625"/>
            <a:ext cx="5181600" cy="4351338"/>
          </a:xfrm>
        </p:spPr>
        <p:txBody>
          <a:bodyPr/>
          <a:lstStyle>
            <a:lvl1pPr>
              <a:buClr>
                <a:srgbClr val="F9B233"/>
              </a:buClr>
              <a:defRPr/>
            </a:lvl1pPr>
            <a:lvl2pPr>
              <a:buClr>
                <a:srgbClr val="F9B233"/>
              </a:buClr>
              <a:defRPr/>
            </a:lvl2pPr>
            <a:lvl3pPr>
              <a:buClr>
                <a:srgbClr val="F9B233"/>
              </a:buClr>
              <a:defRPr/>
            </a:lvl3pPr>
            <a:lvl4pPr>
              <a:buClr>
                <a:srgbClr val="F9B233"/>
              </a:buClr>
              <a:defRPr/>
            </a:lvl4pPr>
            <a:lvl5pPr>
              <a:buClr>
                <a:srgbClr val="F9B233"/>
              </a:buClr>
              <a:defRPr/>
            </a:lvl5p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GB" dirty="0"/>
          </a:p>
        </p:txBody>
      </p:sp>
      <p:sp>
        <p:nvSpPr>
          <p:cNvPr id="5" name="Marcador de fecha 4">
            <a:extLst>
              <a:ext uri="{FF2B5EF4-FFF2-40B4-BE49-F238E27FC236}">
                <a16:creationId xmlns:a16="http://schemas.microsoft.com/office/drawing/2014/main" id="{11C06696-1F7F-264F-1493-1C08C6A1F7DF}"/>
              </a:ext>
            </a:extLst>
          </p:cNvPr>
          <p:cNvSpPr>
            <a:spLocks noGrp="1"/>
          </p:cNvSpPr>
          <p:nvPr>
            <p:ph type="dt" sz="half" idx="10"/>
          </p:nvPr>
        </p:nvSpPr>
        <p:spPr/>
        <p:txBody>
          <a:bodyPr/>
          <a:lstStyle/>
          <a:p>
            <a:fld id="{1EC84D97-110F-436D-8052-5194FC30C3C0}" type="datetimeFigureOut">
              <a:rPr lang="en-GB" smtClean="0"/>
              <a:t>08/01/2026</a:t>
            </a:fld>
            <a:endParaRPr lang="en-GB"/>
          </a:p>
        </p:txBody>
      </p:sp>
      <p:sp>
        <p:nvSpPr>
          <p:cNvPr id="6" name="Marcador de pie de página 5">
            <a:extLst>
              <a:ext uri="{FF2B5EF4-FFF2-40B4-BE49-F238E27FC236}">
                <a16:creationId xmlns:a16="http://schemas.microsoft.com/office/drawing/2014/main" id="{FCB5DF13-DD4A-43A7-2CE8-20A51EB9791B}"/>
              </a:ext>
            </a:extLst>
          </p:cNvPr>
          <p:cNvSpPr>
            <a:spLocks noGrp="1"/>
          </p:cNvSpPr>
          <p:nvPr>
            <p:ph type="ftr" sz="quarter" idx="11"/>
          </p:nvPr>
        </p:nvSpPr>
        <p:spPr/>
        <p:txBody>
          <a:bodyPr/>
          <a:lstStyle/>
          <a:p>
            <a:endParaRPr lang="en-GB"/>
          </a:p>
        </p:txBody>
      </p:sp>
      <p:sp>
        <p:nvSpPr>
          <p:cNvPr id="7" name="Marcador de número de diapositiva 6">
            <a:extLst>
              <a:ext uri="{FF2B5EF4-FFF2-40B4-BE49-F238E27FC236}">
                <a16:creationId xmlns:a16="http://schemas.microsoft.com/office/drawing/2014/main" id="{7A524410-88F6-4001-5CC9-38EFD991F9D8}"/>
              </a:ext>
            </a:extLst>
          </p:cNvPr>
          <p:cNvSpPr>
            <a:spLocks noGrp="1"/>
          </p:cNvSpPr>
          <p:nvPr>
            <p:ph type="sldNum" sz="quarter" idx="12"/>
          </p:nvPr>
        </p:nvSpPr>
        <p:spPr/>
        <p:txBody>
          <a:bodyPr/>
          <a:lstStyle/>
          <a:p>
            <a:fld id="{D3A92039-7BCC-4D02-A517-162A6F375201}" type="slidenum">
              <a:rPr lang="en-GB" smtClean="0"/>
              <a:t>‹#›</a:t>
            </a:fld>
            <a:endParaRPr lang="en-GB"/>
          </a:p>
        </p:txBody>
      </p:sp>
      <p:pic>
        <p:nvPicPr>
          <p:cNvPr id="11" name="Imagen 10" descr="Un dibujo de una cara feliz&#10;&#10;Descripción generada automáticamente con confianza baja">
            <a:extLst>
              <a:ext uri="{FF2B5EF4-FFF2-40B4-BE49-F238E27FC236}">
                <a16:creationId xmlns:a16="http://schemas.microsoft.com/office/drawing/2014/main" id="{E771320F-8A12-7288-FCD4-994CFECD6CA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54992" y="6082413"/>
            <a:ext cx="1756008" cy="547874"/>
          </a:xfrm>
          <a:prstGeom prst="rect">
            <a:avLst/>
          </a:prstGeom>
        </p:spPr>
      </p:pic>
    </p:spTree>
    <p:extLst>
      <p:ext uri="{BB962C8B-B14F-4D97-AF65-F5344CB8AC3E}">
        <p14:creationId xmlns:p14="http://schemas.microsoft.com/office/powerpoint/2010/main" val="14920578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pic>
        <p:nvPicPr>
          <p:cNvPr id="10" name="Imagen 9" descr="Imagen que contiene luz, reloj&#10;&#10;Descripción generada automáticamente">
            <a:extLst>
              <a:ext uri="{FF2B5EF4-FFF2-40B4-BE49-F238E27FC236}">
                <a16:creationId xmlns:a16="http://schemas.microsoft.com/office/drawing/2014/main" id="{1D652AFF-A5E5-4357-D98D-A1FBB6F61C9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745" t="61217" r="1815" b="2467"/>
          <a:stretch/>
        </p:blipFill>
        <p:spPr>
          <a:xfrm>
            <a:off x="0" y="0"/>
            <a:ext cx="12192000" cy="1646238"/>
          </a:xfrm>
          <a:prstGeom prst="rect">
            <a:avLst/>
          </a:prstGeom>
        </p:spPr>
      </p:pic>
      <p:sp>
        <p:nvSpPr>
          <p:cNvPr id="2" name="Título 1">
            <a:extLst>
              <a:ext uri="{FF2B5EF4-FFF2-40B4-BE49-F238E27FC236}">
                <a16:creationId xmlns:a16="http://schemas.microsoft.com/office/drawing/2014/main" id="{1A717BE9-5558-8CE9-3C93-ADDE23354E4B}"/>
              </a:ext>
            </a:extLst>
          </p:cNvPr>
          <p:cNvSpPr>
            <a:spLocks noGrp="1"/>
          </p:cNvSpPr>
          <p:nvPr>
            <p:ph type="title"/>
          </p:nvPr>
        </p:nvSpPr>
        <p:spPr>
          <a:xfrm>
            <a:off x="838200" y="168276"/>
            <a:ext cx="10515600" cy="1325563"/>
          </a:xfrm>
        </p:spPr>
        <p:txBody>
          <a:bodyPr>
            <a:normAutofit/>
          </a:bodyPr>
          <a:lstStyle>
            <a:lvl1pPr>
              <a:defRPr sz="3600">
                <a:solidFill>
                  <a:schemeClr val="bg1"/>
                </a:solidFill>
              </a:defRPr>
            </a:lvl1pPr>
          </a:lstStyle>
          <a:p>
            <a:r>
              <a:rPr lang="es-ES" dirty="0"/>
              <a:t>Haga clic para modificar el estilo de título del patrón</a:t>
            </a:r>
            <a:endParaRPr lang="en-GB" dirty="0"/>
          </a:p>
        </p:txBody>
      </p:sp>
      <p:sp>
        <p:nvSpPr>
          <p:cNvPr id="3" name="Marcador de texto 2">
            <a:extLst>
              <a:ext uri="{FF2B5EF4-FFF2-40B4-BE49-F238E27FC236}">
                <a16:creationId xmlns:a16="http://schemas.microsoft.com/office/drawing/2014/main" id="{91D950C0-8436-7A46-89C9-E96803FB316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E0981399-12D0-5CDD-9A5F-BB387592F46F}"/>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5" name="Marcador de texto 4">
            <a:extLst>
              <a:ext uri="{FF2B5EF4-FFF2-40B4-BE49-F238E27FC236}">
                <a16:creationId xmlns:a16="http://schemas.microsoft.com/office/drawing/2014/main" id="{B4B83124-123C-7EA0-C5CA-132B1C6EA17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B1CC4D7A-1CB0-4A21-296E-2771C07C8C9A}"/>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7" name="Marcador de fecha 6">
            <a:extLst>
              <a:ext uri="{FF2B5EF4-FFF2-40B4-BE49-F238E27FC236}">
                <a16:creationId xmlns:a16="http://schemas.microsoft.com/office/drawing/2014/main" id="{723F1A8E-3AFF-FC3A-0A17-02E376F75A14}"/>
              </a:ext>
            </a:extLst>
          </p:cNvPr>
          <p:cNvSpPr>
            <a:spLocks noGrp="1"/>
          </p:cNvSpPr>
          <p:nvPr>
            <p:ph type="dt" sz="half" idx="10"/>
          </p:nvPr>
        </p:nvSpPr>
        <p:spPr/>
        <p:txBody>
          <a:bodyPr/>
          <a:lstStyle/>
          <a:p>
            <a:fld id="{1EC84D97-110F-436D-8052-5194FC30C3C0}" type="datetimeFigureOut">
              <a:rPr lang="en-GB" smtClean="0"/>
              <a:t>08/01/2026</a:t>
            </a:fld>
            <a:endParaRPr lang="en-GB"/>
          </a:p>
        </p:txBody>
      </p:sp>
      <p:sp>
        <p:nvSpPr>
          <p:cNvPr id="8" name="Marcador de pie de página 7">
            <a:extLst>
              <a:ext uri="{FF2B5EF4-FFF2-40B4-BE49-F238E27FC236}">
                <a16:creationId xmlns:a16="http://schemas.microsoft.com/office/drawing/2014/main" id="{EF534DAE-0A4D-D60A-82F8-DB54043F7DD2}"/>
              </a:ext>
            </a:extLst>
          </p:cNvPr>
          <p:cNvSpPr>
            <a:spLocks noGrp="1"/>
          </p:cNvSpPr>
          <p:nvPr>
            <p:ph type="ftr" sz="quarter" idx="11"/>
          </p:nvPr>
        </p:nvSpPr>
        <p:spPr/>
        <p:txBody>
          <a:bodyPr/>
          <a:lstStyle/>
          <a:p>
            <a:endParaRPr lang="en-GB"/>
          </a:p>
        </p:txBody>
      </p:sp>
      <p:sp>
        <p:nvSpPr>
          <p:cNvPr id="9" name="Marcador de número de diapositiva 8">
            <a:extLst>
              <a:ext uri="{FF2B5EF4-FFF2-40B4-BE49-F238E27FC236}">
                <a16:creationId xmlns:a16="http://schemas.microsoft.com/office/drawing/2014/main" id="{3C887F39-002B-A5EF-2734-146C0D3837A1}"/>
              </a:ext>
            </a:extLst>
          </p:cNvPr>
          <p:cNvSpPr>
            <a:spLocks noGrp="1"/>
          </p:cNvSpPr>
          <p:nvPr>
            <p:ph type="sldNum" sz="quarter" idx="12"/>
          </p:nvPr>
        </p:nvSpPr>
        <p:spPr/>
        <p:txBody>
          <a:bodyPr/>
          <a:lstStyle/>
          <a:p>
            <a:fld id="{D3A92039-7BCC-4D02-A517-162A6F375201}" type="slidenum">
              <a:rPr lang="en-GB" smtClean="0"/>
              <a:t>‹#›</a:t>
            </a:fld>
            <a:endParaRPr lang="en-GB"/>
          </a:p>
        </p:txBody>
      </p:sp>
      <p:pic>
        <p:nvPicPr>
          <p:cNvPr id="11" name="Imagen 10" descr="Un dibujo de una cara feliz&#10;&#10;Descripción generada automáticamente con confianza baja">
            <a:extLst>
              <a:ext uri="{FF2B5EF4-FFF2-40B4-BE49-F238E27FC236}">
                <a16:creationId xmlns:a16="http://schemas.microsoft.com/office/drawing/2014/main" id="{6785B7D2-6E9B-066F-4134-25D7F112EF4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054992" y="6082413"/>
            <a:ext cx="1756008" cy="547874"/>
          </a:xfrm>
          <a:prstGeom prst="rect">
            <a:avLst/>
          </a:prstGeom>
        </p:spPr>
      </p:pic>
    </p:spTree>
    <p:extLst>
      <p:ext uri="{BB962C8B-B14F-4D97-AF65-F5344CB8AC3E}">
        <p14:creationId xmlns:p14="http://schemas.microsoft.com/office/powerpoint/2010/main" val="28802999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1_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A717BE9-5558-8CE9-3C93-ADDE23354E4B}"/>
              </a:ext>
            </a:extLst>
          </p:cNvPr>
          <p:cNvSpPr>
            <a:spLocks noGrp="1"/>
          </p:cNvSpPr>
          <p:nvPr>
            <p:ph type="title"/>
          </p:nvPr>
        </p:nvSpPr>
        <p:spPr>
          <a:xfrm>
            <a:off x="838200" y="318388"/>
            <a:ext cx="10515600" cy="1325563"/>
          </a:xfrm>
        </p:spPr>
        <p:txBody>
          <a:bodyPr>
            <a:noAutofit/>
          </a:bodyPr>
          <a:lstStyle>
            <a:lvl1pPr>
              <a:defRPr lang="en-GB" sz="3600" b="1" kern="1200" dirty="0">
                <a:gradFill>
                  <a:gsLst>
                    <a:gs pos="0">
                      <a:srgbClr val="E94E1B"/>
                    </a:gs>
                    <a:gs pos="100000">
                      <a:srgbClr val="F9B233"/>
                    </a:gs>
                  </a:gsLst>
                  <a:lin ang="1200000" scaled="0"/>
                </a:gradFill>
                <a:latin typeface="Montserrat" pitchFamily="2" charset="0"/>
                <a:ea typeface="+mj-ea"/>
                <a:cs typeface="+mj-cs"/>
              </a:defRPr>
            </a:lvl1pPr>
          </a:lstStyle>
          <a:p>
            <a:pPr lvl="0" algn="l" defTabSz="914400" rtl="0" eaLnBrk="1" latinLnBrk="0" hangingPunct="1">
              <a:lnSpc>
                <a:spcPct val="90000"/>
              </a:lnSpc>
              <a:spcBef>
                <a:spcPct val="0"/>
              </a:spcBef>
              <a:buNone/>
            </a:pPr>
            <a:r>
              <a:rPr lang="es-ES" dirty="0"/>
              <a:t>Haga clic para modificar el estilo de título del patrón</a:t>
            </a:r>
            <a:endParaRPr lang="en-GB" dirty="0"/>
          </a:p>
        </p:txBody>
      </p:sp>
      <p:sp>
        <p:nvSpPr>
          <p:cNvPr id="3" name="Marcador de texto 2">
            <a:extLst>
              <a:ext uri="{FF2B5EF4-FFF2-40B4-BE49-F238E27FC236}">
                <a16:creationId xmlns:a16="http://schemas.microsoft.com/office/drawing/2014/main" id="{91D950C0-8436-7A46-89C9-E96803FB316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E0981399-12D0-5CDD-9A5F-BB387592F46F}"/>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5" name="Marcador de texto 4">
            <a:extLst>
              <a:ext uri="{FF2B5EF4-FFF2-40B4-BE49-F238E27FC236}">
                <a16:creationId xmlns:a16="http://schemas.microsoft.com/office/drawing/2014/main" id="{B4B83124-123C-7EA0-C5CA-132B1C6EA17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B1CC4D7A-1CB0-4A21-296E-2771C07C8C9A}"/>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7" name="Marcador de fecha 6">
            <a:extLst>
              <a:ext uri="{FF2B5EF4-FFF2-40B4-BE49-F238E27FC236}">
                <a16:creationId xmlns:a16="http://schemas.microsoft.com/office/drawing/2014/main" id="{723F1A8E-3AFF-FC3A-0A17-02E376F75A14}"/>
              </a:ext>
            </a:extLst>
          </p:cNvPr>
          <p:cNvSpPr>
            <a:spLocks noGrp="1"/>
          </p:cNvSpPr>
          <p:nvPr>
            <p:ph type="dt" sz="half" idx="10"/>
          </p:nvPr>
        </p:nvSpPr>
        <p:spPr/>
        <p:txBody>
          <a:bodyPr/>
          <a:lstStyle/>
          <a:p>
            <a:fld id="{1EC84D97-110F-436D-8052-5194FC30C3C0}" type="datetimeFigureOut">
              <a:rPr lang="en-GB" smtClean="0"/>
              <a:t>08/01/2026</a:t>
            </a:fld>
            <a:endParaRPr lang="en-GB"/>
          </a:p>
        </p:txBody>
      </p:sp>
      <p:sp>
        <p:nvSpPr>
          <p:cNvPr id="8" name="Marcador de pie de página 7">
            <a:extLst>
              <a:ext uri="{FF2B5EF4-FFF2-40B4-BE49-F238E27FC236}">
                <a16:creationId xmlns:a16="http://schemas.microsoft.com/office/drawing/2014/main" id="{EF534DAE-0A4D-D60A-82F8-DB54043F7DD2}"/>
              </a:ext>
            </a:extLst>
          </p:cNvPr>
          <p:cNvSpPr>
            <a:spLocks noGrp="1"/>
          </p:cNvSpPr>
          <p:nvPr>
            <p:ph type="ftr" sz="quarter" idx="11"/>
          </p:nvPr>
        </p:nvSpPr>
        <p:spPr/>
        <p:txBody>
          <a:bodyPr/>
          <a:lstStyle/>
          <a:p>
            <a:endParaRPr lang="en-GB"/>
          </a:p>
        </p:txBody>
      </p:sp>
      <p:sp>
        <p:nvSpPr>
          <p:cNvPr id="9" name="Marcador de número de diapositiva 8">
            <a:extLst>
              <a:ext uri="{FF2B5EF4-FFF2-40B4-BE49-F238E27FC236}">
                <a16:creationId xmlns:a16="http://schemas.microsoft.com/office/drawing/2014/main" id="{3C887F39-002B-A5EF-2734-146C0D3837A1}"/>
              </a:ext>
            </a:extLst>
          </p:cNvPr>
          <p:cNvSpPr>
            <a:spLocks noGrp="1"/>
          </p:cNvSpPr>
          <p:nvPr>
            <p:ph type="sldNum" sz="quarter" idx="12"/>
          </p:nvPr>
        </p:nvSpPr>
        <p:spPr/>
        <p:txBody>
          <a:bodyPr/>
          <a:lstStyle/>
          <a:p>
            <a:fld id="{D3A92039-7BCC-4D02-A517-162A6F375201}" type="slidenum">
              <a:rPr lang="en-GB" smtClean="0"/>
              <a:t>‹#›</a:t>
            </a:fld>
            <a:endParaRPr lang="en-GB"/>
          </a:p>
        </p:txBody>
      </p:sp>
      <p:pic>
        <p:nvPicPr>
          <p:cNvPr id="11" name="Imagen 10" descr="Un dibujo de una cara feliz&#10;&#10;Descripción generada automáticamente con confianza baja">
            <a:extLst>
              <a:ext uri="{FF2B5EF4-FFF2-40B4-BE49-F238E27FC236}">
                <a16:creationId xmlns:a16="http://schemas.microsoft.com/office/drawing/2014/main" id="{6785B7D2-6E9B-066F-4134-25D7F112EF4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54992" y="6082413"/>
            <a:ext cx="1756008" cy="547874"/>
          </a:xfrm>
          <a:prstGeom prst="rect">
            <a:avLst/>
          </a:prstGeom>
        </p:spPr>
      </p:pic>
    </p:spTree>
    <p:extLst>
      <p:ext uri="{BB962C8B-B14F-4D97-AF65-F5344CB8AC3E}">
        <p14:creationId xmlns:p14="http://schemas.microsoft.com/office/powerpoint/2010/main" val="19106218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pic>
        <p:nvPicPr>
          <p:cNvPr id="6" name="Imagen 5" descr="Imagen que contiene luz, reloj&#10;&#10;Descripción generada automáticamente">
            <a:extLst>
              <a:ext uri="{FF2B5EF4-FFF2-40B4-BE49-F238E27FC236}">
                <a16:creationId xmlns:a16="http://schemas.microsoft.com/office/drawing/2014/main" id="{A89426AA-1285-02EA-946C-B57E494C1BA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745" t="61217" r="1815" b="2467"/>
          <a:stretch/>
        </p:blipFill>
        <p:spPr>
          <a:xfrm>
            <a:off x="0" y="0"/>
            <a:ext cx="12192000" cy="1646238"/>
          </a:xfrm>
          <a:prstGeom prst="rect">
            <a:avLst/>
          </a:prstGeom>
        </p:spPr>
      </p:pic>
      <p:sp>
        <p:nvSpPr>
          <p:cNvPr id="2" name="Título 1">
            <a:extLst>
              <a:ext uri="{FF2B5EF4-FFF2-40B4-BE49-F238E27FC236}">
                <a16:creationId xmlns:a16="http://schemas.microsoft.com/office/drawing/2014/main" id="{E552A757-3B4B-0846-53F0-B9B1710DE3E0}"/>
              </a:ext>
            </a:extLst>
          </p:cNvPr>
          <p:cNvSpPr>
            <a:spLocks noGrp="1"/>
          </p:cNvSpPr>
          <p:nvPr>
            <p:ph type="title"/>
          </p:nvPr>
        </p:nvSpPr>
        <p:spPr>
          <a:xfrm>
            <a:off x="838200" y="160337"/>
            <a:ext cx="10515600" cy="1325563"/>
          </a:xfrm>
        </p:spPr>
        <p:txBody>
          <a:bodyPr>
            <a:normAutofit/>
          </a:bodyPr>
          <a:lstStyle>
            <a:lvl1pPr>
              <a:defRPr sz="3600">
                <a:solidFill>
                  <a:schemeClr val="bg1"/>
                </a:solidFill>
              </a:defRPr>
            </a:lvl1pPr>
          </a:lstStyle>
          <a:p>
            <a:r>
              <a:rPr lang="es-ES" dirty="0"/>
              <a:t>Haga clic para modificar el estilo de título del patrón</a:t>
            </a:r>
            <a:endParaRPr lang="en-GB" dirty="0"/>
          </a:p>
        </p:txBody>
      </p:sp>
      <p:sp>
        <p:nvSpPr>
          <p:cNvPr id="3" name="Marcador de fecha 2">
            <a:extLst>
              <a:ext uri="{FF2B5EF4-FFF2-40B4-BE49-F238E27FC236}">
                <a16:creationId xmlns:a16="http://schemas.microsoft.com/office/drawing/2014/main" id="{C4657319-E5BD-B863-AE64-0140A49ABCB0}"/>
              </a:ext>
            </a:extLst>
          </p:cNvPr>
          <p:cNvSpPr>
            <a:spLocks noGrp="1"/>
          </p:cNvSpPr>
          <p:nvPr>
            <p:ph type="dt" sz="half" idx="10"/>
          </p:nvPr>
        </p:nvSpPr>
        <p:spPr/>
        <p:txBody>
          <a:bodyPr/>
          <a:lstStyle/>
          <a:p>
            <a:fld id="{1EC84D97-110F-436D-8052-5194FC30C3C0}" type="datetimeFigureOut">
              <a:rPr lang="en-GB" smtClean="0"/>
              <a:t>08/01/2026</a:t>
            </a:fld>
            <a:endParaRPr lang="en-GB"/>
          </a:p>
        </p:txBody>
      </p:sp>
      <p:sp>
        <p:nvSpPr>
          <p:cNvPr id="4" name="Marcador de pie de página 3">
            <a:extLst>
              <a:ext uri="{FF2B5EF4-FFF2-40B4-BE49-F238E27FC236}">
                <a16:creationId xmlns:a16="http://schemas.microsoft.com/office/drawing/2014/main" id="{50936CDA-AF2A-C796-7125-58C71F7FA2F1}"/>
              </a:ext>
            </a:extLst>
          </p:cNvPr>
          <p:cNvSpPr>
            <a:spLocks noGrp="1"/>
          </p:cNvSpPr>
          <p:nvPr>
            <p:ph type="ftr" sz="quarter" idx="11"/>
          </p:nvPr>
        </p:nvSpPr>
        <p:spPr/>
        <p:txBody>
          <a:bodyPr/>
          <a:lstStyle/>
          <a:p>
            <a:endParaRPr lang="en-GB"/>
          </a:p>
        </p:txBody>
      </p:sp>
      <p:sp>
        <p:nvSpPr>
          <p:cNvPr id="5" name="Marcador de número de diapositiva 4">
            <a:extLst>
              <a:ext uri="{FF2B5EF4-FFF2-40B4-BE49-F238E27FC236}">
                <a16:creationId xmlns:a16="http://schemas.microsoft.com/office/drawing/2014/main" id="{EF27F4AA-140A-971A-1607-731B7F8D4523}"/>
              </a:ext>
            </a:extLst>
          </p:cNvPr>
          <p:cNvSpPr>
            <a:spLocks noGrp="1"/>
          </p:cNvSpPr>
          <p:nvPr>
            <p:ph type="sldNum" sz="quarter" idx="12"/>
          </p:nvPr>
        </p:nvSpPr>
        <p:spPr/>
        <p:txBody>
          <a:bodyPr/>
          <a:lstStyle/>
          <a:p>
            <a:fld id="{D3A92039-7BCC-4D02-A517-162A6F375201}" type="slidenum">
              <a:rPr lang="en-GB" smtClean="0"/>
              <a:t>‹#›</a:t>
            </a:fld>
            <a:endParaRPr lang="en-GB"/>
          </a:p>
        </p:txBody>
      </p:sp>
      <p:pic>
        <p:nvPicPr>
          <p:cNvPr id="7" name="Imagen 6" descr="Un dibujo de una cara feliz&#10;&#10;Descripción generada automáticamente con confianza baja">
            <a:extLst>
              <a:ext uri="{FF2B5EF4-FFF2-40B4-BE49-F238E27FC236}">
                <a16:creationId xmlns:a16="http://schemas.microsoft.com/office/drawing/2014/main" id="{D96F3049-B165-F825-BBEE-84FC440AD2F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054992" y="6082413"/>
            <a:ext cx="1756008" cy="547874"/>
          </a:xfrm>
          <a:prstGeom prst="rect">
            <a:avLst/>
          </a:prstGeom>
        </p:spPr>
      </p:pic>
    </p:spTree>
    <p:extLst>
      <p:ext uri="{BB962C8B-B14F-4D97-AF65-F5344CB8AC3E}">
        <p14:creationId xmlns:p14="http://schemas.microsoft.com/office/powerpoint/2010/main" val="36895377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theme" Target="../theme/theme2.xml"/><Relationship Id="rId2" Type="http://schemas.openxmlformats.org/officeDocument/2006/relationships/slideLayout" Target="../slideLayouts/slideLayout16.xml"/><Relationship Id="rId16" Type="http://schemas.openxmlformats.org/officeDocument/2006/relationships/slideLayout" Target="../slideLayouts/slideLayout30.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slideLayout" Target="../slideLayouts/slideLayout2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slideLayout" Target="../slideLayouts/slideLayout43.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5" Type="http://schemas.openxmlformats.org/officeDocument/2006/relationships/theme" Target="../theme/theme3.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432A7AFB-2C06-51BE-1D8C-CE2419E9EB9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dirty="0"/>
              <a:t>Haga clic para modificar el estilo de título del patrón</a:t>
            </a:r>
            <a:endParaRPr lang="en-GB" dirty="0"/>
          </a:p>
        </p:txBody>
      </p:sp>
      <p:sp>
        <p:nvSpPr>
          <p:cNvPr id="3" name="Marcador de texto 2">
            <a:extLst>
              <a:ext uri="{FF2B5EF4-FFF2-40B4-BE49-F238E27FC236}">
                <a16:creationId xmlns:a16="http://schemas.microsoft.com/office/drawing/2014/main" id="{A16174A3-880E-87B5-B52E-342F759820A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GB" dirty="0"/>
          </a:p>
        </p:txBody>
      </p:sp>
      <p:sp>
        <p:nvSpPr>
          <p:cNvPr id="4" name="Marcador de fecha 3">
            <a:extLst>
              <a:ext uri="{FF2B5EF4-FFF2-40B4-BE49-F238E27FC236}">
                <a16:creationId xmlns:a16="http://schemas.microsoft.com/office/drawing/2014/main" id="{0F6BA74B-509B-61B1-49FC-389897FC61E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C84D97-110F-436D-8052-5194FC30C3C0}" type="datetimeFigureOut">
              <a:rPr lang="en-GB" smtClean="0"/>
              <a:t>08/01/2026</a:t>
            </a:fld>
            <a:endParaRPr lang="en-GB"/>
          </a:p>
        </p:txBody>
      </p:sp>
      <p:sp>
        <p:nvSpPr>
          <p:cNvPr id="5" name="Marcador de pie de página 4">
            <a:extLst>
              <a:ext uri="{FF2B5EF4-FFF2-40B4-BE49-F238E27FC236}">
                <a16:creationId xmlns:a16="http://schemas.microsoft.com/office/drawing/2014/main" id="{19FBDB73-0FA7-FF30-9D47-279702892B7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Marcador de número de diapositiva 5">
            <a:extLst>
              <a:ext uri="{FF2B5EF4-FFF2-40B4-BE49-F238E27FC236}">
                <a16:creationId xmlns:a16="http://schemas.microsoft.com/office/drawing/2014/main" id="{9D4B8DE4-BB5E-18E8-DA6C-FB9AB9BB71E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A92039-7BCC-4D02-A517-162A6F375201}" type="slidenum">
              <a:rPr lang="en-GB" smtClean="0"/>
              <a:t>‹#›</a:t>
            </a:fld>
            <a:endParaRPr lang="en-GB"/>
          </a:p>
        </p:txBody>
      </p:sp>
    </p:spTree>
    <p:extLst>
      <p:ext uri="{BB962C8B-B14F-4D97-AF65-F5344CB8AC3E}">
        <p14:creationId xmlns:p14="http://schemas.microsoft.com/office/powerpoint/2010/main" val="26904803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62" r:id="rId6"/>
    <p:sldLayoutId id="2147483653" r:id="rId7"/>
    <p:sldLayoutId id="2147483663" r:id="rId8"/>
    <p:sldLayoutId id="2147483654" r:id="rId9"/>
    <p:sldLayoutId id="2147483664" r:id="rId10"/>
    <p:sldLayoutId id="2147483655" r:id="rId11"/>
    <p:sldLayoutId id="2147483656" r:id="rId12"/>
    <p:sldLayoutId id="2147483657" r:id="rId13"/>
    <p:sldLayoutId id="2147483661" r:id="rId14"/>
  </p:sldLayoutIdLst>
  <p:txStyles>
    <p:titleStyle>
      <a:lvl1pPr algn="l" defTabSz="914400" rtl="0" eaLnBrk="1" latinLnBrk="0" hangingPunct="1">
        <a:lnSpc>
          <a:spcPct val="90000"/>
        </a:lnSpc>
        <a:spcBef>
          <a:spcPct val="0"/>
        </a:spcBef>
        <a:buNone/>
        <a:defRPr sz="4400" b="1" kern="1200">
          <a:solidFill>
            <a:schemeClr val="tx1"/>
          </a:solidFill>
          <a:latin typeface="Montserrat"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432A7AFB-2C06-51BE-1D8C-CE2419E9EB9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dirty="0"/>
              <a:t>Haga clic para modificar el estilo de título del patrón</a:t>
            </a:r>
            <a:endParaRPr lang="en-GB" dirty="0"/>
          </a:p>
        </p:txBody>
      </p:sp>
      <p:sp>
        <p:nvSpPr>
          <p:cNvPr id="3" name="Marcador de texto 2">
            <a:extLst>
              <a:ext uri="{FF2B5EF4-FFF2-40B4-BE49-F238E27FC236}">
                <a16:creationId xmlns:a16="http://schemas.microsoft.com/office/drawing/2014/main" id="{A16174A3-880E-87B5-B52E-342F759820A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GB" dirty="0"/>
          </a:p>
        </p:txBody>
      </p:sp>
      <p:sp>
        <p:nvSpPr>
          <p:cNvPr id="4" name="Marcador de fecha 3">
            <a:extLst>
              <a:ext uri="{FF2B5EF4-FFF2-40B4-BE49-F238E27FC236}">
                <a16:creationId xmlns:a16="http://schemas.microsoft.com/office/drawing/2014/main" id="{0F6BA74B-509B-61B1-49FC-389897FC61E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C84D97-110F-436D-8052-5194FC30C3C0}" type="datetimeFigureOut">
              <a:rPr lang="en-GB" smtClean="0"/>
              <a:t>08/01/2026</a:t>
            </a:fld>
            <a:endParaRPr lang="en-GB"/>
          </a:p>
        </p:txBody>
      </p:sp>
      <p:sp>
        <p:nvSpPr>
          <p:cNvPr id="5" name="Marcador de pie de página 4">
            <a:extLst>
              <a:ext uri="{FF2B5EF4-FFF2-40B4-BE49-F238E27FC236}">
                <a16:creationId xmlns:a16="http://schemas.microsoft.com/office/drawing/2014/main" id="{19FBDB73-0FA7-FF30-9D47-279702892B7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Marcador de número de diapositiva 5">
            <a:extLst>
              <a:ext uri="{FF2B5EF4-FFF2-40B4-BE49-F238E27FC236}">
                <a16:creationId xmlns:a16="http://schemas.microsoft.com/office/drawing/2014/main" id="{9D4B8DE4-BB5E-18E8-DA6C-FB9AB9BB71E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A92039-7BCC-4D02-A517-162A6F375201}" type="slidenum">
              <a:rPr lang="en-GB" smtClean="0"/>
              <a:t>‹#›</a:t>
            </a:fld>
            <a:endParaRPr lang="en-GB"/>
          </a:p>
        </p:txBody>
      </p:sp>
    </p:spTree>
    <p:extLst>
      <p:ext uri="{BB962C8B-B14F-4D97-AF65-F5344CB8AC3E}">
        <p14:creationId xmlns:p14="http://schemas.microsoft.com/office/powerpoint/2010/main" val="114931843"/>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 id="2147483692" r:id="rId13"/>
    <p:sldLayoutId id="2147483693" r:id="rId14"/>
    <p:sldLayoutId id="2147483694" r:id="rId15"/>
    <p:sldLayoutId id="2147483768" r:id="rId16"/>
  </p:sldLayoutIdLst>
  <p:txStyles>
    <p:titleStyle>
      <a:lvl1pPr algn="l" defTabSz="914400" rtl="0" eaLnBrk="1" latinLnBrk="0" hangingPunct="1">
        <a:lnSpc>
          <a:spcPct val="90000"/>
        </a:lnSpc>
        <a:spcBef>
          <a:spcPct val="0"/>
        </a:spcBef>
        <a:buNone/>
        <a:defRPr sz="4400" b="1" kern="1200">
          <a:solidFill>
            <a:schemeClr val="tx1"/>
          </a:solidFill>
          <a:latin typeface="Montserrat"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432A7AFB-2C06-51BE-1D8C-CE2419E9EB9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dirty="0"/>
              <a:t>Haga clic para modificar el estilo de título del patrón</a:t>
            </a:r>
            <a:endParaRPr lang="en-GB" dirty="0"/>
          </a:p>
        </p:txBody>
      </p:sp>
      <p:sp>
        <p:nvSpPr>
          <p:cNvPr id="3" name="Marcador de texto 2">
            <a:extLst>
              <a:ext uri="{FF2B5EF4-FFF2-40B4-BE49-F238E27FC236}">
                <a16:creationId xmlns:a16="http://schemas.microsoft.com/office/drawing/2014/main" id="{A16174A3-880E-87B5-B52E-342F759820A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GB" dirty="0"/>
          </a:p>
        </p:txBody>
      </p:sp>
      <p:sp>
        <p:nvSpPr>
          <p:cNvPr id="4" name="Marcador de fecha 3">
            <a:extLst>
              <a:ext uri="{FF2B5EF4-FFF2-40B4-BE49-F238E27FC236}">
                <a16:creationId xmlns:a16="http://schemas.microsoft.com/office/drawing/2014/main" id="{0F6BA74B-509B-61B1-49FC-389897FC61E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C84D97-110F-436D-8052-5194FC30C3C0}" type="datetimeFigureOut">
              <a:rPr lang="en-GB" smtClean="0"/>
              <a:t>08/01/2026</a:t>
            </a:fld>
            <a:endParaRPr lang="en-GB"/>
          </a:p>
        </p:txBody>
      </p:sp>
      <p:sp>
        <p:nvSpPr>
          <p:cNvPr id="5" name="Marcador de pie de página 4">
            <a:extLst>
              <a:ext uri="{FF2B5EF4-FFF2-40B4-BE49-F238E27FC236}">
                <a16:creationId xmlns:a16="http://schemas.microsoft.com/office/drawing/2014/main" id="{19FBDB73-0FA7-FF30-9D47-279702892B7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Marcador de número de diapositiva 5">
            <a:extLst>
              <a:ext uri="{FF2B5EF4-FFF2-40B4-BE49-F238E27FC236}">
                <a16:creationId xmlns:a16="http://schemas.microsoft.com/office/drawing/2014/main" id="{9D4B8DE4-BB5E-18E8-DA6C-FB9AB9BB71E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A92039-7BCC-4D02-A517-162A6F375201}" type="slidenum">
              <a:rPr lang="en-GB" smtClean="0"/>
              <a:t>‹#›</a:t>
            </a:fld>
            <a:endParaRPr lang="en-GB"/>
          </a:p>
        </p:txBody>
      </p:sp>
    </p:spTree>
    <p:extLst>
      <p:ext uri="{BB962C8B-B14F-4D97-AF65-F5344CB8AC3E}">
        <p14:creationId xmlns:p14="http://schemas.microsoft.com/office/powerpoint/2010/main" val="2189637039"/>
      </p:ext>
    </p:extLst>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9" r:id="rId6"/>
    <p:sldLayoutId id="2147483760" r:id="rId7"/>
    <p:sldLayoutId id="2147483761" r:id="rId8"/>
    <p:sldLayoutId id="2147483762" r:id="rId9"/>
    <p:sldLayoutId id="2147483763" r:id="rId10"/>
    <p:sldLayoutId id="2147483764" r:id="rId11"/>
    <p:sldLayoutId id="2147483765" r:id="rId12"/>
    <p:sldLayoutId id="2147483766" r:id="rId13"/>
    <p:sldLayoutId id="2147483767" r:id="rId14"/>
  </p:sldLayoutIdLst>
  <p:txStyles>
    <p:titleStyle>
      <a:lvl1pPr algn="l" defTabSz="914400" rtl="0" eaLnBrk="1" latinLnBrk="0" hangingPunct="1">
        <a:lnSpc>
          <a:spcPct val="90000"/>
        </a:lnSpc>
        <a:spcBef>
          <a:spcPct val="0"/>
        </a:spcBef>
        <a:buNone/>
        <a:defRPr sz="4400" b="1" kern="1200">
          <a:solidFill>
            <a:schemeClr val="tx1"/>
          </a:solidFill>
          <a:latin typeface="Montserrat"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8.svg"/><Relationship Id="rId7" Type="http://schemas.openxmlformats.org/officeDocument/2006/relationships/image" Target="../media/image30.svg"/><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29.png"/><Relationship Id="rId11" Type="http://schemas.openxmlformats.org/officeDocument/2006/relationships/image" Target="../media/image34.svg"/><Relationship Id="rId5" Type="http://schemas.openxmlformats.org/officeDocument/2006/relationships/hyperlink" Target="https://paqaa.aau.org/" TargetMode="External"/><Relationship Id="rId10" Type="http://schemas.openxmlformats.org/officeDocument/2006/relationships/image" Target="../media/image33.png"/><Relationship Id="rId4" Type="http://schemas.openxmlformats.org/officeDocument/2006/relationships/hyperlink" Target="https://haqaa3.obreal.org/" TargetMode="External"/><Relationship Id="rId9" Type="http://schemas.openxmlformats.org/officeDocument/2006/relationships/image" Target="../media/image32.svg"/></Relationships>
</file>

<file path=ppt/slides/_rels/slide11.xml.rels><?xml version="1.0" encoding="UTF-8" standalone="yes"?>
<Relationships xmlns="http://schemas.openxmlformats.org/package/2006/relationships"><Relationship Id="rId3" Type="http://schemas.openxmlformats.org/officeDocument/2006/relationships/hyperlink" Target="http://www.haqaa3.obreal.org/" TargetMode="External"/><Relationship Id="rId2" Type="http://schemas.openxmlformats.org/officeDocument/2006/relationships/image" Target="../media/image1.png"/><Relationship Id="rId1" Type="http://schemas.openxmlformats.org/officeDocument/2006/relationships/slideLayout" Target="../slideLayouts/slideLayout4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8" Type="http://schemas.openxmlformats.org/officeDocument/2006/relationships/image" Target="../media/image23.jpg"/><Relationship Id="rId3" Type="http://schemas.openxmlformats.org/officeDocument/2006/relationships/image" Target="../media/image18.jpg"/><Relationship Id="rId7"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Layout" Target="../slideLayouts/slideLayout16.xml"/><Relationship Id="rId6" Type="http://schemas.openxmlformats.org/officeDocument/2006/relationships/image" Target="../media/image21.jpg"/><Relationship Id="rId11" Type="http://schemas.openxmlformats.org/officeDocument/2006/relationships/image" Target="../media/image26.png"/><Relationship Id="rId5" Type="http://schemas.openxmlformats.org/officeDocument/2006/relationships/image" Target="../media/image20.jpg"/><Relationship Id="rId10" Type="http://schemas.openxmlformats.org/officeDocument/2006/relationships/image" Target="../media/image25.jpg"/><Relationship Id="rId4" Type="http://schemas.openxmlformats.org/officeDocument/2006/relationships/image" Target="../media/image19.png"/><Relationship Id="rId9" Type="http://schemas.openxmlformats.org/officeDocument/2006/relationships/image" Target="../media/image24.jpg"/></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667984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0C56C2-2AF6-3A9A-A1F9-E39791B07FB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84BF0FA-8853-1346-117E-05FC420290E2}"/>
              </a:ext>
            </a:extLst>
          </p:cNvPr>
          <p:cNvSpPr>
            <a:spLocks noGrp="1"/>
          </p:cNvSpPr>
          <p:nvPr>
            <p:ph type="title"/>
          </p:nvPr>
        </p:nvSpPr>
        <p:spPr/>
        <p:txBody>
          <a:bodyPr/>
          <a:lstStyle/>
          <a:p>
            <a:r>
              <a:rPr lang="en-GB" dirty="0" err="1"/>
              <a:t>Informations</a:t>
            </a:r>
            <a:endParaRPr lang="en-ES" dirty="0"/>
          </a:p>
        </p:txBody>
      </p:sp>
      <p:grpSp>
        <p:nvGrpSpPr>
          <p:cNvPr id="10" name="Grupo 9">
            <a:extLst>
              <a:ext uri="{FF2B5EF4-FFF2-40B4-BE49-F238E27FC236}">
                <a16:creationId xmlns:a16="http://schemas.microsoft.com/office/drawing/2014/main" id="{0ED92A5E-FC03-BC06-A345-8676A33724F4}"/>
              </a:ext>
            </a:extLst>
          </p:cNvPr>
          <p:cNvGrpSpPr/>
          <p:nvPr/>
        </p:nvGrpSpPr>
        <p:grpSpPr>
          <a:xfrm>
            <a:off x="576994" y="1809686"/>
            <a:ext cx="10171518" cy="1328057"/>
            <a:chOff x="551115" y="2336800"/>
            <a:chExt cx="10171518" cy="1328057"/>
          </a:xfrm>
        </p:grpSpPr>
        <p:pic>
          <p:nvPicPr>
            <p:cNvPr id="7" name="Gráfico 6" descr="Internet con relleno sólido">
              <a:extLst>
                <a:ext uri="{FF2B5EF4-FFF2-40B4-BE49-F238E27FC236}">
                  <a16:creationId xmlns:a16="http://schemas.microsoft.com/office/drawing/2014/main" id="{2B3DCBD4-1EBC-B9F2-724B-830D968BC6D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51115" y="2506596"/>
              <a:ext cx="725334" cy="725334"/>
            </a:xfrm>
            <a:prstGeom prst="rect">
              <a:avLst/>
            </a:prstGeom>
          </p:spPr>
        </p:pic>
        <p:sp>
          <p:nvSpPr>
            <p:cNvPr id="8" name="CuadroTexto 7">
              <a:extLst>
                <a:ext uri="{FF2B5EF4-FFF2-40B4-BE49-F238E27FC236}">
                  <a16:creationId xmlns:a16="http://schemas.microsoft.com/office/drawing/2014/main" id="{3A5D6267-79A0-B3A8-56ED-19420748A079}"/>
                </a:ext>
              </a:extLst>
            </p:cNvPr>
            <p:cNvSpPr txBox="1"/>
            <p:nvPr/>
          </p:nvSpPr>
          <p:spPr>
            <a:xfrm>
              <a:off x="1496291" y="2336800"/>
              <a:ext cx="3759200" cy="369332"/>
            </a:xfrm>
            <a:prstGeom prst="rect">
              <a:avLst/>
            </a:prstGeom>
            <a:noFill/>
          </p:spPr>
          <p:txBody>
            <a:bodyPr wrap="square" rtlCol="0">
              <a:spAutoFit/>
            </a:bodyPr>
            <a:lstStyle/>
            <a:p>
              <a:r>
                <a:rPr lang="es-ES" dirty="0"/>
                <a:t>Site web HAQAA</a:t>
              </a:r>
            </a:p>
          </p:txBody>
        </p:sp>
        <p:sp>
          <p:nvSpPr>
            <p:cNvPr id="9" name="CuadroTexto 8">
              <a:extLst>
                <a:ext uri="{FF2B5EF4-FFF2-40B4-BE49-F238E27FC236}">
                  <a16:creationId xmlns:a16="http://schemas.microsoft.com/office/drawing/2014/main" id="{C760B15F-5EC4-FBD5-4090-1033D3B40791}"/>
                </a:ext>
              </a:extLst>
            </p:cNvPr>
            <p:cNvSpPr txBox="1"/>
            <p:nvPr/>
          </p:nvSpPr>
          <p:spPr>
            <a:xfrm>
              <a:off x="1496290" y="2710750"/>
              <a:ext cx="9226343" cy="954107"/>
            </a:xfrm>
            <a:prstGeom prst="rect">
              <a:avLst/>
            </a:prstGeom>
            <a:noFill/>
          </p:spPr>
          <p:txBody>
            <a:bodyPr wrap="square" rtlCol="0">
              <a:spAutoFit/>
            </a:bodyPr>
            <a:lstStyle/>
            <a:p>
              <a:pPr marL="285750" lvl="0" indent="-285750">
                <a:buFont typeface="Arial" panose="020B0604020202020204" pitchFamily="34" charset="0"/>
                <a:buChar char="•"/>
              </a:pPr>
              <a:r>
                <a:rPr lang="fr-FR" sz="1400" dirty="0">
                  <a:latin typeface="Montserrat" panose="00000500000000000000" pitchFamily="50" charset="0"/>
                </a:rPr>
                <a:t>Le site web HAQAA3 est le centre névralgique des informations et des ressources liées à l'initiative.</a:t>
              </a:r>
            </a:p>
            <a:p>
              <a:pPr marL="285750" lvl="0" indent="-285750">
                <a:buFont typeface="Arial" panose="020B0604020202020204" pitchFamily="34" charset="0"/>
                <a:buChar char="•"/>
              </a:pPr>
              <a:r>
                <a:rPr lang="fr-FR" sz="1400" dirty="0">
                  <a:latin typeface="Montserrat" panose="00000500000000000000" pitchFamily="50" charset="0"/>
                </a:rPr>
                <a:t>Le site sera disponible en quatre langues : anglais, français, portugais et arabe</a:t>
              </a:r>
            </a:p>
            <a:p>
              <a:pPr marL="285750" lvl="0" indent="-285750">
                <a:buFont typeface="Arial" panose="020B0604020202020204" pitchFamily="34" charset="0"/>
                <a:buChar char="•"/>
              </a:pPr>
              <a:r>
                <a:rPr lang="fr-FR" sz="1400" dirty="0">
                  <a:latin typeface="Montserrat" panose="00000500000000000000" pitchFamily="50" charset="0"/>
                  <a:hlinkClick r:id="rId4"/>
                </a:rPr>
                <a:t>https://haqaa3.obreal.org</a:t>
              </a:r>
              <a:r>
                <a:rPr lang="fr-FR" sz="1400" dirty="0">
                  <a:latin typeface="Montserrat" panose="00000500000000000000" pitchFamily="50" charset="0"/>
                </a:rPr>
                <a:t> </a:t>
              </a:r>
            </a:p>
            <a:p>
              <a:pPr marL="285750" lvl="0" indent="-285750">
                <a:buFont typeface="Arial" panose="020B0604020202020204" pitchFamily="34" charset="0"/>
                <a:buChar char="•"/>
              </a:pPr>
              <a:r>
                <a:rPr lang="en-US" sz="1400" dirty="0">
                  <a:latin typeface="Montserrat" panose="00000500000000000000" pitchFamily="50" charset="0"/>
                  <a:hlinkClick r:id="rId5"/>
                </a:rPr>
                <a:t>https://paqaa.aau.org</a:t>
              </a:r>
              <a:r>
                <a:rPr lang="en-US" sz="1400" dirty="0">
                  <a:latin typeface="Montserrat" panose="00000500000000000000" pitchFamily="50" charset="0"/>
                </a:rPr>
                <a:t>  </a:t>
              </a:r>
              <a:endParaRPr lang="es-ES" sz="1400" dirty="0">
                <a:latin typeface="Montserrat" panose="00000500000000000000" pitchFamily="50" charset="0"/>
              </a:endParaRPr>
            </a:p>
          </p:txBody>
        </p:sp>
      </p:grpSp>
      <p:grpSp>
        <p:nvGrpSpPr>
          <p:cNvPr id="11" name="Grupo 10">
            <a:extLst>
              <a:ext uri="{FF2B5EF4-FFF2-40B4-BE49-F238E27FC236}">
                <a16:creationId xmlns:a16="http://schemas.microsoft.com/office/drawing/2014/main" id="{E8D68656-C1C1-D9B5-19BC-8D05F57F45F3}"/>
              </a:ext>
            </a:extLst>
          </p:cNvPr>
          <p:cNvGrpSpPr/>
          <p:nvPr/>
        </p:nvGrpSpPr>
        <p:grpSpPr>
          <a:xfrm>
            <a:off x="576994" y="3137490"/>
            <a:ext cx="10171518" cy="725334"/>
            <a:chOff x="551115" y="2293193"/>
            <a:chExt cx="10171518" cy="725334"/>
          </a:xfrm>
        </p:grpSpPr>
        <p:pic>
          <p:nvPicPr>
            <p:cNvPr id="12" name="Gráfico 11" descr="Influyente con relleno sólido">
              <a:extLst>
                <a:ext uri="{FF2B5EF4-FFF2-40B4-BE49-F238E27FC236}">
                  <a16:creationId xmlns:a16="http://schemas.microsoft.com/office/drawing/2014/main" id="{F0412085-49C7-E444-5D1E-CFB473F2911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551115" y="2293193"/>
              <a:ext cx="725334" cy="725334"/>
            </a:xfrm>
            <a:prstGeom prst="rect">
              <a:avLst/>
            </a:prstGeom>
          </p:spPr>
        </p:pic>
        <p:sp>
          <p:nvSpPr>
            <p:cNvPr id="13" name="CuadroTexto 12">
              <a:extLst>
                <a:ext uri="{FF2B5EF4-FFF2-40B4-BE49-F238E27FC236}">
                  <a16:creationId xmlns:a16="http://schemas.microsoft.com/office/drawing/2014/main" id="{5D982AB6-3FF2-0BA9-B3F4-7F791F9A6F0A}"/>
                </a:ext>
              </a:extLst>
            </p:cNvPr>
            <p:cNvSpPr txBox="1"/>
            <p:nvPr/>
          </p:nvSpPr>
          <p:spPr>
            <a:xfrm>
              <a:off x="1496291" y="2336800"/>
              <a:ext cx="3759200" cy="369332"/>
            </a:xfrm>
            <a:prstGeom prst="rect">
              <a:avLst/>
            </a:prstGeom>
            <a:noFill/>
          </p:spPr>
          <p:txBody>
            <a:bodyPr wrap="square" rtlCol="0">
              <a:spAutoFit/>
            </a:bodyPr>
            <a:lstStyle/>
            <a:p>
              <a:r>
                <a:rPr lang="es-ES" dirty="0"/>
                <a:t>HAQAA </a:t>
              </a:r>
              <a:r>
                <a:rPr lang="es-ES" dirty="0" err="1"/>
                <a:t>Réseaux</a:t>
              </a:r>
              <a:r>
                <a:rPr lang="es-ES" dirty="0"/>
                <a:t> </a:t>
              </a:r>
              <a:r>
                <a:rPr lang="es-ES" dirty="0" err="1"/>
                <a:t>sociaux</a:t>
              </a:r>
              <a:endParaRPr lang="es-ES" dirty="0"/>
            </a:p>
          </p:txBody>
        </p:sp>
        <p:sp>
          <p:nvSpPr>
            <p:cNvPr id="14" name="CuadroTexto 13">
              <a:extLst>
                <a:ext uri="{FF2B5EF4-FFF2-40B4-BE49-F238E27FC236}">
                  <a16:creationId xmlns:a16="http://schemas.microsoft.com/office/drawing/2014/main" id="{52E6E1CD-8E57-35A6-F2C2-A21DA7A5BFE2}"/>
                </a:ext>
              </a:extLst>
            </p:cNvPr>
            <p:cNvSpPr txBox="1"/>
            <p:nvPr/>
          </p:nvSpPr>
          <p:spPr>
            <a:xfrm>
              <a:off x="1496290" y="2710750"/>
              <a:ext cx="9226343" cy="307777"/>
            </a:xfrm>
            <a:prstGeom prst="rect">
              <a:avLst/>
            </a:prstGeom>
            <a:noFill/>
          </p:spPr>
          <p:txBody>
            <a:bodyPr wrap="square" rtlCol="0">
              <a:spAutoFit/>
            </a:bodyPr>
            <a:lstStyle/>
            <a:p>
              <a:pPr marL="285750" lvl="0" indent="-285750">
                <a:buFont typeface="Arial" panose="020B0604020202020204" pitchFamily="34" charset="0"/>
                <a:buChar char="•"/>
              </a:pPr>
              <a:r>
                <a:rPr lang="en-US" sz="1400" dirty="0">
                  <a:latin typeface="Montserrat" panose="00000500000000000000" pitchFamily="50" charset="0"/>
                </a:rPr>
                <a:t>Facebook, LinkedIn, Twitter</a:t>
              </a:r>
            </a:p>
          </p:txBody>
        </p:sp>
      </p:grpSp>
      <p:grpSp>
        <p:nvGrpSpPr>
          <p:cNvPr id="15" name="Grupo 14">
            <a:extLst>
              <a:ext uri="{FF2B5EF4-FFF2-40B4-BE49-F238E27FC236}">
                <a16:creationId xmlns:a16="http://schemas.microsoft.com/office/drawing/2014/main" id="{24D6CFC7-8B9C-1E14-B253-08CC182B4296}"/>
              </a:ext>
            </a:extLst>
          </p:cNvPr>
          <p:cNvGrpSpPr/>
          <p:nvPr/>
        </p:nvGrpSpPr>
        <p:grpSpPr>
          <a:xfrm>
            <a:off x="576994" y="4120631"/>
            <a:ext cx="10171518" cy="897170"/>
            <a:chOff x="551115" y="2336800"/>
            <a:chExt cx="10171518" cy="897170"/>
          </a:xfrm>
        </p:grpSpPr>
        <p:pic>
          <p:nvPicPr>
            <p:cNvPr id="16" name="Gráfico 15" descr="Sobre con relleno sólido">
              <a:extLst>
                <a:ext uri="{FF2B5EF4-FFF2-40B4-BE49-F238E27FC236}">
                  <a16:creationId xmlns:a16="http://schemas.microsoft.com/office/drawing/2014/main" id="{4C115AE5-9E48-9C25-F1D9-E9CF3B1E6B90}"/>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p:blipFill>
          <p:spPr>
            <a:xfrm>
              <a:off x="551115" y="2416766"/>
              <a:ext cx="725334" cy="725334"/>
            </a:xfrm>
            <a:prstGeom prst="rect">
              <a:avLst/>
            </a:prstGeom>
          </p:spPr>
        </p:pic>
        <p:sp>
          <p:nvSpPr>
            <p:cNvPr id="17" name="CuadroTexto 16">
              <a:extLst>
                <a:ext uri="{FF2B5EF4-FFF2-40B4-BE49-F238E27FC236}">
                  <a16:creationId xmlns:a16="http://schemas.microsoft.com/office/drawing/2014/main" id="{74173093-B6A3-05AA-8D7F-D068CDC35C4B}"/>
                </a:ext>
              </a:extLst>
            </p:cNvPr>
            <p:cNvSpPr txBox="1"/>
            <p:nvPr/>
          </p:nvSpPr>
          <p:spPr>
            <a:xfrm>
              <a:off x="1496291" y="2336800"/>
              <a:ext cx="3759200" cy="369332"/>
            </a:xfrm>
            <a:prstGeom prst="rect">
              <a:avLst/>
            </a:prstGeom>
            <a:noFill/>
          </p:spPr>
          <p:txBody>
            <a:bodyPr wrap="square" rtlCol="0">
              <a:spAutoFit/>
            </a:bodyPr>
            <a:lstStyle/>
            <a:p>
              <a:r>
                <a:rPr lang="es-ES" dirty="0"/>
                <a:t>HAQAA NEWSLETTER</a:t>
              </a:r>
            </a:p>
          </p:txBody>
        </p:sp>
        <p:sp>
          <p:nvSpPr>
            <p:cNvPr id="18" name="CuadroTexto 17">
              <a:extLst>
                <a:ext uri="{FF2B5EF4-FFF2-40B4-BE49-F238E27FC236}">
                  <a16:creationId xmlns:a16="http://schemas.microsoft.com/office/drawing/2014/main" id="{2BD679DD-D199-1545-E5C0-D1199BC8CBD1}"/>
                </a:ext>
              </a:extLst>
            </p:cNvPr>
            <p:cNvSpPr txBox="1"/>
            <p:nvPr/>
          </p:nvSpPr>
          <p:spPr>
            <a:xfrm>
              <a:off x="1496290" y="2710750"/>
              <a:ext cx="9226343" cy="523220"/>
            </a:xfrm>
            <a:prstGeom prst="rect">
              <a:avLst/>
            </a:prstGeom>
            <a:noFill/>
          </p:spPr>
          <p:txBody>
            <a:bodyPr wrap="square" rtlCol="0">
              <a:spAutoFit/>
            </a:bodyPr>
            <a:lstStyle/>
            <a:p>
              <a:pPr marL="285750" lvl="0" indent="-285750">
                <a:buFont typeface="Arial" panose="020B0604020202020204" pitchFamily="34" charset="0"/>
                <a:buChar char="•"/>
              </a:pPr>
              <a:r>
                <a:rPr lang="fr-FR" sz="1400" dirty="0">
                  <a:latin typeface="Montserrat" panose="00000500000000000000" pitchFamily="50" charset="0"/>
                </a:rPr>
                <a:t>Une newsletter régulière sera distribuée aux parties prenantes pour fournir des mises à jour, des actualités et des points saillants sur les progrès et les activités de HAQAA.</a:t>
              </a:r>
              <a:endParaRPr lang="en-US" sz="1400" dirty="0">
                <a:latin typeface="Montserrat" panose="00000500000000000000" pitchFamily="50" charset="0"/>
              </a:endParaRPr>
            </a:p>
          </p:txBody>
        </p:sp>
      </p:grpSp>
      <p:grpSp>
        <p:nvGrpSpPr>
          <p:cNvPr id="19" name="Grupo 18">
            <a:extLst>
              <a:ext uri="{FF2B5EF4-FFF2-40B4-BE49-F238E27FC236}">
                <a16:creationId xmlns:a16="http://schemas.microsoft.com/office/drawing/2014/main" id="{DA59C67E-9780-28B1-2EA0-430859CF00E2}"/>
              </a:ext>
            </a:extLst>
          </p:cNvPr>
          <p:cNvGrpSpPr/>
          <p:nvPr/>
        </p:nvGrpSpPr>
        <p:grpSpPr>
          <a:xfrm>
            <a:off x="576994" y="5216269"/>
            <a:ext cx="10171518" cy="890505"/>
            <a:chOff x="551115" y="2343465"/>
            <a:chExt cx="10171518" cy="890505"/>
          </a:xfrm>
        </p:grpSpPr>
        <p:pic>
          <p:nvPicPr>
            <p:cNvPr id="20" name="Gráfico 19" descr="Interfaz de la experiencia de usuario con relleno sólido">
              <a:extLst>
                <a:ext uri="{FF2B5EF4-FFF2-40B4-BE49-F238E27FC236}">
                  <a16:creationId xmlns:a16="http://schemas.microsoft.com/office/drawing/2014/main" id="{2D887E7A-36FD-B943-8172-D25951EEF02E}"/>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p:blipFill>
          <p:spPr>
            <a:xfrm>
              <a:off x="551115" y="2343465"/>
              <a:ext cx="725334" cy="725334"/>
            </a:xfrm>
            <a:prstGeom prst="rect">
              <a:avLst/>
            </a:prstGeom>
          </p:spPr>
        </p:pic>
        <p:sp>
          <p:nvSpPr>
            <p:cNvPr id="21" name="CuadroTexto 20">
              <a:extLst>
                <a:ext uri="{FF2B5EF4-FFF2-40B4-BE49-F238E27FC236}">
                  <a16:creationId xmlns:a16="http://schemas.microsoft.com/office/drawing/2014/main" id="{C4994271-07C1-4447-0488-151EDC10F713}"/>
                </a:ext>
              </a:extLst>
            </p:cNvPr>
            <p:cNvSpPr txBox="1"/>
            <p:nvPr/>
          </p:nvSpPr>
          <p:spPr>
            <a:xfrm>
              <a:off x="1496291" y="2414656"/>
              <a:ext cx="3759200" cy="369332"/>
            </a:xfrm>
            <a:prstGeom prst="rect">
              <a:avLst/>
            </a:prstGeom>
            <a:noFill/>
          </p:spPr>
          <p:txBody>
            <a:bodyPr wrap="square" rtlCol="0">
              <a:spAutoFit/>
            </a:bodyPr>
            <a:lstStyle/>
            <a:p>
              <a:r>
                <a:rPr lang="es-ES" dirty="0"/>
                <a:t>HAQAA base de </a:t>
              </a:r>
              <a:r>
                <a:rPr lang="es-ES" dirty="0" err="1"/>
                <a:t>données</a:t>
              </a:r>
              <a:endParaRPr lang="es-ES" dirty="0"/>
            </a:p>
          </p:txBody>
        </p:sp>
        <p:sp>
          <p:nvSpPr>
            <p:cNvPr id="22" name="CuadroTexto 21">
              <a:extLst>
                <a:ext uri="{FF2B5EF4-FFF2-40B4-BE49-F238E27FC236}">
                  <a16:creationId xmlns:a16="http://schemas.microsoft.com/office/drawing/2014/main" id="{BEB6288F-8578-C4E6-D7D1-090943550416}"/>
                </a:ext>
              </a:extLst>
            </p:cNvPr>
            <p:cNvSpPr txBox="1"/>
            <p:nvPr/>
          </p:nvSpPr>
          <p:spPr>
            <a:xfrm>
              <a:off x="1496290" y="2710750"/>
              <a:ext cx="9226343" cy="523220"/>
            </a:xfrm>
            <a:prstGeom prst="rect">
              <a:avLst/>
            </a:prstGeom>
            <a:noFill/>
          </p:spPr>
          <p:txBody>
            <a:bodyPr wrap="square" rtlCol="0">
              <a:spAutoFit/>
            </a:bodyPr>
            <a:lstStyle/>
            <a:p>
              <a:pPr marL="285750" lvl="0" indent="-285750">
                <a:buFont typeface="Arial" panose="020B0604020202020204" pitchFamily="34" charset="0"/>
                <a:buChar char="•"/>
              </a:pPr>
              <a:r>
                <a:rPr lang="fr-FR" sz="1400" dirty="0">
                  <a:latin typeface="Montserrat" panose="00000500000000000000" pitchFamily="50" charset="0"/>
                </a:rPr>
                <a:t>Sur le site web, toute personne intéressée peut s'inscrire dans la base de données de HAQAA pour recevoir des informations sur l'initiative.</a:t>
              </a:r>
              <a:endParaRPr lang="en-US" sz="1400" dirty="0">
                <a:latin typeface="Montserrat" panose="00000500000000000000" pitchFamily="50" charset="0"/>
              </a:endParaRPr>
            </a:p>
          </p:txBody>
        </p:sp>
      </p:grpSp>
    </p:spTree>
    <p:extLst>
      <p:ext uri="{BB962C8B-B14F-4D97-AF65-F5344CB8AC3E}">
        <p14:creationId xmlns:p14="http://schemas.microsoft.com/office/powerpoint/2010/main" val="23156496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n 12" descr="Icono&#10;&#10;Descripción generada automáticamente">
            <a:extLst>
              <a:ext uri="{FF2B5EF4-FFF2-40B4-BE49-F238E27FC236}">
                <a16:creationId xmlns:a16="http://schemas.microsoft.com/office/drawing/2014/main" id="{4D83C7D1-C367-CEBE-7CA5-ED6B907E33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54886" cy="6858000"/>
          </a:xfrm>
          <a:prstGeom prst="rect">
            <a:avLst/>
          </a:prstGeom>
        </p:spPr>
      </p:pic>
      <p:sp>
        <p:nvSpPr>
          <p:cNvPr id="3" name="Título 1">
            <a:extLst>
              <a:ext uri="{FF2B5EF4-FFF2-40B4-BE49-F238E27FC236}">
                <a16:creationId xmlns:a16="http://schemas.microsoft.com/office/drawing/2014/main" id="{EA573DAC-7D93-BA74-83AE-5CC4AF1153A3}"/>
              </a:ext>
            </a:extLst>
          </p:cNvPr>
          <p:cNvSpPr txBox="1">
            <a:spLocks/>
          </p:cNvSpPr>
          <p:nvPr/>
        </p:nvSpPr>
        <p:spPr>
          <a:xfrm>
            <a:off x="2634916" y="576263"/>
            <a:ext cx="8409004" cy="3462804"/>
          </a:xfrm>
          <a:prstGeom prst="rect">
            <a:avLst/>
          </a:prstGeom>
        </p:spPr>
        <p:txBody>
          <a:bodyPr anchor="ctr">
            <a:normAutofit/>
          </a:bodyPr>
          <a:lstStyle>
            <a:lvl1pPr algn="ctr" defTabSz="914400" rtl="0" eaLnBrk="1" latinLnBrk="0" hangingPunct="1">
              <a:lnSpc>
                <a:spcPct val="90000"/>
              </a:lnSpc>
              <a:spcBef>
                <a:spcPct val="0"/>
              </a:spcBef>
              <a:buNone/>
              <a:defRPr lang="en-GB" sz="6600" b="1" kern="1200" dirty="0">
                <a:gradFill>
                  <a:gsLst>
                    <a:gs pos="0">
                      <a:srgbClr val="E94E1B"/>
                    </a:gs>
                    <a:gs pos="100000">
                      <a:srgbClr val="F9B233"/>
                    </a:gs>
                  </a:gsLst>
                  <a:lin ang="1200000" scaled="0"/>
                </a:gradFill>
                <a:latin typeface="Montserrat" pitchFamily="2" charset="0"/>
                <a:ea typeface="+mj-ea"/>
                <a:cs typeface="+mj-cs"/>
              </a:defRPr>
            </a:lvl1pPr>
          </a:lstStyle>
          <a:p>
            <a:endParaRPr lang="es-ES" sz="6600" dirty="0"/>
          </a:p>
          <a:p>
            <a:r>
              <a:rPr lang="es-ES" sz="6600" dirty="0"/>
              <a:t>MERCI</a:t>
            </a:r>
          </a:p>
          <a:p>
            <a:endParaRPr lang="es-ES" dirty="0"/>
          </a:p>
        </p:txBody>
      </p:sp>
      <p:sp>
        <p:nvSpPr>
          <p:cNvPr id="2" name="Título 1">
            <a:extLst>
              <a:ext uri="{FF2B5EF4-FFF2-40B4-BE49-F238E27FC236}">
                <a16:creationId xmlns:a16="http://schemas.microsoft.com/office/drawing/2014/main" id="{7EDE08BD-C3D2-4F4D-418A-D5A81FD362AB}"/>
              </a:ext>
            </a:extLst>
          </p:cNvPr>
          <p:cNvSpPr txBox="1">
            <a:spLocks/>
          </p:cNvSpPr>
          <p:nvPr/>
        </p:nvSpPr>
        <p:spPr>
          <a:xfrm>
            <a:off x="4953000" y="4974771"/>
            <a:ext cx="6531429" cy="1417942"/>
          </a:xfrm>
          <a:prstGeom prst="rect">
            <a:avLst/>
          </a:prstGeom>
        </p:spPr>
        <p:txBody>
          <a:bodyPr anchor="ctr">
            <a:normAutofit/>
          </a:bodyPr>
          <a:lstStyle>
            <a:lvl1pPr algn="ctr" defTabSz="914400" rtl="0" eaLnBrk="1" latinLnBrk="0" hangingPunct="1">
              <a:lnSpc>
                <a:spcPct val="90000"/>
              </a:lnSpc>
              <a:spcBef>
                <a:spcPct val="0"/>
              </a:spcBef>
              <a:buNone/>
              <a:defRPr lang="en-GB" sz="6600" b="1" kern="1200" dirty="0">
                <a:gradFill>
                  <a:gsLst>
                    <a:gs pos="0">
                      <a:srgbClr val="E94E1B"/>
                    </a:gs>
                    <a:gs pos="100000">
                      <a:srgbClr val="F9B233"/>
                    </a:gs>
                  </a:gsLst>
                  <a:lin ang="1200000" scaled="0"/>
                </a:gradFill>
                <a:latin typeface="Montserrat" pitchFamily="2"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s-ES" sz="2000" b="0" i="0" u="none" strike="noStrike" kern="1200" cap="none" spc="0" normalizeH="0" baseline="0" noProof="0" dirty="0">
                <a:ln>
                  <a:noFill/>
                </a:ln>
                <a:gradFill>
                  <a:gsLst>
                    <a:gs pos="0">
                      <a:srgbClr val="E94E1B"/>
                    </a:gs>
                    <a:gs pos="100000">
                      <a:srgbClr val="F9B233"/>
                    </a:gs>
                  </a:gsLst>
                  <a:lin ang="1200000" scaled="0"/>
                </a:gradFill>
                <a:effectLst/>
                <a:uLnTx/>
                <a:uFillTx/>
                <a:latin typeface="Montserrat" pitchFamily="2" charset="0"/>
                <a:ea typeface="+mj-ea"/>
                <a:cs typeface="+mj-cs"/>
              </a:rPr>
              <a:t>Plus </a:t>
            </a:r>
            <a:r>
              <a:rPr kumimoji="0" lang="es-ES" sz="2000" b="0" i="0" u="none" strike="noStrike" kern="1200" cap="none" spc="0" normalizeH="0" baseline="0" noProof="0" dirty="0" err="1">
                <a:ln>
                  <a:noFill/>
                </a:ln>
                <a:gradFill>
                  <a:gsLst>
                    <a:gs pos="0">
                      <a:srgbClr val="E94E1B"/>
                    </a:gs>
                    <a:gs pos="100000">
                      <a:srgbClr val="F9B233"/>
                    </a:gs>
                  </a:gsLst>
                  <a:lin ang="1200000" scaled="0"/>
                </a:gradFill>
                <a:effectLst/>
                <a:uLnTx/>
                <a:uFillTx/>
                <a:latin typeface="Montserrat" pitchFamily="2" charset="0"/>
                <a:ea typeface="+mj-ea"/>
                <a:cs typeface="+mj-cs"/>
              </a:rPr>
              <a:t>d'informations</a:t>
            </a:r>
            <a:r>
              <a:rPr kumimoji="0" lang="es-ES" sz="2000" b="0" i="0" u="none" strike="noStrike" kern="1200" cap="none" spc="0" normalizeH="0" baseline="0" noProof="0" dirty="0">
                <a:ln>
                  <a:noFill/>
                </a:ln>
                <a:gradFill>
                  <a:gsLst>
                    <a:gs pos="0">
                      <a:srgbClr val="E94E1B"/>
                    </a:gs>
                    <a:gs pos="100000">
                      <a:srgbClr val="F9B233"/>
                    </a:gs>
                  </a:gsLst>
                  <a:lin ang="1200000" scaled="0"/>
                </a:gradFill>
                <a:effectLst/>
                <a:uLnTx/>
                <a:uFillTx/>
                <a:latin typeface="Montserrat" pitchFamily="2" charset="0"/>
                <a:ea typeface="+mj-ea"/>
                <a:cs typeface="+mj-cs"/>
              </a:rPr>
              <a:t> sur</a:t>
            </a:r>
          </a:p>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s-ES" sz="2000" b="0" i="0" u="none" strike="noStrike" kern="1200" cap="none" spc="0" normalizeH="0" baseline="0" noProof="0" dirty="0">
              <a:ln>
                <a:noFill/>
              </a:ln>
              <a:gradFill>
                <a:gsLst>
                  <a:gs pos="0">
                    <a:srgbClr val="E94E1B"/>
                  </a:gs>
                  <a:gs pos="100000">
                    <a:srgbClr val="F9B233"/>
                  </a:gs>
                </a:gsLst>
                <a:lin ang="1200000" scaled="0"/>
              </a:gradFill>
              <a:effectLst/>
              <a:uLnTx/>
              <a:uFillTx/>
              <a:latin typeface="Montserrat" pitchFamily="2" charset="0"/>
              <a:ea typeface="+mj-ea"/>
              <a:cs typeface="+mj-cs"/>
            </a:endParaRP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es-ES" sz="2000" b="1" i="0" u="none" strike="noStrike" kern="1200" cap="none" spc="0" normalizeH="0" baseline="0" noProof="0" dirty="0">
                <a:ln>
                  <a:noFill/>
                </a:ln>
                <a:gradFill>
                  <a:gsLst>
                    <a:gs pos="0">
                      <a:srgbClr val="E94E1B"/>
                    </a:gs>
                    <a:gs pos="100000">
                      <a:srgbClr val="F9B233"/>
                    </a:gs>
                  </a:gsLst>
                  <a:lin ang="1200000" scaled="0"/>
                </a:gradFill>
                <a:effectLst/>
                <a:uLnTx/>
                <a:uFillTx/>
                <a:latin typeface="Montserrat" pitchFamily="2" charset="0"/>
                <a:ea typeface="+mj-ea"/>
                <a:cs typeface="+mj-cs"/>
                <a:hlinkClick r:id="rId3"/>
              </a:rPr>
              <a:t>www.haqaa3.obreal.org</a:t>
            </a:r>
            <a:r>
              <a:rPr kumimoji="0" lang="es-ES" sz="2000" b="1" i="0" u="none" strike="noStrike" kern="1200" cap="none" spc="0" normalizeH="0" baseline="0" noProof="0" dirty="0">
                <a:ln>
                  <a:noFill/>
                </a:ln>
                <a:gradFill>
                  <a:gsLst>
                    <a:gs pos="0">
                      <a:srgbClr val="E94E1B"/>
                    </a:gs>
                    <a:gs pos="100000">
                      <a:srgbClr val="F9B233"/>
                    </a:gs>
                  </a:gsLst>
                  <a:lin ang="1200000" scaled="0"/>
                </a:gradFill>
                <a:effectLst/>
                <a:uLnTx/>
                <a:uFillTx/>
                <a:latin typeface="Montserrat" pitchFamily="2" charset="0"/>
                <a:ea typeface="+mj-ea"/>
                <a:cs typeface="+mj-cs"/>
              </a:rPr>
              <a:t> </a:t>
            </a:r>
          </a:p>
        </p:txBody>
      </p:sp>
      <p:sp>
        <p:nvSpPr>
          <p:cNvPr id="4" name="Título 1">
            <a:extLst>
              <a:ext uri="{FF2B5EF4-FFF2-40B4-BE49-F238E27FC236}">
                <a16:creationId xmlns:a16="http://schemas.microsoft.com/office/drawing/2014/main" id="{E84B1BB1-EB7A-CF28-90D4-CE5D2291C170}"/>
              </a:ext>
            </a:extLst>
          </p:cNvPr>
          <p:cNvSpPr txBox="1">
            <a:spLocks/>
          </p:cNvSpPr>
          <p:nvPr/>
        </p:nvSpPr>
        <p:spPr>
          <a:xfrm>
            <a:off x="4354286" y="2952673"/>
            <a:ext cx="7130144" cy="1417942"/>
          </a:xfrm>
          <a:prstGeom prst="rect">
            <a:avLst/>
          </a:prstGeom>
        </p:spPr>
        <p:txBody>
          <a:bodyPr anchor="ctr">
            <a:normAutofit/>
          </a:bodyPr>
          <a:lstStyle>
            <a:lvl1pPr algn="ctr" defTabSz="914400" rtl="0" eaLnBrk="1" latinLnBrk="0" hangingPunct="1">
              <a:lnSpc>
                <a:spcPct val="90000"/>
              </a:lnSpc>
              <a:spcBef>
                <a:spcPct val="0"/>
              </a:spcBef>
              <a:buNone/>
              <a:defRPr lang="en-GB" sz="6600" b="1" kern="1200" dirty="0">
                <a:gradFill>
                  <a:gsLst>
                    <a:gs pos="0">
                      <a:srgbClr val="E94E1B"/>
                    </a:gs>
                    <a:gs pos="100000">
                      <a:srgbClr val="F9B233"/>
                    </a:gs>
                  </a:gsLst>
                  <a:lin ang="1200000" scaled="0"/>
                </a:gradFill>
                <a:latin typeface="Montserrat" pitchFamily="2"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s-ES" sz="2000" b="1" i="0" u="none" strike="noStrike" kern="1200" cap="none" spc="0" normalizeH="0" baseline="0" noProof="0" dirty="0">
              <a:ln>
                <a:noFill/>
              </a:ln>
              <a:gradFill>
                <a:gsLst>
                  <a:gs pos="0">
                    <a:srgbClr val="E94E1B"/>
                  </a:gs>
                  <a:gs pos="100000">
                    <a:srgbClr val="F9B233"/>
                  </a:gs>
                </a:gsLst>
                <a:lin ang="1200000" scaled="0"/>
              </a:gradFill>
              <a:effectLst/>
              <a:uLnTx/>
              <a:uFillTx/>
              <a:latin typeface="Montserrat" pitchFamily="2" charset="0"/>
              <a:ea typeface="+mj-ea"/>
              <a:cs typeface="+mj-cs"/>
            </a:endParaRPr>
          </a:p>
        </p:txBody>
      </p:sp>
    </p:spTree>
    <p:extLst>
      <p:ext uri="{BB962C8B-B14F-4D97-AF65-F5344CB8AC3E}">
        <p14:creationId xmlns:p14="http://schemas.microsoft.com/office/powerpoint/2010/main" val="12875349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9E7749-F2F6-03B3-3AF7-68D8C06476A3}"/>
              </a:ext>
            </a:extLst>
          </p:cNvPr>
          <p:cNvSpPr>
            <a:spLocks noGrp="1"/>
          </p:cNvSpPr>
          <p:nvPr>
            <p:ph type="title"/>
          </p:nvPr>
        </p:nvSpPr>
        <p:spPr>
          <a:xfrm>
            <a:off x="838199" y="500062"/>
            <a:ext cx="10868891" cy="1325563"/>
          </a:xfrm>
        </p:spPr>
        <p:txBody>
          <a:bodyPr>
            <a:normAutofit/>
          </a:bodyPr>
          <a:lstStyle/>
          <a:p>
            <a:r>
              <a:rPr lang="es-ES" sz="4400" dirty="0" err="1">
                <a:latin typeface="Arial" panose="020B0604020202020204" pitchFamily="34" charset="0"/>
                <a:cs typeface="Arial" panose="020B0604020202020204" pitchFamily="34" charset="0"/>
              </a:rPr>
              <a:t>L’initiative</a:t>
            </a:r>
            <a:r>
              <a:rPr lang="es-ES" sz="4400" dirty="0">
                <a:latin typeface="Arial" panose="020B0604020202020204" pitchFamily="34" charset="0"/>
                <a:cs typeface="Arial" panose="020B0604020202020204" pitchFamily="34" charset="0"/>
              </a:rPr>
              <a:t> </a:t>
            </a:r>
            <a:r>
              <a:rPr lang="en-ES" sz="4400" dirty="0">
                <a:latin typeface="Arial" panose="020B0604020202020204" pitchFamily="34" charset="0"/>
                <a:cs typeface="Arial" panose="020B0604020202020204" pitchFamily="34" charset="0"/>
              </a:rPr>
              <a:t>HAQA</a:t>
            </a:r>
            <a:r>
              <a:rPr lang="es-ES" sz="4400" dirty="0">
                <a:latin typeface="Arial" panose="020B0604020202020204" pitchFamily="34" charset="0"/>
                <a:cs typeface="Arial" panose="020B0604020202020204" pitchFamily="34" charset="0"/>
              </a:rPr>
              <a:t>A</a:t>
            </a:r>
            <a:endParaRPr lang="en-ES" sz="4400" dirty="0"/>
          </a:p>
        </p:txBody>
      </p:sp>
      <p:sp>
        <p:nvSpPr>
          <p:cNvPr id="3" name="Content Placeholder 2">
            <a:extLst>
              <a:ext uri="{FF2B5EF4-FFF2-40B4-BE49-F238E27FC236}">
                <a16:creationId xmlns:a16="http://schemas.microsoft.com/office/drawing/2014/main" id="{41799790-2DF6-4284-2AF5-27DB292B7460}"/>
              </a:ext>
            </a:extLst>
          </p:cNvPr>
          <p:cNvSpPr>
            <a:spLocks noGrp="1"/>
          </p:cNvSpPr>
          <p:nvPr>
            <p:ph idx="1"/>
          </p:nvPr>
        </p:nvSpPr>
        <p:spPr>
          <a:xfrm>
            <a:off x="685800" y="1825625"/>
            <a:ext cx="10515600" cy="1932952"/>
          </a:xfrm>
        </p:spPr>
        <p:txBody>
          <a:bodyPr>
            <a:noAutofit/>
          </a:bodyPr>
          <a:lstStyle/>
          <a:p>
            <a:pPr algn="ctr" rtl="0"/>
            <a:r>
              <a:rPr lang="fr-FR" b="0" i="0" u="none" strike="noStrike" dirty="0">
                <a:solidFill>
                  <a:srgbClr val="000000"/>
                </a:solidFill>
                <a:effectLst/>
                <a:latin typeface="Montserrat" panose="00000500000000000000" pitchFamily="2" charset="0"/>
              </a:rPr>
              <a:t>La </a:t>
            </a:r>
            <a:r>
              <a:rPr lang="fr-FR" b="1" i="0" u="none" strike="noStrike" dirty="0">
                <a:solidFill>
                  <a:srgbClr val="000000"/>
                </a:solidFill>
                <a:effectLst/>
                <a:latin typeface="Montserrat" panose="00000500000000000000" pitchFamily="2" charset="0"/>
              </a:rPr>
              <a:t>troisième</a:t>
            </a:r>
            <a:r>
              <a:rPr lang="fr-FR" b="0" i="0" u="none" strike="noStrike" dirty="0">
                <a:solidFill>
                  <a:srgbClr val="000000"/>
                </a:solidFill>
                <a:effectLst/>
                <a:latin typeface="Montserrat" panose="00000500000000000000" pitchFamily="2" charset="0"/>
              </a:rPr>
              <a:t> phase pour </a:t>
            </a:r>
            <a:r>
              <a:rPr lang="fr-FR" b="1" i="0" u="none" strike="noStrike" dirty="0">
                <a:solidFill>
                  <a:srgbClr val="000000"/>
                </a:solidFill>
                <a:effectLst/>
                <a:latin typeface="Montserrat" panose="00000500000000000000" pitchFamily="2" charset="0"/>
              </a:rPr>
              <a:t>l’harmonisation</a:t>
            </a:r>
            <a:r>
              <a:rPr lang="fr-FR" b="0" i="0" u="none" strike="noStrike" dirty="0">
                <a:solidFill>
                  <a:srgbClr val="000000"/>
                </a:solidFill>
                <a:effectLst/>
                <a:latin typeface="Montserrat" panose="00000500000000000000" pitchFamily="2" charset="0"/>
              </a:rPr>
              <a:t>, l’ accréditation et l’assurance qualité dans l'enseignement supérieur africain (HAQAA) - 2022-2027 – s’inscrit sous la </a:t>
            </a:r>
            <a:r>
              <a:rPr lang="fr-FR" b="1" i="0" u="none" strike="noStrike" dirty="0">
                <a:solidFill>
                  <a:srgbClr val="000000"/>
                </a:solidFill>
                <a:effectLst/>
                <a:latin typeface="Montserrat" panose="00000500000000000000" pitchFamily="2" charset="0"/>
              </a:rPr>
              <a:t>Stratégie commune entre l’UA et l’UE</a:t>
            </a:r>
          </a:p>
          <a:p>
            <a:pPr algn="ctr" rtl="0"/>
            <a:endParaRPr lang="fr-FR" sz="1000" b="0" dirty="0">
              <a:effectLst/>
            </a:endParaRPr>
          </a:p>
          <a:p>
            <a:pPr algn="ctr" rtl="0">
              <a:spcBef>
                <a:spcPts val="1000"/>
              </a:spcBef>
            </a:pPr>
            <a:r>
              <a:rPr lang="fr-FR" b="0" i="0" u="none" strike="noStrike" dirty="0">
                <a:solidFill>
                  <a:srgbClr val="000000"/>
                </a:solidFill>
                <a:effectLst/>
                <a:latin typeface="Montserrat" panose="00000500000000000000" pitchFamily="2" charset="0"/>
              </a:rPr>
              <a:t>Elle est une réponse solide de deux Unions pour "fournir aux pays africains les travailleurs qualifiés, les gestionnaires et les administrateurs dont ils ont besoin pour favoriser le </a:t>
            </a:r>
            <a:r>
              <a:rPr lang="fr-FR" b="1" i="0" u="none" strike="noStrike" dirty="0">
                <a:solidFill>
                  <a:srgbClr val="000000"/>
                </a:solidFill>
                <a:effectLst/>
                <a:latin typeface="Montserrat" panose="00000500000000000000" pitchFamily="2" charset="0"/>
              </a:rPr>
              <a:t>développement durable </a:t>
            </a:r>
            <a:r>
              <a:rPr lang="fr-FR" b="0" i="0" u="none" strike="noStrike" dirty="0">
                <a:solidFill>
                  <a:srgbClr val="000000"/>
                </a:solidFill>
                <a:effectLst/>
                <a:latin typeface="Montserrat" panose="00000500000000000000" pitchFamily="2" charset="0"/>
              </a:rPr>
              <a:t>et encourager le commerce et l'investissement, ainsi que pour </a:t>
            </a:r>
            <a:r>
              <a:rPr lang="fr-FR" b="1" i="0" u="none" strike="noStrike" dirty="0">
                <a:solidFill>
                  <a:srgbClr val="000000"/>
                </a:solidFill>
                <a:effectLst/>
                <a:latin typeface="Montserrat" panose="00000500000000000000" pitchFamily="2" charset="0"/>
              </a:rPr>
              <a:t>renforcer la citoyenneté et les valeurs démocratiques</a:t>
            </a:r>
            <a:r>
              <a:rPr lang="fr-FR" b="0" i="0" u="none" strike="noStrike" dirty="0">
                <a:solidFill>
                  <a:srgbClr val="000000"/>
                </a:solidFill>
                <a:effectLst/>
                <a:latin typeface="Montserrat" panose="00000500000000000000" pitchFamily="2" charset="0"/>
              </a:rPr>
              <a:t>".</a:t>
            </a:r>
            <a:endParaRPr lang="fr-FR" b="0" dirty="0">
              <a:effectLst/>
            </a:endParaRPr>
          </a:p>
        </p:txBody>
      </p:sp>
    </p:spTree>
    <p:extLst>
      <p:ext uri="{BB962C8B-B14F-4D97-AF65-F5344CB8AC3E}">
        <p14:creationId xmlns:p14="http://schemas.microsoft.com/office/powerpoint/2010/main" val="15119436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0B4555A-38AC-D3B8-414A-06B94AC299F4}"/>
              </a:ext>
            </a:extLst>
          </p:cNvPr>
          <p:cNvSpPr>
            <a:spLocks noGrp="1"/>
          </p:cNvSpPr>
          <p:nvPr>
            <p:ph type="title"/>
          </p:nvPr>
        </p:nvSpPr>
        <p:spPr/>
        <p:txBody>
          <a:bodyPr/>
          <a:lstStyle/>
          <a:p>
            <a:r>
              <a:rPr lang="en-US" dirty="0"/>
              <a:t>Youth Mobility for Africa</a:t>
            </a:r>
          </a:p>
        </p:txBody>
      </p:sp>
      <p:sp>
        <p:nvSpPr>
          <p:cNvPr id="4" name="Marcador de contenido 3">
            <a:extLst>
              <a:ext uri="{FF2B5EF4-FFF2-40B4-BE49-F238E27FC236}">
                <a16:creationId xmlns:a16="http://schemas.microsoft.com/office/drawing/2014/main" id="{AFBB4E4E-BFF1-F984-08CF-1C842FF2A9EC}"/>
              </a:ext>
            </a:extLst>
          </p:cNvPr>
          <p:cNvSpPr>
            <a:spLocks noGrp="1"/>
          </p:cNvSpPr>
          <p:nvPr>
            <p:ph sz="half" idx="1"/>
          </p:nvPr>
        </p:nvSpPr>
        <p:spPr>
          <a:xfrm>
            <a:off x="838200" y="2033015"/>
            <a:ext cx="5181600" cy="4351338"/>
          </a:xfrm>
        </p:spPr>
        <p:txBody>
          <a:bodyPr>
            <a:normAutofit fontScale="47500" lnSpcReduction="20000"/>
          </a:bodyPr>
          <a:lstStyle/>
          <a:p>
            <a:pPr marL="0" indent="0">
              <a:lnSpc>
                <a:spcPct val="170000"/>
              </a:lnSpc>
              <a:buNone/>
            </a:pPr>
            <a:r>
              <a:rPr lang="fr-FR" dirty="0"/>
              <a:t>L’initiative phare sur la </a:t>
            </a:r>
            <a:r>
              <a:rPr lang="fr-FR" dirty="0">
                <a:solidFill>
                  <a:srgbClr val="F9B233"/>
                </a:solidFill>
              </a:rPr>
              <a:t>mobilité des jeunes en Afrique </a:t>
            </a:r>
            <a:r>
              <a:rPr lang="fr-FR" dirty="0"/>
              <a:t>promeut les possibilités de mobilité à des fins d’apprentissage sur le continent et entre l’Afrique et l’UE. 
Il soutient la coopération dans l’enseignement supérieur et le développement des compétences, renforce les mécanismes d’harmonisation régionaux et continentaux, tout en promouvant l’Afrique en tant que destination d’études. Ainsi, l’initiative contribue à l’autonomisation des jeunes pour une employabilité durable et une citoyenneté active. 
</a:t>
            </a:r>
            <a:r>
              <a:rPr lang="fr-FR" dirty="0">
                <a:solidFill>
                  <a:srgbClr val="F9B233"/>
                </a:solidFill>
              </a:rPr>
              <a:t>L’initiative phare « Mobilité des jeunes pour l’Afrique » s’inscrit dans le cadre du paquet d’investissement « Global Gateway Afrique-Europe ».</a:t>
            </a:r>
            <a:endParaRPr lang="en-US" b="1" dirty="0">
              <a:solidFill>
                <a:srgbClr val="F9B233"/>
              </a:solidFill>
            </a:endParaRPr>
          </a:p>
        </p:txBody>
      </p:sp>
      <p:pic>
        <p:nvPicPr>
          <p:cNvPr id="7" name="Marcador de contenido 6" descr="Logotipo&#10;&#10;Descripción generada automáticamente con confianza baja">
            <a:extLst>
              <a:ext uri="{FF2B5EF4-FFF2-40B4-BE49-F238E27FC236}">
                <a16:creationId xmlns:a16="http://schemas.microsoft.com/office/drawing/2014/main" id="{1A3F51C9-E4EE-8DA0-11C4-34BEA4096910}"/>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881158" y="2347275"/>
            <a:ext cx="4472642" cy="2686638"/>
          </a:xfrm>
        </p:spPr>
      </p:pic>
    </p:spTree>
    <p:extLst>
      <p:ext uri="{BB962C8B-B14F-4D97-AF65-F5344CB8AC3E}">
        <p14:creationId xmlns:p14="http://schemas.microsoft.com/office/powerpoint/2010/main" val="6085738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E151F49C-40D7-5630-8163-71889EE5FA33}"/>
              </a:ext>
            </a:extLst>
          </p:cNvPr>
          <p:cNvSpPr/>
          <p:nvPr/>
        </p:nvSpPr>
        <p:spPr>
          <a:xfrm>
            <a:off x="1494503" y="865238"/>
            <a:ext cx="560439" cy="4517927"/>
          </a:xfrm>
          <a:prstGeom prst="rect">
            <a:avLst/>
          </a:prstGeom>
          <a:gradFill flip="none" rotWithShape="1">
            <a:gsLst>
              <a:gs pos="0">
                <a:srgbClr val="F9C16F">
                  <a:tint val="66000"/>
                  <a:satMod val="160000"/>
                </a:srgbClr>
              </a:gs>
              <a:gs pos="50000">
                <a:srgbClr val="F9C16F">
                  <a:tint val="44500"/>
                  <a:satMod val="160000"/>
                </a:srgbClr>
              </a:gs>
              <a:gs pos="100000">
                <a:srgbClr val="F9C16F">
                  <a:tint val="23500"/>
                  <a:satMod val="160000"/>
                </a:srgbClr>
              </a:gs>
            </a:gsLst>
            <a:path path="circle">
              <a:fillToRect l="50000" t="50000" r="50000" b="50000"/>
            </a:path>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CuadroTexto 4">
            <a:extLst>
              <a:ext uri="{FF2B5EF4-FFF2-40B4-BE49-F238E27FC236}">
                <a16:creationId xmlns:a16="http://schemas.microsoft.com/office/drawing/2014/main" id="{0300755E-2F12-7082-ED58-9E822D09E8D8}"/>
              </a:ext>
            </a:extLst>
          </p:cNvPr>
          <p:cNvSpPr txBox="1"/>
          <p:nvPr/>
        </p:nvSpPr>
        <p:spPr>
          <a:xfrm>
            <a:off x="1317128" y="1383892"/>
            <a:ext cx="915187" cy="3999273"/>
          </a:xfrm>
          <a:prstGeom prst="rect">
            <a:avLst/>
          </a:prstGeom>
          <a:noFill/>
        </p:spPr>
        <p:txBody>
          <a:bodyPr vert="wordArtVert" wrap="square" rtlCol="0">
            <a:spAutoFit/>
          </a:bodyPr>
          <a:lstStyle/>
          <a:p>
            <a:r>
              <a:rPr lang="es-ES" sz="4000" dirty="0">
                <a:solidFill>
                  <a:schemeClr val="bg2">
                    <a:lumMod val="50000"/>
                  </a:schemeClr>
                </a:solidFill>
              </a:rPr>
              <a:t>PAQAF</a:t>
            </a:r>
          </a:p>
        </p:txBody>
      </p:sp>
      <p:sp>
        <p:nvSpPr>
          <p:cNvPr id="6" name="Rectángulo 5">
            <a:extLst>
              <a:ext uri="{FF2B5EF4-FFF2-40B4-BE49-F238E27FC236}">
                <a16:creationId xmlns:a16="http://schemas.microsoft.com/office/drawing/2014/main" id="{C437DF60-1A9A-F6EE-DB47-803107318FFA}"/>
              </a:ext>
            </a:extLst>
          </p:cNvPr>
          <p:cNvSpPr/>
          <p:nvPr/>
        </p:nvSpPr>
        <p:spPr>
          <a:xfrm rot="16200000">
            <a:off x="5672896" y="-2544097"/>
            <a:ext cx="560439" cy="7379111"/>
          </a:xfrm>
          <a:prstGeom prst="rect">
            <a:avLst/>
          </a:prstGeom>
          <a:solidFill>
            <a:srgbClr val="FFCC66"/>
          </a:solidFill>
          <a:ln>
            <a:noFill/>
          </a:ln>
        </p:spPr>
        <p:style>
          <a:lnRef idx="2">
            <a:schemeClr val="accent1">
              <a:shade val="15000"/>
            </a:schemeClr>
          </a:lnRef>
          <a:fillRef idx="1">
            <a:schemeClr val="accent1"/>
          </a:fillRef>
          <a:effectRef idx="0">
            <a:schemeClr val="accent1"/>
          </a:effectRef>
          <a:fontRef idx="minor">
            <a:schemeClr val="lt1"/>
          </a:fontRef>
        </p:style>
        <p:txBody>
          <a:bodyPr vert="vert" rtlCol="0" anchor="ctr"/>
          <a:lstStyle/>
          <a:p>
            <a:pPr algn="ctr"/>
            <a:r>
              <a:rPr lang="fr-FR" dirty="0">
                <a:solidFill>
                  <a:schemeClr val="tx2"/>
                </a:solidFill>
              </a:rPr>
              <a:t>Normes et lignes directrices africaines pour l'assurance qualité (ASG-QA)</a:t>
            </a:r>
            <a:endParaRPr lang="es-ES" dirty="0">
              <a:solidFill>
                <a:schemeClr val="tx2"/>
              </a:solidFill>
            </a:endParaRPr>
          </a:p>
        </p:txBody>
      </p:sp>
      <p:sp>
        <p:nvSpPr>
          <p:cNvPr id="7" name="Rectángulo 6">
            <a:extLst>
              <a:ext uri="{FF2B5EF4-FFF2-40B4-BE49-F238E27FC236}">
                <a16:creationId xmlns:a16="http://schemas.microsoft.com/office/drawing/2014/main" id="{09140924-C779-2C55-FD6D-0E5AE0E9C2E6}"/>
              </a:ext>
            </a:extLst>
          </p:cNvPr>
          <p:cNvSpPr/>
          <p:nvPr/>
        </p:nvSpPr>
        <p:spPr>
          <a:xfrm rot="16200000">
            <a:off x="5672895" y="-1880420"/>
            <a:ext cx="560439" cy="7379111"/>
          </a:xfrm>
          <a:prstGeom prst="rect">
            <a:avLst/>
          </a:prstGeom>
          <a:solidFill>
            <a:srgbClr val="FFCC66"/>
          </a:solidFill>
          <a:ln>
            <a:noFill/>
          </a:ln>
        </p:spPr>
        <p:style>
          <a:lnRef idx="2">
            <a:schemeClr val="accent1">
              <a:shade val="15000"/>
            </a:schemeClr>
          </a:lnRef>
          <a:fillRef idx="1">
            <a:schemeClr val="accent1"/>
          </a:fillRef>
          <a:effectRef idx="0">
            <a:schemeClr val="accent1"/>
          </a:effectRef>
          <a:fontRef idx="minor">
            <a:schemeClr val="lt1"/>
          </a:fontRef>
        </p:style>
        <p:txBody>
          <a:bodyPr vert="vert" rtlCol="0" anchor="ctr"/>
          <a:lstStyle/>
          <a:p>
            <a:pPr algn="ctr"/>
            <a:r>
              <a:rPr lang="fr-FR" dirty="0">
                <a:solidFill>
                  <a:schemeClr val="tx2"/>
                </a:solidFill>
              </a:rPr>
              <a:t> AQRM pour l'évaluation institutionnelle/Date)</a:t>
            </a:r>
            <a:endParaRPr lang="es-ES" dirty="0">
              <a:solidFill>
                <a:schemeClr val="tx2"/>
              </a:solidFill>
            </a:endParaRPr>
          </a:p>
        </p:txBody>
      </p:sp>
      <p:sp>
        <p:nvSpPr>
          <p:cNvPr id="8" name="Rectángulo 7">
            <a:extLst>
              <a:ext uri="{FF2B5EF4-FFF2-40B4-BE49-F238E27FC236}">
                <a16:creationId xmlns:a16="http://schemas.microsoft.com/office/drawing/2014/main" id="{3CEB0BA8-41F3-FA9E-5CA7-92761CFFD7DF}"/>
              </a:ext>
            </a:extLst>
          </p:cNvPr>
          <p:cNvSpPr/>
          <p:nvPr/>
        </p:nvSpPr>
        <p:spPr>
          <a:xfrm rot="16200000">
            <a:off x="5626192" y="-1155293"/>
            <a:ext cx="653846" cy="7379111"/>
          </a:xfrm>
          <a:prstGeom prst="rect">
            <a:avLst/>
          </a:prstGeom>
          <a:solidFill>
            <a:srgbClr val="FFCC66"/>
          </a:solidFill>
          <a:ln>
            <a:noFill/>
          </a:ln>
        </p:spPr>
        <p:style>
          <a:lnRef idx="2">
            <a:schemeClr val="accent1">
              <a:shade val="15000"/>
            </a:schemeClr>
          </a:lnRef>
          <a:fillRef idx="1">
            <a:schemeClr val="accent1"/>
          </a:fillRef>
          <a:effectRef idx="0">
            <a:schemeClr val="accent1"/>
          </a:effectRef>
          <a:fontRef idx="minor">
            <a:schemeClr val="lt1"/>
          </a:fontRef>
        </p:style>
        <p:txBody>
          <a:bodyPr vert="vert" rtlCol="0" anchor="ctr"/>
          <a:lstStyle/>
          <a:p>
            <a:pPr algn="ctr"/>
            <a:r>
              <a:rPr lang="fr-FR" dirty="0">
                <a:solidFill>
                  <a:schemeClr val="tx2"/>
                </a:solidFill>
              </a:rPr>
              <a:t>Formations de renforcement des capacités en matière d'assurance de la qualité pour les agences nationales d'assurance de la qualité</a:t>
            </a:r>
            <a:endParaRPr lang="es-ES" dirty="0">
              <a:solidFill>
                <a:schemeClr val="tx2"/>
              </a:solidFill>
            </a:endParaRPr>
          </a:p>
        </p:txBody>
      </p:sp>
      <p:sp>
        <p:nvSpPr>
          <p:cNvPr id="9" name="Rectángulo 8">
            <a:extLst>
              <a:ext uri="{FF2B5EF4-FFF2-40B4-BE49-F238E27FC236}">
                <a16:creationId xmlns:a16="http://schemas.microsoft.com/office/drawing/2014/main" id="{B550D550-528D-4AA7-992A-617E1CB9C0FA}"/>
              </a:ext>
            </a:extLst>
          </p:cNvPr>
          <p:cNvSpPr/>
          <p:nvPr/>
        </p:nvSpPr>
        <p:spPr>
          <a:xfrm rot="16200000">
            <a:off x="4893822" y="1590299"/>
            <a:ext cx="560440" cy="5820962"/>
          </a:xfrm>
          <a:prstGeom prst="rect">
            <a:avLst/>
          </a:prstGeom>
          <a:solidFill>
            <a:srgbClr val="FFCC66"/>
          </a:solidFill>
          <a:ln>
            <a:noFill/>
          </a:ln>
        </p:spPr>
        <p:style>
          <a:lnRef idx="2">
            <a:schemeClr val="accent1">
              <a:shade val="15000"/>
            </a:schemeClr>
          </a:lnRef>
          <a:fillRef idx="1">
            <a:schemeClr val="accent1"/>
          </a:fillRef>
          <a:effectRef idx="0">
            <a:schemeClr val="accent1"/>
          </a:effectRef>
          <a:fontRef idx="minor">
            <a:schemeClr val="lt1"/>
          </a:fontRef>
        </p:style>
        <p:txBody>
          <a:bodyPr vert="vert" rtlCol="0" anchor="ctr"/>
          <a:lstStyle/>
          <a:p>
            <a:pPr algn="ctr"/>
            <a:r>
              <a:rPr lang="fr-FR" dirty="0">
                <a:solidFill>
                  <a:schemeClr val="tx2"/>
                </a:solidFill>
              </a:rPr>
              <a:t>Cadre continental Africain des qualifications</a:t>
            </a:r>
            <a:endParaRPr lang="es-ES" dirty="0">
              <a:solidFill>
                <a:schemeClr val="tx2"/>
              </a:solidFill>
            </a:endParaRPr>
          </a:p>
        </p:txBody>
      </p:sp>
      <p:sp>
        <p:nvSpPr>
          <p:cNvPr id="10" name="Rectángulo 9">
            <a:extLst>
              <a:ext uri="{FF2B5EF4-FFF2-40B4-BE49-F238E27FC236}">
                <a16:creationId xmlns:a16="http://schemas.microsoft.com/office/drawing/2014/main" id="{02FA9755-0FBD-66EB-5E1D-2A9F78498CD9}"/>
              </a:ext>
            </a:extLst>
          </p:cNvPr>
          <p:cNvSpPr/>
          <p:nvPr/>
        </p:nvSpPr>
        <p:spPr>
          <a:xfrm rot="16200000">
            <a:off x="4893822" y="894603"/>
            <a:ext cx="560439" cy="5820963"/>
          </a:xfrm>
          <a:prstGeom prst="rect">
            <a:avLst/>
          </a:prstGeom>
          <a:solidFill>
            <a:srgbClr val="FFCC66"/>
          </a:solidFill>
          <a:ln>
            <a:noFill/>
          </a:ln>
        </p:spPr>
        <p:style>
          <a:lnRef idx="2">
            <a:schemeClr val="accent1">
              <a:shade val="15000"/>
            </a:schemeClr>
          </a:lnRef>
          <a:fillRef idx="1">
            <a:schemeClr val="accent1"/>
          </a:fillRef>
          <a:effectRef idx="0">
            <a:schemeClr val="accent1"/>
          </a:effectRef>
          <a:fontRef idx="minor">
            <a:schemeClr val="lt1"/>
          </a:fontRef>
        </p:style>
        <p:txBody>
          <a:bodyPr vert="vert" rtlCol="0" anchor="ctr"/>
          <a:lstStyle/>
          <a:p>
            <a:pPr algn="ctr"/>
            <a:r>
              <a:rPr lang="fr-FR" dirty="0">
                <a:solidFill>
                  <a:schemeClr val="tx2"/>
                </a:solidFill>
              </a:rPr>
              <a:t>Système Africain d'accumulation et de transfert de crédits</a:t>
            </a:r>
            <a:endParaRPr lang="es-ES" dirty="0">
              <a:solidFill>
                <a:schemeClr val="tx2"/>
              </a:solidFill>
            </a:endParaRPr>
          </a:p>
        </p:txBody>
      </p:sp>
      <p:sp>
        <p:nvSpPr>
          <p:cNvPr id="12" name="Rectángulo 11">
            <a:extLst>
              <a:ext uri="{FF2B5EF4-FFF2-40B4-BE49-F238E27FC236}">
                <a16:creationId xmlns:a16="http://schemas.microsoft.com/office/drawing/2014/main" id="{94B73CD8-D060-D5CC-D51E-7C95C8225B85}"/>
              </a:ext>
            </a:extLst>
          </p:cNvPr>
          <p:cNvSpPr/>
          <p:nvPr/>
        </p:nvSpPr>
        <p:spPr>
          <a:xfrm rot="16200000">
            <a:off x="4942977" y="2234229"/>
            <a:ext cx="462127" cy="5820962"/>
          </a:xfrm>
          <a:prstGeom prst="rect">
            <a:avLst/>
          </a:prstGeom>
          <a:solidFill>
            <a:srgbClr val="FFCC66"/>
          </a:solidFill>
          <a:ln>
            <a:noFill/>
          </a:ln>
        </p:spPr>
        <p:style>
          <a:lnRef idx="2">
            <a:schemeClr val="accent1">
              <a:shade val="15000"/>
            </a:schemeClr>
          </a:lnRef>
          <a:fillRef idx="1">
            <a:schemeClr val="accent1"/>
          </a:fillRef>
          <a:effectRef idx="0">
            <a:schemeClr val="accent1"/>
          </a:effectRef>
          <a:fontRef idx="minor">
            <a:schemeClr val="lt1"/>
          </a:fontRef>
        </p:style>
        <p:txBody>
          <a:bodyPr vert="vert" rtlCol="0" anchor="ctr"/>
          <a:lstStyle/>
          <a:p>
            <a:pPr algn="ctr"/>
            <a:r>
              <a:rPr lang="fr-FR" dirty="0">
                <a:solidFill>
                  <a:schemeClr val="tx2"/>
                </a:solidFill>
              </a:rPr>
              <a:t>Convention de reconnaissance d'Addis</a:t>
            </a:r>
            <a:endParaRPr lang="es-ES" dirty="0">
              <a:solidFill>
                <a:schemeClr val="tx2"/>
              </a:solidFill>
            </a:endParaRPr>
          </a:p>
        </p:txBody>
      </p:sp>
      <p:sp>
        <p:nvSpPr>
          <p:cNvPr id="15" name="Rectángulo 14">
            <a:extLst>
              <a:ext uri="{FF2B5EF4-FFF2-40B4-BE49-F238E27FC236}">
                <a16:creationId xmlns:a16="http://schemas.microsoft.com/office/drawing/2014/main" id="{D229F1DD-94A7-48A9-9B3C-FD09BA8387A7}"/>
              </a:ext>
            </a:extLst>
          </p:cNvPr>
          <p:cNvSpPr/>
          <p:nvPr/>
        </p:nvSpPr>
        <p:spPr>
          <a:xfrm rot="16200000">
            <a:off x="5722051" y="-565356"/>
            <a:ext cx="462127" cy="7379111"/>
          </a:xfrm>
          <a:prstGeom prst="rect">
            <a:avLst/>
          </a:prstGeom>
          <a:solidFill>
            <a:srgbClr val="FFCC66"/>
          </a:solidFill>
          <a:ln>
            <a:noFill/>
          </a:ln>
        </p:spPr>
        <p:style>
          <a:lnRef idx="2">
            <a:schemeClr val="accent1">
              <a:shade val="15000"/>
            </a:schemeClr>
          </a:lnRef>
          <a:fillRef idx="1">
            <a:schemeClr val="accent1"/>
          </a:fillRef>
          <a:effectRef idx="0">
            <a:schemeClr val="accent1"/>
          </a:effectRef>
          <a:fontRef idx="minor">
            <a:schemeClr val="lt1"/>
          </a:fontRef>
        </p:style>
        <p:txBody>
          <a:bodyPr vert="vert" rtlCol="0" anchor="ctr"/>
          <a:lstStyle/>
          <a:p>
            <a:pPr algn="ctr"/>
            <a:r>
              <a:rPr lang="fr-FR" dirty="0">
                <a:solidFill>
                  <a:schemeClr val="tx2"/>
                </a:solidFill>
              </a:rPr>
              <a:t>Agence panafricaine d'assurance qualité et d'accréditation</a:t>
            </a:r>
            <a:endParaRPr lang="es-ES" dirty="0">
              <a:solidFill>
                <a:schemeClr val="tx2"/>
              </a:solidFill>
            </a:endParaRPr>
          </a:p>
        </p:txBody>
      </p:sp>
      <p:sp>
        <p:nvSpPr>
          <p:cNvPr id="16" name="Rectángulo 15">
            <a:extLst>
              <a:ext uri="{FF2B5EF4-FFF2-40B4-BE49-F238E27FC236}">
                <a16:creationId xmlns:a16="http://schemas.microsoft.com/office/drawing/2014/main" id="{BCE8956E-A8D0-02FD-615A-784CB9F97595}"/>
              </a:ext>
            </a:extLst>
          </p:cNvPr>
          <p:cNvSpPr/>
          <p:nvPr/>
        </p:nvSpPr>
        <p:spPr>
          <a:xfrm>
            <a:off x="9768348" y="833283"/>
            <a:ext cx="417871" cy="2501150"/>
          </a:xfrm>
          <a:prstGeom prst="rect">
            <a:avLst/>
          </a:pr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sz="2400" dirty="0">
                <a:solidFill>
                  <a:schemeClr val="bg1"/>
                </a:solidFill>
              </a:rPr>
              <a:t>HAQAA</a:t>
            </a:r>
          </a:p>
        </p:txBody>
      </p:sp>
      <p:sp>
        <p:nvSpPr>
          <p:cNvPr id="19" name="Rectángulo 18">
            <a:extLst>
              <a:ext uri="{FF2B5EF4-FFF2-40B4-BE49-F238E27FC236}">
                <a16:creationId xmlns:a16="http://schemas.microsoft.com/office/drawing/2014/main" id="{7094D750-543B-0EEB-CD8A-D96D3A62DB03}"/>
              </a:ext>
            </a:extLst>
          </p:cNvPr>
          <p:cNvSpPr/>
          <p:nvPr/>
        </p:nvSpPr>
        <p:spPr>
          <a:xfrm rot="16200000">
            <a:off x="9022923" y="3505853"/>
            <a:ext cx="513721" cy="1989851"/>
          </a:xfrm>
          <a:prstGeom prst="rect">
            <a:avLst/>
          </a:pr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vert="vert" rtlCol="0" anchor="ctr"/>
          <a:lstStyle/>
          <a:p>
            <a:pPr algn="ctr"/>
            <a:r>
              <a:rPr lang="fr-FR" sz="2800" dirty="0">
                <a:solidFill>
                  <a:schemeClr val="bg1"/>
                </a:solidFill>
              </a:rPr>
              <a:t>SIFA</a:t>
            </a:r>
            <a:endParaRPr lang="es-ES" sz="2800" dirty="0">
              <a:solidFill>
                <a:schemeClr val="bg1"/>
              </a:solidFill>
            </a:endParaRPr>
          </a:p>
        </p:txBody>
      </p:sp>
      <p:sp>
        <p:nvSpPr>
          <p:cNvPr id="20" name="Rectángulo 19">
            <a:extLst>
              <a:ext uri="{FF2B5EF4-FFF2-40B4-BE49-F238E27FC236}">
                <a16:creationId xmlns:a16="http://schemas.microsoft.com/office/drawing/2014/main" id="{9B189631-ADBB-6B37-89BC-0E7BADDDCBCE}"/>
              </a:ext>
            </a:extLst>
          </p:cNvPr>
          <p:cNvSpPr/>
          <p:nvPr/>
        </p:nvSpPr>
        <p:spPr>
          <a:xfrm rot="16200000">
            <a:off x="8978678" y="2866736"/>
            <a:ext cx="513721" cy="1901361"/>
          </a:xfrm>
          <a:prstGeom prst="rect">
            <a:avLst/>
          </a:prstGeom>
          <a:gradFill flip="none" rotWithShape="1">
            <a:gsLst>
              <a:gs pos="97000">
                <a:schemeClr val="accent6"/>
              </a:gs>
              <a:gs pos="27000">
                <a:schemeClr val="accent6">
                  <a:tint val="44500"/>
                  <a:satMod val="160000"/>
                </a:schemeClr>
              </a:gs>
              <a:gs pos="100000">
                <a:schemeClr val="accent6">
                  <a:tint val="23500"/>
                  <a:satMod val="160000"/>
                </a:schemeClr>
              </a:gs>
            </a:gsLst>
            <a:path path="circle">
              <a:fillToRect l="50000" t="50000" r="50000" b="50000"/>
            </a:path>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vert="vert" rtlCol="0" anchor="ctr"/>
          <a:lstStyle/>
          <a:p>
            <a:pPr algn="ctr"/>
            <a:r>
              <a:rPr lang="fr-FR" dirty="0">
                <a:solidFill>
                  <a:schemeClr val="bg1"/>
                </a:solidFill>
              </a:rPr>
              <a:t>TUNING/HAQAA</a:t>
            </a:r>
            <a:endParaRPr lang="es-ES" dirty="0">
              <a:solidFill>
                <a:schemeClr val="bg1"/>
              </a:solidFill>
            </a:endParaRPr>
          </a:p>
        </p:txBody>
      </p:sp>
      <p:sp>
        <p:nvSpPr>
          <p:cNvPr id="21" name="Rectángulo 20">
            <a:extLst>
              <a:ext uri="{FF2B5EF4-FFF2-40B4-BE49-F238E27FC236}">
                <a16:creationId xmlns:a16="http://schemas.microsoft.com/office/drawing/2014/main" id="{62517827-28F7-2A2B-36B3-AB6F9AF3650B}"/>
              </a:ext>
            </a:extLst>
          </p:cNvPr>
          <p:cNvSpPr/>
          <p:nvPr/>
        </p:nvSpPr>
        <p:spPr>
          <a:xfrm rot="16200000">
            <a:off x="9048721" y="4139982"/>
            <a:ext cx="462127" cy="1989851"/>
          </a:xfrm>
          <a:prstGeom prst="rect">
            <a:avLst/>
          </a:prstGeom>
          <a:solidFill>
            <a:srgbClr val="AFD7FB"/>
          </a:solidFill>
          <a:ln>
            <a:noFill/>
          </a:ln>
        </p:spPr>
        <p:style>
          <a:lnRef idx="2">
            <a:schemeClr val="accent1">
              <a:shade val="15000"/>
            </a:schemeClr>
          </a:lnRef>
          <a:fillRef idx="1">
            <a:schemeClr val="accent1"/>
          </a:fillRef>
          <a:effectRef idx="0">
            <a:schemeClr val="accent1"/>
          </a:effectRef>
          <a:fontRef idx="minor">
            <a:schemeClr val="lt1"/>
          </a:fontRef>
        </p:style>
        <p:txBody>
          <a:bodyPr vert="vert" rtlCol="0" anchor="ctr"/>
          <a:lstStyle/>
          <a:p>
            <a:pPr algn="ctr"/>
            <a:r>
              <a:rPr lang="fr-FR" sz="2800" dirty="0">
                <a:solidFill>
                  <a:schemeClr val="bg1"/>
                </a:solidFill>
              </a:rPr>
              <a:t>UNESCO</a:t>
            </a:r>
            <a:endParaRPr lang="es-ES" sz="2800" dirty="0">
              <a:solidFill>
                <a:schemeClr val="bg1"/>
              </a:solidFill>
            </a:endParaRPr>
          </a:p>
        </p:txBody>
      </p:sp>
      <p:sp>
        <p:nvSpPr>
          <p:cNvPr id="23" name="Rectángulo 22">
            <a:extLst>
              <a:ext uri="{FF2B5EF4-FFF2-40B4-BE49-F238E27FC236}">
                <a16:creationId xmlns:a16="http://schemas.microsoft.com/office/drawing/2014/main" id="{7D9A7507-D63F-F1F5-EF08-77418884DB10}"/>
              </a:ext>
            </a:extLst>
          </p:cNvPr>
          <p:cNvSpPr/>
          <p:nvPr/>
        </p:nvSpPr>
        <p:spPr>
          <a:xfrm rot="16200000">
            <a:off x="5604386" y="1435494"/>
            <a:ext cx="560439" cy="8780206"/>
          </a:xfrm>
          <a:prstGeom prst="rect">
            <a:avLst/>
          </a:prstGeom>
          <a:gradFill flip="none" rotWithShape="1">
            <a:gsLst>
              <a:gs pos="0">
                <a:srgbClr val="F9C16F">
                  <a:tint val="66000"/>
                  <a:satMod val="160000"/>
                </a:srgbClr>
              </a:gs>
              <a:gs pos="50000">
                <a:srgbClr val="F9C16F">
                  <a:tint val="44500"/>
                  <a:satMod val="160000"/>
                </a:srgbClr>
              </a:gs>
              <a:gs pos="100000">
                <a:srgbClr val="F9C16F">
                  <a:tint val="23500"/>
                  <a:satMod val="160000"/>
                </a:srgbClr>
              </a:gs>
            </a:gsLst>
            <a:path path="circle">
              <a:fillToRect l="50000" t="50000" r="50000" b="50000"/>
            </a:path>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vert="vert" rtlCol="0" anchor="ctr"/>
          <a:lstStyle/>
          <a:p>
            <a:pPr algn="ctr"/>
            <a:r>
              <a:rPr lang="fr-FR" dirty="0">
                <a:solidFill>
                  <a:schemeClr val="bg2">
                    <a:lumMod val="50000"/>
                  </a:schemeClr>
                </a:solidFill>
              </a:rPr>
              <a:t>CESA 2026-2035 / Deuxième plan décennal de mise en œuvre de l'Agenda 2063</a:t>
            </a:r>
            <a:endParaRPr lang="es-ES" dirty="0">
              <a:solidFill>
                <a:schemeClr val="bg2">
                  <a:lumMod val="50000"/>
                </a:schemeClr>
              </a:solidFill>
            </a:endParaRPr>
          </a:p>
        </p:txBody>
      </p:sp>
      <p:sp>
        <p:nvSpPr>
          <p:cNvPr id="24" name="CuadroTexto 23">
            <a:extLst>
              <a:ext uri="{FF2B5EF4-FFF2-40B4-BE49-F238E27FC236}">
                <a16:creationId xmlns:a16="http://schemas.microsoft.com/office/drawing/2014/main" id="{4BDF6B00-B0A3-5E5C-477D-02C915989686}"/>
              </a:ext>
            </a:extLst>
          </p:cNvPr>
          <p:cNvSpPr txBox="1"/>
          <p:nvPr/>
        </p:nvSpPr>
        <p:spPr>
          <a:xfrm>
            <a:off x="1494502" y="6275456"/>
            <a:ext cx="8780207" cy="523220"/>
          </a:xfrm>
          <a:prstGeom prst="rect">
            <a:avLst/>
          </a:prstGeom>
          <a:noFill/>
        </p:spPr>
        <p:txBody>
          <a:bodyPr wrap="square" rtlCol="0">
            <a:spAutoFit/>
          </a:bodyPr>
          <a:lstStyle/>
          <a:p>
            <a:r>
              <a:rPr lang="fr-FR" sz="1400" b="1" i="1" dirty="0"/>
              <a:t>** Outils et lignes d'action pour la transparence entre les systèmes, les fiducies, un langage commun pour la qualité, la mobilité et les reconnaissances.</a:t>
            </a:r>
            <a:endParaRPr lang="es-ES" sz="1400" b="1" i="1" dirty="0"/>
          </a:p>
        </p:txBody>
      </p:sp>
      <p:pic>
        <p:nvPicPr>
          <p:cNvPr id="26" name="Imagen 25" descr="Un dibujo de una cara feliz&#10;&#10;Descripción generada automáticamente con confianza baja">
            <a:extLst>
              <a:ext uri="{FF2B5EF4-FFF2-40B4-BE49-F238E27FC236}">
                <a16:creationId xmlns:a16="http://schemas.microsoft.com/office/drawing/2014/main" id="{41F51B76-44F3-0915-0E91-3B5FEC7F55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76469" y="6275456"/>
            <a:ext cx="1504336" cy="469353"/>
          </a:xfrm>
          <a:prstGeom prst="rect">
            <a:avLst/>
          </a:prstGeom>
        </p:spPr>
      </p:pic>
      <p:pic>
        <p:nvPicPr>
          <p:cNvPr id="28" name="Imagen 27" descr="Imagen que contiene Logotipo&#10;&#10;Descripción generada automáticamente">
            <a:extLst>
              <a:ext uri="{FF2B5EF4-FFF2-40B4-BE49-F238E27FC236}">
                <a16:creationId xmlns:a16="http://schemas.microsoft.com/office/drawing/2014/main" id="{1D4D0686-6F06-13A3-1745-23BB932BFB7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63799" y="68244"/>
            <a:ext cx="1460671" cy="1460671"/>
          </a:xfrm>
          <a:prstGeom prst="rect">
            <a:avLst/>
          </a:prstGeom>
        </p:spPr>
      </p:pic>
    </p:spTree>
    <p:extLst>
      <p:ext uri="{BB962C8B-B14F-4D97-AF65-F5344CB8AC3E}">
        <p14:creationId xmlns:p14="http://schemas.microsoft.com/office/powerpoint/2010/main" val="14623825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contenido 3">
            <a:extLst>
              <a:ext uri="{FF2B5EF4-FFF2-40B4-BE49-F238E27FC236}">
                <a16:creationId xmlns:a16="http://schemas.microsoft.com/office/drawing/2014/main" id="{C4AD2881-5A31-52D8-EC00-4D5A2239C397}"/>
              </a:ext>
            </a:extLst>
          </p:cNvPr>
          <p:cNvSpPr>
            <a:spLocks noGrp="1"/>
          </p:cNvSpPr>
          <p:nvPr>
            <p:ph idx="1"/>
          </p:nvPr>
        </p:nvSpPr>
        <p:spPr>
          <a:xfrm>
            <a:off x="372513" y="2270269"/>
            <a:ext cx="5183187" cy="4351338"/>
          </a:xfrm>
        </p:spPr>
        <p:txBody>
          <a:bodyPr>
            <a:normAutofit/>
          </a:bodyPr>
          <a:lstStyle/>
          <a:p>
            <a:r>
              <a:rPr lang="fr-FR" dirty="0">
                <a:latin typeface="Arial" panose="020B0604020202020204" pitchFamily="34" charset="0"/>
                <a:cs typeface="Arial" panose="020B0604020202020204" pitchFamily="34" charset="0"/>
              </a:rPr>
              <a:t>La </a:t>
            </a:r>
            <a:r>
              <a:rPr lang="fr-FR" b="1" dirty="0">
                <a:solidFill>
                  <a:srgbClr val="FF0000"/>
                </a:solidFill>
                <a:latin typeface="Arial" panose="020B0604020202020204" pitchFamily="34" charset="0"/>
                <a:cs typeface="Arial" panose="020B0604020202020204" pitchFamily="34" charset="0"/>
              </a:rPr>
              <a:t>continuité</a:t>
            </a:r>
          </a:p>
          <a:p>
            <a:r>
              <a:rPr lang="fr-FR" dirty="0">
                <a:latin typeface="Arial" panose="020B0604020202020204" pitchFamily="34" charset="0"/>
                <a:cs typeface="Arial" panose="020B0604020202020204" pitchFamily="34" charset="0"/>
              </a:rPr>
              <a:t>Respecter la </a:t>
            </a:r>
            <a:r>
              <a:rPr lang="fr-FR" b="1" dirty="0">
                <a:solidFill>
                  <a:srgbClr val="FF0000"/>
                </a:solidFill>
                <a:latin typeface="Arial" panose="020B0604020202020204" pitchFamily="34" charset="0"/>
                <a:cs typeface="Arial" panose="020B0604020202020204" pitchFamily="34" charset="0"/>
              </a:rPr>
              <a:t>diversité</a:t>
            </a:r>
            <a:r>
              <a:rPr lang="fr-FR" dirty="0">
                <a:latin typeface="Arial" panose="020B0604020202020204" pitchFamily="34" charset="0"/>
                <a:cs typeface="Arial" panose="020B0604020202020204" pitchFamily="34" charset="0"/>
              </a:rPr>
              <a:t> africaine et les dynamiques régionales</a:t>
            </a:r>
          </a:p>
          <a:p>
            <a:r>
              <a:rPr lang="fr-FR" b="1" dirty="0">
                <a:solidFill>
                  <a:srgbClr val="FF0000"/>
                </a:solidFill>
                <a:latin typeface="Arial" panose="020B0604020202020204" pitchFamily="34" charset="0"/>
                <a:cs typeface="Arial" panose="020B0604020202020204" pitchFamily="34" charset="0"/>
              </a:rPr>
              <a:t>Renforcer la capacité de l'Afrique à diriger</a:t>
            </a:r>
          </a:p>
          <a:p>
            <a:r>
              <a:rPr lang="fr-FR" dirty="0">
                <a:latin typeface="Arial" panose="020B0604020202020204" pitchFamily="34" charset="0"/>
                <a:cs typeface="Arial" panose="020B0604020202020204" pitchFamily="34" charset="0"/>
              </a:rPr>
              <a:t>Mieux comprendre l'intégration régionale</a:t>
            </a:r>
          </a:p>
        </p:txBody>
      </p:sp>
      <p:sp>
        <p:nvSpPr>
          <p:cNvPr id="6" name="Marcador de contenido 5">
            <a:extLst>
              <a:ext uri="{FF2B5EF4-FFF2-40B4-BE49-F238E27FC236}">
                <a16:creationId xmlns:a16="http://schemas.microsoft.com/office/drawing/2014/main" id="{2A59A239-79E7-7A5A-0027-88FE6CAC70F2}"/>
              </a:ext>
            </a:extLst>
          </p:cNvPr>
          <p:cNvSpPr>
            <a:spLocks noGrp="1"/>
          </p:cNvSpPr>
          <p:nvPr>
            <p:ph sz="quarter" idx="4294967295"/>
          </p:nvPr>
        </p:nvSpPr>
        <p:spPr>
          <a:xfrm>
            <a:off x="6480125" y="1973257"/>
            <a:ext cx="5183187" cy="4441515"/>
          </a:xfrm>
        </p:spPr>
        <p:txBody>
          <a:bodyPr>
            <a:normAutofit lnSpcReduction="10000"/>
          </a:bodyPr>
          <a:lstStyle/>
          <a:p>
            <a:r>
              <a:rPr lang="fr-FR" dirty="0">
                <a:latin typeface="Arial" panose="020B0604020202020204" pitchFamily="34" charset="0"/>
                <a:cs typeface="Arial" panose="020B0604020202020204" pitchFamily="34" charset="0"/>
              </a:rPr>
              <a:t>Multilinguisme</a:t>
            </a:r>
          </a:p>
          <a:p>
            <a:r>
              <a:rPr lang="fr-FR" b="1" dirty="0">
                <a:solidFill>
                  <a:srgbClr val="FF0000"/>
                </a:solidFill>
                <a:latin typeface="Arial" panose="020B0604020202020204" pitchFamily="34" charset="0"/>
                <a:cs typeface="Arial" panose="020B0604020202020204" pitchFamily="34" charset="0"/>
              </a:rPr>
              <a:t>Renforcer les capacités des étudiants</a:t>
            </a:r>
          </a:p>
          <a:p>
            <a:r>
              <a:rPr lang="fr-FR" dirty="0">
                <a:latin typeface="Arial" panose="020B0604020202020204" pitchFamily="34" charset="0"/>
                <a:cs typeface="Arial" panose="020B0604020202020204" pitchFamily="34" charset="0"/>
              </a:rPr>
              <a:t>Renforcer les capacités des </a:t>
            </a:r>
            <a:r>
              <a:rPr lang="fr-FR" b="1" dirty="0">
                <a:solidFill>
                  <a:srgbClr val="FF0000"/>
                </a:solidFill>
                <a:latin typeface="Arial" panose="020B0604020202020204" pitchFamily="34" charset="0"/>
                <a:cs typeface="Arial" panose="020B0604020202020204" pitchFamily="34" charset="0"/>
              </a:rPr>
              <a:t>femmes dirigeantes</a:t>
            </a:r>
          </a:p>
          <a:p>
            <a:r>
              <a:rPr lang="fr-FR" dirty="0">
                <a:latin typeface="Arial" panose="020B0604020202020204" pitchFamily="34" charset="0"/>
                <a:cs typeface="Arial" panose="020B0604020202020204" pitchFamily="34" charset="0"/>
              </a:rPr>
              <a:t>L'Afrique dans un contexte mondial</a:t>
            </a:r>
          </a:p>
          <a:p>
            <a:r>
              <a:rPr lang="fr-FR" dirty="0">
                <a:latin typeface="Arial" panose="020B0604020202020204" pitchFamily="34" charset="0"/>
                <a:cs typeface="Arial" panose="020B0604020202020204" pitchFamily="34" charset="0"/>
              </a:rPr>
              <a:t>Adopter la digitalisation</a:t>
            </a:r>
          </a:p>
          <a:p>
            <a:r>
              <a:rPr lang="fr-FR" dirty="0">
                <a:latin typeface="Arial" panose="020B0604020202020204" pitchFamily="34" charset="0"/>
                <a:cs typeface="Arial" panose="020B0604020202020204" pitchFamily="34" charset="0"/>
              </a:rPr>
              <a:t>Durabilité écologique/environnementale</a:t>
            </a:r>
          </a:p>
          <a:p>
            <a:endParaRPr lang="en-GB" dirty="0">
              <a:latin typeface="Arial" panose="020B0604020202020204" pitchFamily="34" charset="0"/>
              <a:cs typeface="Arial" panose="020B0604020202020204" pitchFamily="34" charset="0"/>
            </a:endParaRPr>
          </a:p>
        </p:txBody>
      </p:sp>
      <p:pic>
        <p:nvPicPr>
          <p:cNvPr id="3" name="Imagen 2" descr="Un dibujo de una cara feliz&#10;&#10;Descripción generada automáticamente con confianza baja">
            <a:extLst>
              <a:ext uri="{FF2B5EF4-FFF2-40B4-BE49-F238E27FC236}">
                <a16:creationId xmlns:a16="http://schemas.microsoft.com/office/drawing/2014/main" id="{32046520-9B31-803F-8576-B5A4D70C2E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02534" y="310079"/>
            <a:ext cx="2716953" cy="847689"/>
          </a:xfrm>
          <a:prstGeom prst="rect">
            <a:avLst/>
          </a:prstGeom>
        </p:spPr>
      </p:pic>
      <p:sp>
        <p:nvSpPr>
          <p:cNvPr id="5" name="Título 1">
            <a:extLst>
              <a:ext uri="{FF2B5EF4-FFF2-40B4-BE49-F238E27FC236}">
                <a16:creationId xmlns:a16="http://schemas.microsoft.com/office/drawing/2014/main" id="{2E28B27E-BDB2-36C3-10B8-8A1B9755022E}"/>
              </a:ext>
            </a:extLst>
          </p:cNvPr>
          <p:cNvSpPr txBox="1">
            <a:spLocks/>
          </p:cNvSpPr>
          <p:nvPr/>
        </p:nvSpPr>
        <p:spPr>
          <a:xfrm>
            <a:off x="372513" y="236393"/>
            <a:ext cx="8428348"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lang="en-GB" sz="4800" b="1" kern="1200" dirty="0">
                <a:gradFill>
                  <a:gsLst>
                    <a:gs pos="0">
                      <a:srgbClr val="E94E1B"/>
                    </a:gs>
                    <a:gs pos="100000">
                      <a:srgbClr val="F9B233"/>
                    </a:gs>
                  </a:gsLst>
                  <a:lin ang="1200000" scaled="0"/>
                </a:gradFill>
                <a:latin typeface="Montserrat" pitchFamily="2"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s-ES" sz="4400" b="1" i="0" u="none" strike="noStrike" kern="1200" cap="none" spc="0" normalizeH="0" baseline="0" noProof="0" dirty="0" err="1">
                <a:ln>
                  <a:noFill/>
                </a:ln>
                <a:gradFill>
                  <a:gsLst>
                    <a:gs pos="0">
                      <a:srgbClr val="E94E1B"/>
                    </a:gs>
                    <a:gs pos="100000">
                      <a:srgbClr val="F9B233"/>
                    </a:gs>
                  </a:gsLst>
                  <a:lin ang="1200000" scaled="0"/>
                </a:gradFill>
                <a:effectLst/>
                <a:uLnTx/>
                <a:uFillTx/>
                <a:latin typeface="Arial" panose="020B0604020202020204" pitchFamily="34" charset="0"/>
                <a:ea typeface="+mj-ea"/>
                <a:cs typeface="Arial" panose="020B0604020202020204" pitchFamily="34" charset="0"/>
              </a:rPr>
              <a:t>Principes</a:t>
            </a:r>
            <a:r>
              <a:rPr kumimoji="0" lang="es-ES" sz="4400" b="1" i="0" u="none" strike="noStrike" kern="1200" cap="none" spc="0" normalizeH="0" baseline="0" noProof="0" dirty="0">
                <a:ln>
                  <a:noFill/>
                </a:ln>
                <a:gradFill>
                  <a:gsLst>
                    <a:gs pos="0">
                      <a:srgbClr val="E94E1B"/>
                    </a:gs>
                    <a:gs pos="100000">
                      <a:srgbClr val="F9B233"/>
                    </a:gs>
                  </a:gsLst>
                  <a:lin ang="1200000" scaled="0"/>
                </a:gradFill>
                <a:effectLst/>
                <a:uLnTx/>
                <a:uFillTx/>
                <a:latin typeface="Arial" panose="020B0604020202020204" pitchFamily="34" charset="0"/>
                <a:ea typeface="+mj-ea"/>
                <a:cs typeface="Arial" panose="020B0604020202020204" pitchFamily="34" charset="0"/>
              </a:rPr>
              <a:t> HAQAA3 (2023-28)</a:t>
            </a:r>
          </a:p>
        </p:txBody>
      </p:sp>
    </p:spTree>
    <p:extLst>
      <p:ext uri="{BB962C8B-B14F-4D97-AF65-F5344CB8AC3E}">
        <p14:creationId xmlns:p14="http://schemas.microsoft.com/office/powerpoint/2010/main" val="15698107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B8CDE43-A189-E88D-0D8D-3D9DD08179AE}"/>
              </a:ext>
            </a:extLst>
          </p:cNvPr>
          <p:cNvSpPr>
            <a:spLocks noGrp="1"/>
          </p:cNvSpPr>
          <p:nvPr>
            <p:ph type="title"/>
          </p:nvPr>
        </p:nvSpPr>
        <p:spPr/>
        <p:txBody>
          <a:bodyPr/>
          <a:lstStyle/>
          <a:p>
            <a:r>
              <a:rPr lang="fr-FR" dirty="0">
                <a:latin typeface="Arial" panose="020B0604020202020204" pitchFamily="34" charset="0"/>
                <a:cs typeface="Arial" panose="020B0604020202020204" pitchFamily="34" charset="0"/>
              </a:rPr>
              <a:t>Domaines de travail </a:t>
            </a:r>
            <a:endParaRPr lang="en-GB" dirty="0">
              <a:latin typeface="Arial" panose="020B0604020202020204" pitchFamily="34" charset="0"/>
              <a:cs typeface="Arial" panose="020B0604020202020204" pitchFamily="34" charset="0"/>
            </a:endParaRPr>
          </a:p>
        </p:txBody>
      </p:sp>
      <p:sp>
        <p:nvSpPr>
          <p:cNvPr id="3" name="Marcador de contenido 2">
            <a:extLst>
              <a:ext uri="{FF2B5EF4-FFF2-40B4-BE49-F238E27FC236}">
                <a16:creationId xmlns:a16="http://schemas.microsoft.com/office/drawing/2014/main" id="{0346B8C3-5559-2249-5843-673E2290B581}"/>
              </a:ext>
            </a:extLst>
          </p:cNvPr>
          <p:cNvSpPr>
            <a:spLocks noGrp="1"/>
          </p:cNvSpPr>
          <p:nvPr>
            <p:ph idx="1"/>
          </p:nvPr>
        </p:nvSpPr>
        <p:spPr/>
        <p:txBody>
          <a:bodyPr>
            <a:normAutofit lnSpcReduction="10000"/>
          </a:bodyPr>
          <a:lstStyle/>
          <a:p>
            <a:pPr>
              <a:lnSpc>
                <a:spcPct val="100000"/>
              </a:lnSpc>
            </a:pPr>
            <a:r>
              <a:rPr lang="fr-FR" dirty="0">
                <a:latin typeface="Arial" panose="020B0604020202020204" pitchFamily="34" charset="0"/>
                <a:cs typeface="Arial" panose="020B0604020202020204" pitchFamily="34" charset="0"/>
              </a:rPr>
              <a:t>Domaine de travail - Système africain de transfert de crédits – ACTS</a:t>
            </a:r>
          </a:p>
          <a:p>
            <a:pPr>
              <a:lnSpc>
                <a:spcPct val="100000"/>
              </a:lnSpc>
            </a:pPr>
            <a:r>
              <a:rPr lang="fr-FR" dirty="0">
                <a:latin typeface="Arial" panose="020B0604020202020204" pitchFamily="34" charset="0"/>
                <a:cs typeface="Arial" panose="020B0604020202020204" pitchFamily="34" charset="0"/>
              </a:rPr>
              <a:t>Domaine de travail - Capacité de données sur l'enseignement supérieur en Afrique </a:t>
            </a:r>
          </a:p>
          <a:p>
            <a:pPr>
              <a:lnSpc>
                <a:spcPct val="100000"/>
              </a:lnSpc>
            </a:pPr>
            <a:r>
              <a:rPr lang="fr-FR" dirty="0">
                <a:latin typeface="Arial" panose="020B0604020202020204" pitchFamily="34" charset="0"/>
                <a:cs typeface="Arial" panose="020B0604020202020204" pitchFamily="34" charset="0"/>
              </a:rPr>
              <a:t>Domaine de travail PAQAA/Unité technique PAQAA</a:t>
            </a:r>
          </a:p>
          <a:p>
            <a:pPr>
              <a:lnSpc>
                <a:spcPct val="100000"/>
              </a:lnSpc>
            </a:pPr>
            <a:r>
              <a:rPr lang="fr-FR" dirty="0">
                <a:latin typeface="Arial" panose="020B0604020202020204" pitchFamily="34" charset="0"/>
                <a:cs typeface="Arial" panose="020B0604020202020204" pitchFamily="34" charset="0"/>
              </a:rPr>
              <a:t>Domaine de travail AQI/AQE Formation et renforcement des capacités</a:t>
            </a:r>
          </a:p>
          <a:p>
            <a:pPr>
              <a:lnSpc>
                <a:spcPct val="100000"/>
              </a:lnSpc>
            </a:pPr>
            <a:r>
              <a:rPr lang="fr-FR" dirty="0">
                <a:latin typeface="Arial" panose="020B0604020202020204" pitchFamily="34" charset="0"/>
                <a:cs typeface="Arial" panose="020B0604020202020204" pitchFamily="34" charset="0"/>
              </a:rPr>
              <a:t>Domaine de travail transversal – Dialogue politique et intégration régionale</a:t>
            </a:r>
          </a:p>
          <a:p>
            <a:endParaRPr lang="en-GB" dirty="0"/>
          </a:p>
        </p:txBody>
      </p:sp>
    </p:spTree>
    <p:extLst>
      <p:ext uri="{BB962C8B-B14F-4D97-AF65-F5344CB8AC3E}">
        <p14:creationId xmlns:p14="http://schemas.microsoft.com/office/powerpoint/2010/main" val="19238989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iagram&#10;&#10;Description automatically generated">
            <a:extLst>
              <a:ext uri="{FF2B5EF4-FFF2-40B4-BE49-F238E27FC236}">
                <a16:creationId xmlns:a16="http://schemas.microsoft.com/office/drawing/2014/main" id="{6BCAB6BB-2225-0F1B-5EFD-74DCBEEEB15D}"/>
              </a:ext>
            </a:extLst>
          </p:cNvPr>
          <p:cNvPicPr>
            <a:picLocks noChangeAspect="1"/>
          </p:cNvPicPr>
          <p:nvPr/>
        </p:nvPicPr>
        <p:blipFill>
          <a:blip r:embed="rId3"/>
          <a:stretch>
            <a:fillRect/>
          </a:stretch>
        </p:blipFill>
        <p:spPr>
          <a:xfrm>
            <a:off x="152343" y="217052"/>
            <a:ext cx="9845097" cy="6541968"/>
          </a:xfrm>
          <a:prstGeom prst="rect">
            <a:avLst/>
          </a:prstGeom>
          <a:ln>
            <a:noFill/>
          </a:ln>
        </p:spPr>
      </p:pic>
    </p:spTree>
    <p:extLst>
      <p:ext uri="{BB962C8B-B14F-4D97-AF65-F5344CB8AC3E}">
        <p14:creationId xmlns:p14="http://schemas.microsoft.com/office/powerpoint/2010/main" val="17296097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C6AC3E3-039D-A0BD-24FA-1CD0526E5348}"/>
              </a:ext>
            </a:extLst>
          </p:cNvPr>
          <p:cNvSpPr>
            <a:spLocks noGrp="1"/>
          </p:cNvSpPr>
          <p:nvPr>
            <p:ph type="title"/>
          </p:nvPr>
        </p:nvSpPr>
        <p:spPr/>
        <p:txBody>
          <a:bodyPr>
            <a:normAutofit/>
          </a:bodyPr>
          <a:lstStyle/>
          <a:p>
            <a:r>
              <a:rPr lang="fr-FR" dirty="0"/>
              <a:t>Partenaires stratégiques / Comité de direction</a:t>
            </a:r>
            <a:endParaRPr lang="en-US" dirty="0"/>
          </a:p>
        </p:txBody>
      </p:sp>
      <p:pic>
        <p:nvPicPr>
          <p:cNvPr id="32" name="Imagen 31" descr="Logotipo&#10;&#10;Descripción generada automáticamente">
            <a:extLst>
              <a:ext uri="{FF2B5EF4-FFF2-40B4-BE49-F238E27FC236}">
                <a16:creationId xmlns:a16="http://schemas.microsoft.com/office/drawing/2014/main" id="{FEC11452-ECB9-B455-70EC-A89BBE305B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32025" y="5184182"/>
            <a:ext cx="812834" cy="1040429"/>
          </a:xfrm>
          <a:prstGeom prst="rect">
            <a:avLst/>
          </a:prstGeom>
        </p:spPr>
      </p:pic>
      <p:pic>
        <p:nvPicPr>
          <p:cNvPr id="33" name="Imagen 32" descr="Logotipo, nombre de la empresa&#10;&#10;Descripción generada automáticamente">
            <a:extLst>
              <a:ext uri="{FF2B5EF4-FFF2-40B4-BE49-F238E27FC236}">
                <a16:creationId xmlns:a16="http://schemas.microsoft.com/office/drawing/2014/main" id="{FAE2BCB3-44B3-0654-1BA8-33EAE1DC24B0}"/>
              </a:ext>
            </a:extLst>
          </p:cNvPr>
          <p:cNvPicPr>
            <a:picLocks noChangeAspect="1"/>
          </p:cNvPicPr>
          <p:nvPr/>
        </p:nvPicPr>
        <p:blipFill rotWithShape="1">
          <a:blip r:embed="rId3">
            <a:extLst>
              <a:ext uri="{28A0092B-C50C-407E-A947-70E740481C1C}">
                <a14:useLocalDpi xmlns:a14="http://schemas.microsoft.com/office/drawing/2010/main" val="0"/>
              </a:ext>
            </a:extLst>
          </a:blip>
          <a:srcRect l="25551" t="30516" r="26394" b="25201"/>
          <a:stretch/>
        </p:blipFill>
        <p:spPr>
          <a:xfrm>
            <a:off x="647700" y="3585844"/>
            <a:ext cx="2510783" cy="1165497"/>
          </a:xfrm>
          <a:prstGeom prst="rect">
            <a:avLst/>
          </a:prstGeom>
        </p:spPr>
      </p:pic>
      <p:pic>
        <p:nvPicPr>
          <p:cNvPr id="34" name="Imagen 33" descr="Imagen que contiene Logotipo&#10;&#10;Descripción generada automáticamente">
            <a:extLst>
              <a:ext uri="{FF2B5EF4-FFF2-40B4-BE49-F238E27FC236}">
                <a16:creationId xmlns:a16="http://schemas.microsoft.com/office/drawing/2014/main" id="{0095D142-2CBB-3465-05F8-DE75E5CDD91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26585" y="2077949"/>
            <a:ext cx="2122073" cy="1040518"/>
          </a:xfrm>
          <a:prstGeom prst="rect">
            <a:avLst/>
          </a:prstGeom>
        </p:spPr>
      </p:pic>
      <p:pic>
        <p:nvPicPr>
          <p:cNvPr id="35" name="Imagen 34" descr="Imagen que contiene Texto&#10;&#10;Descripción generada automáticamente">
            <a:extLst>
              <a:ext uri="{FF2B5EF4-FFF2-40B4-BE49-F238E27FC236}">
                <a16:creationId xmlns:a16="http://schemas.microsoft.com/office/drawing/2014/main" id="{26231271-78C0-C5DB-41F7-CA0B7496BFB8}"/>
              </a:ext>
            </a:extLst>
          </p:cNvPr>
          <p:cNvPicPr>
            <a:picLocks noChangeAspect="1"/>
          </p:cNvPicPr>
          <p:nvPr/>
        </p:nvPicPr>
        <p:blipFill rotWithShape="1">
          <a:blip r:embed="rId5">
            <a:extLst>
              <a:ext uri="{28A0092B-C50C-407E-A947-70E740481C1C}">
                <a14:useLocalDpi xmlns:a14="http://schemas.microsoft.com/office/drawing/2010/main" val="0"/>
              </a:ext>
            </a:extLst>
          </a:blip>
          <a:srcRect t="26578" b="23832"/>
          <a:stretch/>
        </p:blipFill>
        <p:spPr>
          <a:xfrm>
            <a:off x="4962739" y="2053158"/>
            <a:ext cx="4363846" cy="1090101"/>
          </a:xfrm>
          <a:prstGeom prst="rect">
            <a:avLst/>
          </a:prstGeom>
        </p:spPr>
      </p:pic>
      <p:pic>
        <p:nvPicPr>
          <p:cNvPr id="36" name="Imagen 35" descr="Interfaz de usuario gráfica, Texto, Aplicación&#10;&#10;Descripción generada automáticamente">
            <a:extLst>
              <a:ext uri="{FF2B5EF4-FFF2-40B4-BE49-F238E27FC236}">
                <a16:creationId xmlns:a16="http://schemas.microsoft.com/office/drawing/2014/main" id="{7338E9CB-B218-2862-ECED-D72F0A728B13}"/>
              </a:ext>
            </a:extLst>
          </p:cNvPr>
          <p:cNvPicPr>
            <a:picLocks noChangeAspect="1"/>
          </p:cNvPicPr>
          <p:nvPr/>
        </p:nvPicPr>
        <p:blipFill rotWithShape="1">
          <a:blip r:embed="rId6">
            <a:extLst>
              <a:ext uri="{28A0092B-C50C-407E-A947-70E740481C1C}">
                <a14:useLocalDpi xmlns:a14="http://schemas.microsoft.com/office/drawing/2010/main" val="0"/>
              </a:ext>
            </a:extLst>
          </a:blip>
          <a:srcRect l="14563" t="33630" r="12548" b="25181"/>
          <a:stretch/>
        </p:blipFill>
        <p:spPr>
          <a:xfrm>
            <a:off x="5576824" y="3473814"/>
            <a:ext cx="3655398" cy="1040518"/>
          </a:xfrm>
          <a:prstGeom prst="rect">
            <a:avLst/>
          </a:prstGeom>
        </p:spPr>
      </p:pic>
      <p:pic>
        <p:nvPicPr>
          <p:cNvPr id="37" name="Imagen 36" descr="Logotipo&#10;&#10;Descripción generada automáticamente">
            <a:extLst>
              <a:ext uri="{FF2B5EF4-FFF2-40B4-BE49-F238E27FC236}">
                <a16:creationId xmlns:a16="http://schemas.microsoft.com/office/drawing/2014/main" id="{820E2FA2-81DF-0AF9-EAB1-262DE5BD3E3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24167" y="2298670"/>
            <a:ext cx="2407710" cy="489567"/>
          </a:xfrm>
          <a:prstGeom prst="rect">
            <a:avLst/>
          </a:prstGeom>
        </p:spPr>
      </p:pic>
      <p:pic>
        <p:nvPicPr>
          <p:cNvPr id="38" name="Imagen 37" descr="Logotipo, nombre de la empresa&#10;&#10;Descripción generada automáticamente">
            <a:extLst>
              <a:ext uri="{FF2B5EF4-FFF2-40B4-BE49-F238E27FC236}">
                <a16:creationId xmlns:a16="http://schemas.microsoft.com/office/drawing/2014/main" id="{60D528A2-148D-143D-AC68-1ABF8DC30183}"/>
              </a:ext>
            </a:extLst>
          </p:cNvPr>
          <p:cNvPicPr>
            <a:picLocks noChangeAspect="1"/>
          </p:cNvPicPr>
          <p:nvPr/>
        </p:nvPicPr>
        <p:blipFill rotWithShape="1">
          <a:blip r:embed="rId8">
            <a:extLst>
              <a:ext uri="{28A0092B-C50C-407E-A947-70E740481C1C}">
                <a14:useLocalDpi xmlns:a14="http://schemas.microsoft.com/office/drawing/2010/main" val="0"/>
              </a:ext>
            </a:extLst>
          </a:blip>
          <a:srcRect l="26414" r="28058"/>
          <a:stretch/>
        </p:blipFill>
        <p:spPr>
          <a:xfrm>
            <a:off x="3515624" y="3299289"/>
            <a:ext cx="1562571" cy="1728863"/>
          </a:xfrm>
          <a:prstGeom prst="rect">
            <a:avLst/>
          </a:prstGeom>
        </p:spPr>
      </p:pic>
      <p:pic>
        <p:nvPicPr>
          <p:cNvPr id="39" name="Imagen 38" descr="Imagen que contiene Diagrama&#10;&#10;Descripción generada automáticamente">
            <a:extLst>
              <a:ext uri="{FF2B5EF4-FFF2-40B4-BE49-F238E27FC236}">
                <a16:creationId xmlns:a16="http://schemas.microsoft.com/office/drawing/2014/main" id="{149799CE-9D5A-A30A-B67B-2D6CA2408A22}"/>
              </a:ext>
            </a:extLst>
          </p:cNvPr>
          <p:cNvPicPr>
            <a:picLocks noChangeAspect="1"/>
          </p:cNvPicPr>
          <p:nvPr/>
        </p:nvPicPr>
        <p:blipFill rotWithShape="1">
          <a:blip r:embed="rId9">
            <a:extLst>
              <a:ext uri="{28A0092B-C50C-407E-A947-70E740481C1C}">
                <a14:useLocalDpi xmlns:a14="http://schemas.microsoft.com/office/drawing/2010/main" val="0"/>
              </a:ext>
            </a:extLst>
          </a:blip>
          <a:srcRect l="28616" r="27145"/>
          <a:stretch/>
        </p:blipFill>
        <p:spPr>
          <a:xfrm>
            <a:off x="9658347" y="3228065"/>
            <a:ext cx="1504953" cy="1713657"/>
          </a:xfrm>
          <a:prstGeom prst="rect">
            <a:avLst/>
          </a:prstGeom>
        </p:spPr>
      </p:pic>
      <p:pic>
        <p:nvPicPr>
          <p:cNvPr id="40" name="Imagen 39" descr="Icono&#10;&#10;Descripción generada automáticamente con confianza media">
            <a:extLst>
              <a:ext uri="{FF2B5EF4-FFF2-40B4-BE49-F238E27FC236}">
                <a16:creationId xmlns:a16="http://schemas.microsoft.com/office/drawing/2014/main" id="{CEA064FA-66D1-B1B5-074F-019E5C527CBD}"/>
              </a:ext>
            </a:extLst>
          </p:cNvPr>
          <p:cNvPicPr>
            <a:picLocks noChangeAspect="1"/>
          </p:cNvPicPr>
          <p:nvPr/>
        </p:nvPicPr>
        <p:blipFill rotWithShape="1">
          <a:blip r:embed="rId10">
            <a:extLst>
              <a:ext uri="{28A0092B-C50C-407E-A947-70E740481C1C}">
                <a14:useLocalDpi xmlns:a14="http://schemas.microsoft.com/office/drawing/2010/main" val="0"/>
              </a:ext>
            </a:extLst>
          </a:blip>
          <a:srcRect l="35251" t="3575" r="24325"/>
          <a:stretch/>
        </p:blipFill>
        <p:spPr>
          <a:xfrm>
            <a:off x="3714145" y="1918937"/>
            <a:ext cx="1248594" cy="1500293"/>
          </a:xfrm>
          <a:prstGeom prst="rect">
            <a:avLst/>
          </a:prstGeom>
        </p:spPr>
      </p:pic>
      <p:pic>
        <p:nvPicPr>
          <p:cNvPr id="41" name="Imagen 40" descr="Imagen que contiene Icono&#10;&#10;Descripción generada automáticamente">
            <a:extLst>
              <a:ext uri="{FF2B5EF4-FFF2-40B4-BE49-F238E27FC236}">
                <a16:creationId xmlns:a16="http://schemas.microsoft.com/office/drawing/2014/main" id="{DD038696-5E12-424C-0D63-BF8A41AD3BE3}"/>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905500" y="5442942"/>
            <a:ext cx="2732531" cy="577864"/>
          </a:xfrm>
          <a:prstGeom prst="rect">
            <a:avLst/>
          </a:prstGeom>
        </p:spPr>
      </p:pic>
    </p:spTree>
    <p:extLst>
      <p:ext uri="{BB962C8B-B14F-4D97-AF65-F5344CB8AC3E}">
        <p14:creationId xmlns:p14="http://schemas.microsoft.com/office/powerpoint/2010/main" val="2186344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a:extLst>
              <a:ext uri="{FF2B5EF4-FFF2-40B4-BE49-F238E27FC236}">
                <a16:creationId xmlns:a16="http://schemas.microsoft.com/office/drawing/2014/main" id="{360CD176-4022-D695-8356-B5A472DE2188}"/>
              </a:ext>
            </a:extLst>
          </p:cNvPr>
          <p:cNvGraphicFramePr/>
          <p:nvPr>
            <p:extLst>
              <p:ext uri="{D42A27DB-BD31-4B8C-83A1-F6EECF244321}">
                <p14:modId xmlns:p14="http://schemas.microsoft.com/office/powerpoint/2010/main" val="2815628590"/>
              </p:ext>
            </p:extLst>
          </p:nvPr>
        </p:nvGraphicFramePr>
        <p:xfrm>
          <a:off x="2962524" y="1165102"/>
          <a:ext cx="5157694" cy="45605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a:extLst>
              <a:ext uri="{FF2B5EF4-FFF2-40B4-BE49-F238E27FC236}">
                <a16:creationId xmlns:a16="http://schemas.microsoft.com/office/drawing/2014/main" id="{FDECDD34-7A15-6B2D-19CC-6EB05391CF7E}"/>
              </a:ext>
            </a:extLst>
          </p:cNvPr>
          <p:cNvSpPr txBox="1"/>
          <p:nvPr/>
        </p:nvSpPr>
        <p:spPr>
          <a:xfrm>
            <a:off x="2930423" y="5788563"/>
            <a:ext cx="4481701" cy="523220"/>
          </a:xfrm>
          <a:prstGeom prst="rect">
            <a:avLst/>
          </a:prstGeom>
          <a:noFill/>
        </p:spPr>
        <p:txBody>
          <a:bodyPr wrap="square" rtlCol="0">
            <a:spAutoFit/>
          </a:bodyPr>
          <a:lstStyle/>
          <a:p>
            <a:pPr algn="ctr"/>
            <a:r>
              <a:rPr lang="en-GB" sz="2800" b="1" dirty="0">
                <a:solidFill>
                  <a:srgbClr val="F9B233"/>
                </a:solidFill>
              </a:rPr>
              <a:t>HAQAA3</a:t>
            </a:r>
          </a:p>
        </p:txBody>
      </p:sp>
      <p:sp>
        <p:nvSpPr>
          <p:cNvPr id="11" name="TextBox 10">
            <a:extLst>
              <a:ext uri="{FF2B5EF4-FFF2-40B4-BE49-F238E27FC236}">
                <a16:creationId xmlns:a16="http://schemas.microsoft.com/office/drawing/2014/main" id="{EE24B3C6-6F8C-6E58-4426-B4B4E7AC729F}"/>
              </a:ext>
            </a:extLst>
          </p:cNvPr>
          <p:cNvSpPr txBox="1"/>
          <p:nvPr/>
        </p:nvSpPr>
        <p:spPr>
          <a:xfrm>
            <a:off x="3514647" y="401094"/>
            <a:ext cx="3647514" cy="523220"/>
          </a:xfrm>
          <a:prstGeom prst="rect">
            <a:avLst/>
          </a:prstGeom>
          <a:noFill/>
        </p:spPr>
        <p:txBody>
          <a:bodyPr wrap="square" rtlCol="0">
            <a:spAutoFit/>
          </a:bodyPr>
          <a:lstStyle/>
          <a:p>
            <a:pPr algn="ctr"/>
            <a:r>
              <a:rPr lang="en-GB" sz="2800" b="1" dirty="0">
                <a:solidFill>
                  <a:srgbClr val="E94E1B"/>
                </a:solidFill>
              </a:rPr>
              <a:t>VISION 2063</a:t>
            </a:r>
          </a:p>
        </p:txBody>
      </p:sp>
      <p:cxnSp>
        <p:nvCxnSpPr>
          <p:cNvPr id="23" name="Straight Arrow Connector 22">
            <a:extLst>
              <a:ext uri="{FF2B5EF4-FFF2-40B4-BE49-F238E27FC236}">
                <a16:creationId xmlns:a16="http://schemas.microsoft.com/office/drawing/2014/main" id="{2F5F4D3F-132D-F38F-E84B-E2BE22E6B793}"/>
              </a:ext>
            </a:extLst>
          </p:cNvPr>
          <p:cNvCxnSpPr>
            <a:cxnSpLocks/>
          </p:cNvCxnSpPr>
          <p:nvPr/>
        </p:nvCxnSpPr>
        <p:spPr>
          <a:xfrm flipV="1">
            <a:off x="2810124" y="1209037"/>
            <a:ext cx="2151529" cy="4372102"/>
          </a:xfrm>
          <a:prstGeom prst="straightConnector1">
            <a:avLst/>
          </a:prstGeom>
          <a:ln w="76200">
            <a:prstDash val="dash"/>
            <a:tailEnd type="triangle"/>
          </a:ln>
        </p:spPr>
        <p:style>
          <a:lnRef idx="1">
            <a:schemeClr val="accent2"/>
          </a:lnRef>
          <a:fillRef idx="0">
            <a:schemeClr val="accent2"/>
          </a:fillRef>
          <a:effectRef idx="0">
            <a:schemeClr val="accent2"/>
          </a:effectRef>
          <a:fontRef idx="minor">
            <a:schemeClr val="tx1"/>
          </a:fontRef>
        </p:style>
      </p:cxnSp>
      <p:cxnSp>
        <p:nvCxnSpPr>
          <p:cNvPr id="26" name="Straight Arrow Connector 25">
            <a:extLst>
              <a:ext uri="{FF2B5EF4-FFF2-40B4-BE49-F238E27FC236}">
                <a16:creationId xmlns:a16="http://schemas.microsoft.com/office/drawing/2014/main" id="{EE9ACEDB-B5D4-DFCE-8F6A-7A948585FA40}"/>
              </a:ext>
            </a:extLst>
          </p:cNvPr>
          <p:cNvCxnSpPr>
            <a:cxnSpLocks/>
          </p:cNvCxnSpPr>
          <p:nvPr/>
        </p:nvCxnSpPr>
        <p:spPr>
          <a:xfrm flipV="1">
            <a:off x="4895912" y="2092534"/>
            <a:ext cx="65741" cy="3479485"/>
          </a:xfrm>
          <a:prstGeom prst="straightConnector1">
            <a:avLst/>
          </a:prstGeom>
          <a:ln w="76200">
            <a:solidFill>
              <a:schemeClr val="bg1"/>
            </a:solidFill>
            <a:prstDash val="dash"/>
            <a:tailEnd type="triangle"/>
          </a:ln>
        </p:spPr>
        <p:style>
          <a:lnRef idx="1">
            <a:schemeClr val="accent2"/>
          </a:lnRef>
          <a:fillRef idx="0">
            <a:schemeClr val="accent2"/>
          </a:fillRef>
          <a:effectRef idx="0">
            <a:schemeClr val="accent2"/>
          </a:effectRef>
          <a:fontRef idx="minor">
            <a:schemeClr val="tx1"/>
          </a:fontRef>
        </p:style>
      </p:cxnSp>
      <p:cxnSp>
        <p:nvCxnSpPr>
          <p:cNvPr id="30" name="Straight Arrow Connector 29">
            <a:extLst>
              <a:ext uri="{FF2B5EF4-FFF2-40B4-BE49-F238E27FC236}">
                <a16:creationId xmlns:a16="http://schemas.microsoft.com/office/drawing/2014/main" id="{A0628BC3-8AE4-681B-5AC7-271C98FF0CC5}"/>
              </a:ext>
            </a:extLst>
          </p:cNvPr>
          <p:cNvCxnSpPr>
            <a:cxnSpLocks/>
          </p:cNvCxnSpPr>
          <p:nvPr/>
        </p:nvCxnSpPr>
        <p:spPr>
          <a:xfrm>
            <a:off x="2829862" y="1272148"/>
            <a:ext cx="62750" cy="3848548"/>
          </a:xfrm>
          <a:prstGeom prst="straightConnector1">
            <a:avLst/>
          </a:prstGeom>
          <a:ln w="76200">
            <a:solidFill>
              <a:schemeClr val="bg1"/>
            </a:solidFill>
            <a:prstDash val="dash"/>
            <a:tailEnd type="triangle"/>
          </a:ln>
        </p:spPr>
        <p:style>
          <a:lnRef idx="1">
            <a:schemeClr val="accent2"/>
          </a:lnRef>
          <a:fillRef idx="0">
            <a:schemeClr val="accent2"/>
          </a:fillRef>
          <a:effectRef idx="0">
            <a:schemeClr val="accent2"/>
          </a:effectRef>
          <a:fontRef idx="minor">
            <a:schemeClr val="tx1"/>
          </a:fontRef>
        </p:style>
      </p:cxnSp>
      <p:sp>
        <p:nvSpPr>
          <p:cNvPr id="4" name="Rectangle 3">
            <a:extLst>
              <a:ext uri="{FF2B5EF4-FFF2-40B4-BE49-F238E27FC236}">
                <a16:creationId xmlns:a16="http://schemas.microsoft.com/office/drawing/2014/main" id="{3C86C9B4-0A89-3ED7-4A0C-54D94E6F88C1}"/>
              </a:ext>
            </a:extLst>
          </p:cNvPr>
          <p:cNvSpPr/>
          <p:nvPr/>
        </p:nvSpPr>
        <p:spPr>
          <a:xfrm>
            <a:off x="328706" y="107576"/>
            <a:ext cx="11684000" cy="6645836"/>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55715173"/>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7575</TotalTime>
  <Words>563</Words>
  <Application>Microsoft Office PowerPoint</Application>
  <PresentationFormat>Widescreen</PresentationFormat>
  <Paragraphs>64</Paragraphs>
  <Slides>11</Slides>
  <Notes>2</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11</vt:i4>
      </vt:variant>
    </vt:vector>
  </HeadingPairs>
  <TitlesOfParts>
    <vt:vector size="18" baseType="lpstr">
      <vt:lpstr>Arial</vt:lpstr>
      <vt:lpstr>Calibri</vt:lpstr>
      <vt:lpstr>Montserrat</vt:lpstr>
      <vt:lpstr>Romeal</vt:lpstr>
      <vt:lpstr>Tema de Office</vt:lpstr>
      <vt:lpstr>1_Tema de Office</vt:lpstr>
      <vt:lpstr>3_Tema de Office</vt:lpstr>
      <vt:lpstr>PowerPoint Presentation</vt:lpstr>
      <vt:lpstr>L’initiative HAQAA</vt:lpstr>
      <vt:lpstr>Youth Mobility for Africa</vt:lpstr>
      <vt:lpstr>PowerPoint Presentation</vt:lpstr>
      <vt:lpstr>PowerPoint Presentation</vt:lpstr>
      <vt:lpstr>Domaines de travail </vt:lpstr>
      <vt:lpstr>PowerPoint Presentation</vt:lpstr>
      <vt:lpstr>Partenaires stratégiques / Comité de direction</vt:lpstr>
      <vt:lpstr>PowerPoint Presentation</vt:lpstr>
      <vt:lpstr>Informations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Eloi Espósito</dc:creator>
  <cp:lastModifiedBy>Marina Larrea</cp:lastModifiedBy>
  <cp:revision>84</cp:revision>
  <dcterms:created xsi:type="dcterms:W3CDTF">2023-06-29T15:28:25Z</dcterms:created>
  <dcterms:modified xsi:type="dcterms:W3CDTF">2026-01-08T08:18:14Z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6bd9ddd1-4d20-43f6-abfa-fc3c07406f94_Enabled">
    <vt:lpwstr>true</vt:lpwstr>
  </property>
  <property fmtid="{D5CDD505-2E9C-101B-9397-08002B2CF9AE}" pid="3" name="MSIP_Label_6bd9ddd1-4d20-43f6-abfa-fc3c07406f94_SetDate">
    <vt:lpwstr>2023-09-18T13:10:43Z</vt:lpwstr>
  </property>
  <property fmtid="{D5CDD505-2E9C-101B-9397-08002B2CF9AE}" pid="4" name="MSIP_Label_6bd9ddd1-4d20-43f6-abfa-fc3c07406f94_Method">
    <vt:lpwstr>Standard</vt:lpwstr>
  </property>
  <property fmtid="{D5CDD505-2E9C-101B-9397-08002B2CF9AE}" pid="5" name="MSIP_Label_6bd9ddd1-4d20-43f6-abfa-fc3c07406f94_Name">
    <vt:lpwstr>Commission Use</vt:lpwstr>
  </property>
  <property fmtid="{D5CDD505-2E9C-101B-9397-08002B2CF9AE}" pid="6" name="MSIP_Label_6bd9ddd1-4d20-43f6-abfa-fc3c07406f94_SiteId">
    <vt:lpwstr>b24c8b06-522c-46fe-9080-70926f8dddb1</vt:lpwstr>
  </property>
  <property fmtid="{D5CDD505-2E9C-101B-9397-08002B2CF9AE}" pid="7" name="MSIP_Label_6bd9ddd1-4d20-43f6-abfa-fc3c07406f94_ActionId">
    <vt:lpwstr>3be26fec-ea62-4695-b32a-b1ddfa0da754</vt:lpwstr>
  </property>
  <property fmtid="{D5CDD505-2E9C-101B-9397-08002B2CF9AE}" pid="8" name="MSIP_Label_6bd9ddd1-4d20-43f6-abfa-fc3c07406f94_ContentBits">
    <vt:lpwstr>0</vt:lpwstr>
  </property>
</Properties>
</file>