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331" r:id="rId6"/>
    <p:sldId id="327" r:id="rId7"/>
    <p:sldId id="338" r:id="rId8"/>
    <p:sldId id="339" r:id="rId9"/>
    <p:sldId id="340" r:id="rId10"/>
    <p:sldId id="341" r:id="rId11"/>
    <p:sldId id="342" r:id="rId12"/>
    <p:sldId id="343" r:id="rId13"/>
    <p:sldId id="332" r:id="rId14"/>
    <p:sldId id="334" r:id="rId15"/>
    <p:sldId id="336" r:id="rId16"/>
    <p:sldId id="335" r:id="rId17"/>
    <p:sldId id="325" r:id="rId1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F2BC08-17A8-7826-2693-468508AFE5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A31785-61D5-ECF5-0F35-C1FBE5E6CEF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62C4503-0D63-4187-98F9-B4D806EA8582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F21D733-F161-1D31-838B-3F60A17688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266D948-9671-2C7B-E8AF-0E64FE4E9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5BC4F-CF8C-0C9D-A6C1-8DF85838FF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2CAB4-E799-B2E4-CC49-B9FF3D6200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EBD40D-F5AD-4643-97D3-0DE441037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5F88C939-326F-3C53-49FE-0D487B6965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4626C0E1-D475-3540-C3DD-96D06B435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1802F-6291-E915-4FC4-F45E990264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9DB8C0-5312-459C-9CD0-AF53BB3B5E0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A77F4575-E606-DCCA-D827-86052B9127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0EB652EF-09C8-CDE0-BAD0-0442F2563E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G" alt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F71F5F-BA42-3C58-4819-DCE8BE902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936249-047F-46B5-80EC-2627EDEC0E6A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4B46B433-C007-4572-74E5-0558B2497B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09EAB1E0-73BA-7F7E-8795-6A047E14FB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G" alt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6CCF6B-5883-1C0C-8717-DF57C2B31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F9DAC7-13BB-4170-8186-464259DDCF2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F7883-70A6-B1AA-63E6-AC35F2F51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06D7C8CB-E8D5-B0D8-181C-E1931A23A8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189F338B-0572-BD97-CB80-D72183D5D0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2D045-D173-5C84-8872-4B1575B009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9DB8C0-5312-459C-9CD0-AF53BB3B5E0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063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11C9C-598D-A96A-53B2-0491B8ACD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4BB051B-4E0F-EC25-890A-717AFD79DC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64F4AEA-DC2C-7537-47DD-31D0157B6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21AFF-92E9-0F5F-284B-A175719F2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9DB8C0-5312-459C-9CD0-AF53BB3B5E0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586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D9219-7CCF-20E6-4DA2-AD3F74867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FC34430-06A5-596A-CD9F-F1C551A05B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98F19FD8-CDA9-4781-E9C5-050D81E9D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BD3034-989C-4E93-6A96-CA58EE9366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9DB8C0-5312-459C-9CD0-AF53BB3B5E0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5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F940-892C-A6F4-8E62-A057B9C4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8324EC1C-9C10-EF0C-7C79-2670DC28F5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2A59EE0A-A0E7-DDC4-36F3-B714C63AEB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7180B-4E29-3AA0-9D32-23F55A98E5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9DB8C0-5312-459C-9CD0-AF53BB3B5E0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739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C2081-E24E-705F-DA03-47A37E090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E0E317D-DD7E-A609-6FB9-353AEF507C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5EC2C9CB-2E23-BBAF-9596-888FC6A13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96B48-DA0C-4712-9C0F-F5E48A3037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9DB8C0-5312-459C-9CD0-AF53BB3B5E0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912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67F70-A2C9-C572-BD43-7D4291988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BCA54E5D-0E66-75D5-DDDE-6ED268AF4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339F466E-6363-340A-56E8-72BA2C7FF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443B17-FBCF-F0AA-BC0F-F9C2EBC2D7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9DB8C0-5312-459C-9CD0-AF53BB3B5E0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79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B7C53349-35A4-9FBD-43FE-7FE23235F9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EEFB7B35-F7E9-D9DE-AE15-E2F93436F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G" alt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0D010-E813-4C51-8A49-38E0BE3109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119BEE-9742-482C-9EF2-3E0353A8CA2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C40F63DD-F72A-59E9-12EA-3C9DE648E1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8CD0A12D-6722-2850-8541-AEE3C7A0F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G" alt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EFC7E-006A-B586-B72D-CA9AF1404E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5874D9-89C9-4F42-A206-ACA555C55C9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3" descr="Icono&#10;&#10;Descripción generada automáticamente">
            <a:extLst>
              <a:ext uri="{FF2B5EF4-FFF2-40B4-BE49-F238E27FC236}">
                <a16:creationId xmlns:a16="http://schemas.microsoft.com/office/drawing/2014/main" id="{461DCEE8-E688-32C7-A606-2D01AB272F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0"/>
            <a:ext cx="96758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6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5B74FD6F-4ACC-F9D2-2AA5-DB404C1282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838" y="2382838"/>
            <a:ext cx="6089650" cy="190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1EE7901A-D7AD-87AE-00A3-4F2E6BC3D8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733"/>
          <a:stretch>
            <a:fillRect/>
          </a:stretch>
        </p:blipFill>
        <p:spPr bwMode="auto">
          <a:xfrm>
            <a:off x="9240838" y="349250"/>
            <a:ext cx="2643187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A picture containing shirt, drawing&#10;&#10;Description automatically generated">
            <a:extLst>
              <a:ext uri="{FF2B5EF4-FFF2-40B4-BE49-F238E27FC236}">
                <a16:creationId xmlns:a16="http://schemas.microsoft.com/office/drawing/2014/main" id="{32C8C957-8B21-3C8D-9685-BF7BECED15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3" y="5761038"/>
            <a:ext cx="157003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2" descr="A picture containing drawing, food, plate&#10;&#10;Description automatically generated">
            <a:extLst>
              <a:ext uri="{FF2B5EF4-FFF2-40B4-BE49-F238E27FC236}">
                <a16:creationId xmlns:a16="http://schemas.microsoft.com/office/drawing/2014/main" id="{F1EF829C-C438-A0C6-7838-3FAD35F0C2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5818188"/>
            <a:ext cx="11684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1">
            <a:extLst>
              <a:ext uri="{FF2B5EF4-FFF2-40B4-BE49-F238E27FC236}">
                <a16:creationId xmlns:a16="http://schemas.microsoft.com/office/drawing/2014/main" id="{A2E0C1D9-1124-639E-B9F6-12ABACE989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25" y="5780088"/>
            <a:ext cx="1820863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1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42502386-8348-80FA-597D-827C26012E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192088"/>
            <a:ext cx="1997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4B231C99-7FE1-80F7-0FC8-1C16CE6980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5" y="579438"/>
            <a:ext cx="10239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phic 14">
            <a:extLst>
              <a:ext uri="{FF2B5EF4-FFF2-40B4-BE49-F238E27FC236}">
                <a16:creationId xmlns:a16="http://schemas.microsoft.com/office/drawing/2014/main" id="{A58E994B-9F64-872D-5405-D71E139703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50" y="5861050"/>
            <a:ext cx="241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695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768084D1-86EB-415E-5A9E-F73A0E84CD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arcador de fecha 1">
            <a:extLst>
              <a:ext uri="{FF2B5EF4-FFF2-40B4-BE49-F238E27FC236}">
                <a16:creationId xmlns:a16="http://schemas.microsoft.com/office/drawing/2014/main" id="{0F3675D0-237D-7B7A-9361-40F9D2E9D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A3D29-2A49-4DC2-9F7B-0F3BEA7837AC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4" name="Marcador de pie de página 2">
            <a:extLst>
              <a:ext uri="{FF2B5EF4-FFF2-40B4-BE49-F238E27FC236}">
                <a16:creationId xmlns:a16="http://schemas.microsoft.com/office/drawing/2014/main" id="{23F43EA7-1581-CB02-8855-65BEBD2D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Marcador de número de diapositiva 3">
            <a:extLst>
              <a:ext uri="{FF2B5EF4-FFF2-40B4-BE49-F238E27FC236}">
                <a16:creationId xmlns:a16="http://schemas.microsoft.com/office/drawing/2014/main" id="{9F7E36E0-E7AB-C34D-5C95-E4414597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6EF5B-E169-4A3A-89D1-9E6419A620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23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7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262752BA-FD4F-3D90-1CE8-2AF8700D3E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00" b="1" kern="1200" dirty="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  <a:latin typeface="Montserrat" pitchFamily="2" charset="0"/>
                <a:ea typeface="+mj-ea"/>
                <a:cs typeface="+mj-cs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F9B233"/>
              </a:buClr>
              <a:defRPr sz="3200"/>
            </a:lvl1pPr>
            <a:lvl2pPr>
              <a:buClr>
                <a:srgbClr val="F9B233"/>
              </a:buClr>
              <a:defRPr sz="2800"/>
            </a:lvl2pPr>
            <a:lvl3pPr>
              <a:buClr>
                <a:srgbClr val="F9B233"/>
              </a:buClr>
              <a:defRPr sz="2400"/>
            </a:lvl3pPr>
            <a:lvl4pPr>
              <a:buClr>
                <a:srgbClr val="F9B233"/>
              </a:buClr>
              <a:defRPr sz="2000"/>
            </a:lvl4pPr>
            <a:lvl5pPr>
              <a:buClr>
                <a:srgbClr val="F9B233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fecha 4">
            <a:extLst>
              <a:ext uri="{FF2B5EF4-FFF2-40B4-BE49-F238E27FC236}">
                <a16:creationId xmlns:a16="http://schemas.microsoft.com/office/drawing/2014/main" id="{AF07B465-9579-35C6-BEA2-290D33544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67DBF-122A-4587-8F08-99823D8D3679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7" name="Marcador de pie de página 5">
            <a:extLst>
              <a:ext uri="{FF2B5EF4-FFF2-40B4-BE49-F238E27FC236}">
                <a16:creationId xmlns:a16="http://schemas.microsoft.com/office/drawing/2014/main" id="{0257D998-CE3C-D4B8-5681-B05DFA502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Marcador de número de diapositiva 6">
            <a:extLst>
              <a:ext uri="{FF2B5EF4-FFF2-40B4-BE49-F238E27FC236}">
                <a16:creationId xmlns:a16="http://schemas.microsoft.com/office/drawing/2014/main" id="{AF862E03-69BB-C5B7-20CF-FBE3005D0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95366-8891-4B3A-A534-56A2656048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16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7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9904E589-2F23-223F-58FD-3B4A893D56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fecha 4">
            <a:extLst>
              <a:ext uri="{FF2B5EF4-FFF2-40B4-BE49-F238E27FC236}">
                <a16:creationId xmlns:a16="http://schemas.microsoft.com/office/drawing/2014/main" id="{9B88CF36-7F07-8AF3-7727-B7F5B6C8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85F4-EA88-426D-A213-3D3677B249CC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7" name="Marcador de pie de página 5">
            <a:extLst>
              <a:ext uri="{FF2B5EF4-FFF2-40B4-BE49-F238E27FC236}">
                <a16:creationId xmlns:a16="http://schemas.microsoft.com/office/drawing/2014/main" id="{8FAFBE29-C348-5850-642B-D3476732F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Marcador de número de diapositiva 6">
            <a:extLst>
              <a:ext uri="{FF2B5EF4-FFF2-40B4-BE49-F238E27FC236}">
                <a16:creationId xmlns:a16="http://schemas.microsoft.com/office/drawing/2014/main" id="{6263BA9C-56D1-278B-B7B9-EDABB88EA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A8A84-888B-4BA4-B73A-A08219E882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963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4002346A-A34E-A4C5-A73F-E8C3EBF4C6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arcador de fecha 1">
            <a:extLst>
              <a:ext uri="{FF2B5EF4-FFF2-40B4-BE49-F238E27FC236}">
                <a16:creationId xmlns:a16="http://schemas.microsoft.com/office/drawing/2014/main" id="{7A00F1B6-7378-41FC-B156-0A893505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70697-4928-4AFC-ACE5-E2C5C3E5E1BA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4" name="Marcador de pie de página 2">
            <a:extLst>
              <a:ext uri="{FF2B5EF4-FFF2-40B4-BE49-F238E27FC236}">
                <a16:creationId xmlns:a16="http://schemas.microsoft.com/office/drawing/2014/main" id="{D143C695-9F74-CA4F-CA77-23EEB1EC7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Marcador de número de diapositiva 3">
            <a:extLst>
              <a:ext uri="{FF2B5EF4-FFF2-40B4-BE49-F238E27FC236}">
                <a16:creationId xmlns:a16="http://schemas.microsoft.com/office/drawing/2014/main" id="{977FD056-749E-2D25-F5A4-A9879E328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65186-6BE4-41B6-AAFF-2E6E0B0DB4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49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 descr="Imagen que contiene luz, reloj&#10;&#10;Descripción generada automáticamente">
            <a:extLst>
              <a:ext uri="{FF2B5EF4-FFF2-40B4-BE49-F238E27FC236}">
                <a16:creationId xmlns:a16="http://schemas.microsoft.com/office/drawing/2014/main" id="{F69522C1-990C-3B9B-FB0D-4A83A7C049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" t="61217" r="1814" b="2467"/>
          <a:stretch>
            <a:fillRect/>
          </a:stretch>
        </p:blipFill>
        <p:spPr bwMode="auto">
          <a:xfrm>
            <a:off x="0" y="0"/>
            <a:ext cx="121920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9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333D9FDC-F4F1-16B7-90D4-5357E456FF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6" name="Marcador de fecha 3">
            <a:extLst>
              <a:ext uri="{FF2B5EF4-FFF2-40B4-BE49-F238E27FC236}">
                <a16:creationId xmlns:a16="http://schemas.microsoft.com/office/drawing/2014/main" id="{53664CDF-14DC-AFEF-BE75-2676730DD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5F437-C725-4232-8FDF-C394DF028A74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63AD399B-9CEA-94DE-982B-9786BE25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E781F3F4-21E9-8478-4B06-216DA56A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57EF8-62EA-40D3-8302-F91CC86DDA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82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 descr="Imagen que contiene luz, reloj&#10;&#10;Descripción generada automáticamente">
            <a:extLst>
              <a:ext uri="{FF2B5EF4-FFF2-40B4-BE49-F238E27FC236}">
                <a16:creationId xmlns:a16="http://schemas.microsoft.com/office/drawing/2014/main" id="{7FEBD9A3-9B4E-22F7-C983-81067B139A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48" r="-2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2965978C-3CD4-29C5-0E24-7C72A5BE5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13F8C-31DD-4FDE-8888-CEE75A76657E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0806A435-3611-C275-B480-3586AF678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ECFD0F3E-81C7-E5BE-8650-45480124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958BD-1449-44C0-8673-2A5D119944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093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9" descr="Imagen que contiene luz, reloj&#10;&#10;Descripción generada automáticamente">
            <a:extLst>
              <a:ext uri="{FF2B5EF4-FFF2-40B4-BE49-F238E27FC236}">
                <a16:creationId xmlns:a16="http://schemas.microsoft.com/office/drawing/2014/main" id="{6AB45F83-2ABF-3B97-D600-3B44AA2719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" t="61217" r="1814" b="2467"/>
          <a:stretch>
            <a:fillRect/>
          </a:stretch>
        </p:blipFill>
        <p:spPr bwMode="auto">
          <a:xfrm>
            <a:off x="0" y="0"/>
            <a:ext cx="121920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10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45FDF731-4397-8B50-E10C-F75BC11D9EB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F9B233"/>
              </a:buClr>
              <a:defRPr/>
            </a:lvl1pPr>
            <a:lvl2pPr>
              <a:buClr>
                <a:srgbClr val="F9B233"/>
              </a:buClr>
              <a:defRPr/>
            </a:lvl2pPr>
            <a:lvl3pPr>
              <a:buClr>
                <a:srgbClr val="F9B233"/>
              </a:buClr>
              <a:defRPr/>
            </a:lvl3pPr>
            <a:lvl4pPr>
              <a:buClr>
                <a:srgbClr val="F9B233"/>
              </a:buClr>
              <a:defRPr/>
            </a:lvl4pPr>
            <a:lvl5pPr>
              <a:buClr>
                <a:srgbClr val="F9B233"/>
              </a:buClr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F9B233"/>
              </a:buClr>
              <a:defRPr/>
            </a:lvl1pPr>
            <a:lvl2pPr>
              <a:buClr>
                <a:srgbClr val="F9B233"/>
              </a:buClr>
              <a:defRPr/>
            </a:lvl2pPr>
            <a:lvl3pPr>
              <a:buClr>
                <a:srgbClr val="F9B233"/>
              </a:buClr>
              <a:defRPr/>
            </a:lvl3pPr>
            <a:lvl4pPr>
              <a:buClr>
                <a:srgbClr val="F9B233"/>
              </a:buClr>
              <a:defRPr/>
            </a:lvl4pPr>
            <a:lvl5pPr>
              <a:buClr>
                <a:srgbClr val="F9B233"/>
              </a:buClr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7" name="Marcador de fecha 4">
            <a:extLst>
              <a:ext uri="{FF2B5EF4-FFF2-40B4-BE49-F238E27FC236}">
                <a16:creationId xmlns:a16="http://schemas.microsoft.com/office/drawing/2014/main" id="{1E1256E1-AD14-F844-ABDE-1B448740A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1471B-5EB3-4185-9DD9-F1F7FAC1A0A2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8" name="Marcador de pie de página 5">
            <a:extLst>
              <a:ext uri="{FF2B5EF4-FFF2-40B4-BE49-F238E27FC236}">
                <a16:creationId xmlns:a16="http://schemas.microsoft.com/office/drawing/2014/main" id="{36B5A5AA-6D0A-D3AC-631B-2AC4D4459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A606835D-7A73-C375-274A-F4228F945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60A71-24B2-4845-8449-B52724E9CF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16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0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39BDD2DA-6B87-5678-4923-6EA61932D4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 rtlCol="0">
            <a:noAutofit/>
          </a:bodyPr>
          <a:lstStyle>
            <a:lvl1pPr>
              <a:defRPr lang="en-GB" sz="3600" dirty="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</a:defRPr>
            </a:lvl1pPr>
          </a:lstStyle>
          <a:p>
            <a:pPr lvl="0"/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F9B233"/>
              </a:buClr>
              <a:defRPr/>
            </a:lvl1pPr>
            <a:lvl2pPr>
              <a:buClr>
                <a:srgbClr val="F9B233"/>
              </a:buClr>
              <a:defRPr/>
            </a:lvl2pPr>
            <a:lvl3pPr>
              <a:buClr>
                <a:srgbClr val="F9B233"/>
              </a:buClr>
              <a:defRPr/>
            </a:lvl3pPr>
            <a:lvl4pPr>
              <a:buClr>
                <a:srgbClr val="F9B233"/>
              </a:buClr>
              <a:defRPr/>
            </a:lvl4pPr>
            <a:lvl5pPr>
              <a:buClr>
                <a:srgbClr val="F9B233"/>
              </a:buClr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F9B233"/>
              </a:buClr>
              <a:defRPr/>
            </a:lvl1pPr>
            <a:lvl2pPr>
              <a:buClr>
                <a:srgbClr val="F9B233"/>
              </a:buClr>
              <a:defRPr/>
            </a:lvl2pPr>
            <a:lvl3pPr>
              <a:buClr>
                <a:srgbClr val="F9B233"/>
              </a:buClr>
              <a:defRPr/>
            </a:lvl3pPr>
            <a:lvl4pPr>
              <a:buClr>
                <a:srgbClr val="F9B233"/>
              </a:buClr>
              <a:defRPr/>
            </a:lvl4pPr>
            <a:lvl5pPr>
              <a:buClr>
                <a:srgbClr val="F9B233"/>
              </a:buClr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6" name="Marcador de fecha 4">
            <a:extLst>
              <a:ext uri="{FF2B5EF4-FFF2-40B4-BE49-F238E27FC236}">
                <a16:creationId xmlns:a16="http://schemas.microsoft.com/office/drawing/2014/main" id="{84C6FEBC-49E5-4D56-F35B-23F4BB97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E349D-59BC-4E84-B42E-8FD632B4C323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7" name="Marcador de pie de página 5">
            <a:extLst>
              <a:ext uri="{FF2B5EF4-FFF2-40B4-BE49-F238E27FC236}">
                <a16:creationId xmlns:a16="http://schemas.microsoft.com/office/drawing/2014/main" id="{D4976191-7CBC-ABCF-7043-C974D67D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Marcador de número de diapositiva 6">
            <a:extLst>
              <a:ext uri="{FF2B5EF4-FFF2-40B4-BE49-F238E27FC236}">
                <a16:creationId xmlns:a16="http://schemas.microsoft.com/office/drawing/2014/main" id="{BC0496F3-4646-F168-D012-BE4C2497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B7831-1DF8-4E87-9D24-31218661DD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07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9" descr="Imagen que contiene luz, reloj&#10;&#10;Descripción generada automáticamente">
            <a:extLst>
              <a:ext uri="{FF2B5EF4-FFF2-40B4-BE49-F238E27FC236}">
                <a16:creationId xmlns:a16="http://schemas.microsoft.com/office/drawing/2014/main" id="{4508EC86-127B-F138-87C8-24A0DA84EC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" t="61217" r="1814" b="2467"/>
          <a:stretch>
            <a:fillRect/>
          </a:stretch>
        </p:blipFill>
        <p:spPr bwMode="auto">
          <a:xfrm>
            <a:off x="0" y="0"/>
            <a:ext cx="121920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10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835A953D-9F6D-BEE5-DE5E-4E5FF7E2F37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8276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9" name="Marcador de fecha 6">
            <a:extLst>
              <a:ext uri="{FF2B5EF4-FFF2-40B4-BE49-F238E27FC236}">
                <a16:creationId xmlns:a16="http://schemas.microsoft.com/office/drawing/2014/main" id="{C9C7D7F6-262C-6E79-8DA8-6F14E6C06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18D78-C23E-414D-B804-3BEEBFC1C41E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10" name="Marcador de pie de página 7">
            <a:extLst>
              <a:ext uri="{FF2B5EF4-FFF2-40B4-BE49-F238E27FC236}">
                <a16:creationId xmlns:a16="http://schemas.microsoft.com/office/drawing/2014/main" id="{49A2684C-365C-D0A8-9C38-301A2EB7A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Marcador de número de diapositiva 8">
            <a:extLst>
              <a:ext uri="{FF2B5EF4-FFF2-40B4-BE49-F238E27FC236}">
                <a16:creationId xmlns:a16="http://schemas.microsoft.com/office/drawing/2014/main" id="{D5B66D2C-EA62-37FE-BD4C-9C479365F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D8029-5697-4980-8352-32679A911C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02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10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B87BAE88-3B30-72C8-4736-9A942758BF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18388"/>
            <a:ext cx="10515600" cy="1325563"/>
          </a:xfrm>
        </p:spPr>
        <p:txBody>
          <a:bodyPr>
            <a:noAutofit/>
          </a:bodyPr>
          <a:lstStyle>
            <a:lvl1pPr>
              <a:defRPr lang="en-GB" sz="3600" b="1" kern="1200" dirty="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  <a:latin typeface="Montserrat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8" name="Marcador de fecha 6">
            <a:extLst>
              <a:ext uri="{FF2B5EF4-FFF2-40B4-BE49-F238E27FC236}">
                <a16:creationId xmlns:a16="http://schemas.microsoft.com/office/drawing/2014/main" id="{463BBC49-E746-EDAF-262C-0398F1A51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2109F-8EA4-42F8-BCD7-E60638BAEFC5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9" name="Marcador de pie de página 7">
            <a:extLst>
              <a:ext uri="{FF2B5EF4-FFF2-40B4-BE49-F238E27FC236}">
                <a16:creationId xmlns:a16="http://schemas.microsoft.com/office/drawing/2014/main" id="{449BB89E-3FA6-5A8D-796D-E93C8165E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Marcador de número de diapositiva 8">
            <a:extLst>
              <a:ext uri="{FF2B5EF4-FFF2-40B4-BE49-F238E27FC236}">
                <a16:creationId xmlns:a16="http://schemas.microsoft.com/office/drawing/2014/main" id="{1D9D776B-2C0E-9734-4904-22F5E4DE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BC489-9A51-466D-8D2A-B365E29BE3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5" descr="Imagen que contiene luz, reloj&#10;&#10;Descripción generada automáticamente">
            <a:extLst>
              <a:ext uri="{FF2B5EF4-FFF2-40B4-BE49-F238E27FC236}">
                <a16:creationId xmlns:a16="http://schemas.microsoft.com/office/drawing/2014/main" id="{C666CE9A-7F68-7319-4B51-2758BF6E86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" t="61217" r="1814" b="2467"/>
          <a:stretch>
            <a:fillRect/>
          </a:stretch>
        </p:blipFill>
        <p:spPr bwMode="auto">
          <a:xfrm>
            <a:off x="0" y="0"/>
            <a:ext cx="121920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6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4CDBC9F4-E126-B7EE-A3E9-FDAF41FF42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0337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5" name="Marcador de fecha 2">
            <a:extLst>
              <a:ext uri="{FF2B5EF4-FFF2-40B4-BE49-F238E27FC236}">
                <a16:creationId xmlns:a16="http://schemas.microsoft.com/office/drawing/2014/main" id="{E3C9AF66-530B-F977-004B-27F96984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4F387-8136-463F-A8A6-D2C1ACD6179D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89AC746C-7BF4-9C86-71BE-508C9DEE1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Marcador de número de diapositiva 4">
            <a:extLst>
              <a:ext uri="{FF2B5EF4-FFF2-40B4-BE49-F238E27FC236}">
                <a16:creationId xmlns:a16="http://schemas.microsoft.com/office/drawing/2014/main" id="{CF6A1B47-3EBE-42AF-0C1B-2F3368DBD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070FE-DF18-4F6E-B65A-6CDDFBAB5D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951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6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7EA270A5-41A0-FC67-7B84-C9215D7523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25" y="6081713"/>
            <a:ext cx="17557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73750"/>
            <a:ext cx="10515600" cy="1325563"/>
          </a:xfrm>
        </p:spPr>
        <p:txBody>
          <a:bodyPr>
            <a:noAutofit/>
          </a:bodyPr>
          <a:lstStyle>
            <a:lvl1pPr>
              <a:defRPr lang="en-GB" sz="3600" b="1" kern="1200" dirty="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  <a:latin typeface="Montserrat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4" name="Marcador de fecha 2">
            <a:extLst>
              <a:ext uri="{FF2B5EF4-FFF2-40B4-BE49-F238E27FC236}">
                <a16:creationId xmlns:a16="http://schemas.microsoft.com/office/drawing/2014/main" id="{76338E16-3719-0148-0451-9FA9DDF3F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AA6B2-6319-49B9-A4A4-EAD1033FF6C6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A3F657F-01F2-B2A7-4BB8-1171BCC6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Marcador de número de diapositiva 4">
            <a:extLst>
              <a:ext uri="{FF2B5EF4-FFF2-40B4-BE49-F238E27FC236}">
                <a16:creationId xmlns:a16="http://schemas.microsoft.com/office/drawing/2014/main" id="{E628A066-31E2-44B9-F695-AABC121D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B04E9-9A7B-441A-9CBB-5992719C97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29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>
            <a:extLst>
              <a:ext uri="{FF2B5EF4-FFF2-40B4-BE49-F238E27FC236}">
                <a16:creationId xmlns:a16="http://schemas.microsoft.com/office/drawing/2014/main" id="{DAC82575-959B-E142-4800-2C33F83FCA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fr-FR"/>
              <a:t>Haga clic para modificar el estilo de título del patrón</a:t>
            </a:r>
            <a:endParaRPr lang="en-GB" altLang="fr-FR"/>
          </a:p>
        </p:txBody>
      </p:sp>
      <p:sp>
        <p:nvSpPr>
          <p:cNvPr id="1027" name="Marcador de texto 2">
            <a:extLst>
              <a:ext uri="{FF2B5EF4-FFF2-40B4-BE49-F238E27FC236}">
                <a16:creationId xmlns:a16="http://schemas.microsoft.com/office/drawing/2014/main" id="{9DC02727-9EE3-32AC-E974-21BD85830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fr-FR"/>
              <a:t>Haga clic para modificar los estilos de texto del patrón</a:t>
            </a:r>
          </a:p>
          <a:p>
            <a:pPr lvl="1"/>
            <a:r>
              <a:rPr lang="es-ES" altLang="fr-FR"/>
              <a:t>Segundo nivel</a:t>
            </a:r>
          </a:p>
          <a:p>
            <a:pPr lvl="2"/>
            <a:r>
              <a:rPr lang="es-ES" altLang="fr-FR"/>
              <a:t>Tercer nivel</a:t>
            </a:r>
          </a:p>
          <a:p>
            <a:pPr lvl="3"/>
            <a:r>
              <a:rPr lang="es-ES" altLang="fr-FR"/>
              <a:t>Cuarto nivel</a:t>
            </a:r>
          </a:p>
          <a:p>
            <a:pPr lvl="4"/>
            <a:r>
              <a:rPr lang="es-ES" altLang="fr-FR"/>
              <a:t>Quinto nivel</a:t>
            </a:r>
            <a:endParaRPr lang="en-GB" alt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981CC6-95EB-C433-17F2-2FD7C69C8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CD059D-8DFA-4388-8643-B387ECEA861D}" type="datetimeFigureOut">
              <a:rPr lang="en-GB"/>
              <a:pPr>
                <a:defRPr/>
              </a:pPr>
              <a:t>04/02/2026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D43DE8-D2E6-6561-EF15-09A7D51FC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0BE1C2-91E3-47AB-0AE6-94E46CE3A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4F42C2-0C3F-4511-B223-2DF71C13BD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Montserra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ontserrat" panose="00000500000000000000" pitchFamily="2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Montserra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Montserra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>
            <a:extLst>
              <a:ext uri="{FF2B5EF4-FFF2-40B4-BE49-F238E27FC236}">
                <a16:creationId xmlns:a16="http://schemas.microsoft.com/office/drawing/2014/main" id="{12DCFCB7-6C54-4C77-0BAB-B5B154217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46198"/>
            <a:ext cx="4212404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fr-FR" sz="2400" b="1" dirty="0">
                <a:solidFill>
                  <a:schemeClr val="bg1"/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Formação para avaliações de agências HAQAA3: Logística da visita ao local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2400" b="1" dirty="0">
              <a:solidFill>
                <a:schemeClr val="bg1"/>
              </a:solidFill>
              <a:latin typeface="Montserrat Medium" panose="00000600000000000000" pitchFamily="2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2400" b="1" dirty="0">
                <a:solidFill>
                  <a:schemeClr val="bg1"/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Joan Akua </a:t>
            </a:r>
            <a:r>
              <a:rPr lang="en-GB" altLang="fr-FR" sz="2400" b="1" dirty="0" err="1">
                <a:solidFill>
                  <a:schemeClr val="bg1"/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Iyoha</a:t>
            </a:r>
            <a:r>
              <a:rPr lang="en-GB" altLang="fr-FR" sz="2400" b="1" dirty="0">
                <a:solidFill>
                  <a:schemeClr val="bg1"/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 &amp;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2400" b="1" dirty="0">
                <a:solidFill>
                  <a:schemeClr val="bg1"/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Josiane Taley Sossou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2400" b="1" dirty="0">
                <a:solidFill>
                  <a:schemeClr val="bg1"/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(PAQAA, TU, AAU)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:a16="http://schemas.microsoft.com/office/drawing/2014/main" id="{D7E120D5-8781-9DFF-4DE1-6F49CA3963CF}"/>
              </a:ext>
            </a:extLst>
          </p:cNvPr>
          <p:cNvSpPr txBox="1"/>
          <p:nvPr/>
        </p:nvSpPr>
        <p:spPr>
          <a:xfrm>
            <a:off x="2509088" y="251931"/>
            <a:ext cx="717382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Progresso da preparação da visita ao local –</a:t>
            </a:r>
          </a:p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pt-BR" sz="2400" b="1" dirty="0" err="1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Lesotho</a:t>
            </a:r>
            <a:endParaRPr lang="fr-FR" sz="2400" b="1" dirty="0">
              <a:solidFill>
                <a:schemeClr val="bg1">
                  <a:lumMod val="95000"/>
                </a:schemeClr>
              </a:solidFill>
              <a:latin typeface="Montserrat Medium" panose="00000600000000000000" pitchFamily="2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F48E40-39E7-099C-C9A6-CE39AF369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673454"/>
              </p:ext>
            </p:extLst>
          </p:nvPr>
        </p:nvGraphicFramePr>
        <p:xfrm>
          <a:off x="1038243" y="1710564"/>
          <a:ext cx="10799762" cy="489550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599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6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7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4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77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Prioridade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Finalizar as datas da visita ao local (chegada e partida).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14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Notificar a liderança interna da AAU e as unidades relevantes sobre a visita ao local proposta.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14–15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2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Enviar comunicação aos Especialistas/Membros do Painel solicitando os dados biográficos do passaporte.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15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7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Receber e validar os dados biográficos dos passaportes dos especialistas.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16–17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2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Contactar agências de viagens para obtenção de itinerários de voo e melhores tarifas.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17–20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2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Articular com a Agência anfitriã para a emissão de cartas oficiais de convite (para efeitos de visto).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20–22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7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Confirmar os requisitos de visto e os respetivos prazos para os especialistas.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22–24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2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Finalizar a seleção dos hotéis propostos com a Agência anfitriã (custos, proximidade e serviços).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24–27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4541044-8173-607C-4F99-401B2030D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109011"/>
              </p:ext>
            </p:extLst>
          </p:nvPr>
        </p:nvGraphicFramePr>
        <p:xfrm>
          <a:off x="303211" y="1977223"/>
          <a:ext cx="11585575" cy="472946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785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7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70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Atividade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Prioridade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Partilhar o projeto de itinerário de viagem e os formulários de declaração com os Especialistas para revisão.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28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Receber as confirmações dos Especialistas e as autorizações de viagem.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29–30 Janeiro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Proceder à emissão dos bilhetes (chegada: 23 de fevereiro / partida: 26 ou 27 de fevereiro).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31 Janeiro – 3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02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Partilhar os bilhetes confirmados com os Especialistas e fornecer a carta de convite da AAU (e a carta do Centro, se disponível).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3–4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Assegurar as reservas de hotel em conformidade com as datas de voo confirmadas.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4–5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Coordenar com a Agência anfitriã os serviços de recolha e transporte de/para o aeroporto.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6–10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86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Elaborar uma tabela detalhada de acompanhamento das viagens (logística de chegada e partida).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Média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1" marR="6858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ZoneTexte 10">
            <a:extLst>
              <a:ext uri="{FF2B5EF4-FFF2-40B4-BE49-F238E27FC236}">
                <a16:creationId xmlns:a16="http://schemas.microsoft.com/office/drawing/2014/main" id="{000ED89D-112C-5B4A-641E-6EE71D03FAF5}"/>
              </a:ext>
            </a:extLst>
          </p:cNvPr>
          <p:cNvSpPr txBox="1"/>
          <p:nvPr/>
        </p:nvSpPr>
        <p:spPr>
          <a:xfrm>
            <a:off x="2509088" y="251931"/>
            <a:ext cx="717382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Progresso da preparação da visita ao local –</a:t>
            </a:r>
          </a:p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pt-BR" sz="2400" b="1" dirty="0" err="1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Lesotho</a:t>
            </a:r>
            <a:endParaRPr lang="fr-FR" sz="2400" b="1" dirty="0">
              <a:solidFill>
                <a:schemeClr val="bg1">
                  <a:lumMod val="95000"/>
                </a:schemeClr>
              </a:solidFill>
              <a:latin typeface="Montserrat Medium" panose="000006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413E119-F4D4-71DE-5B1E-B0179AC2B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984203"/>
              </p:ext>
            </p:extLst>
          </p:nvPr>
        </p:nvGraphicFramePr>
        <p:xfrm>
          <a:off x="530225" y="1828800"/>
          <a:ext cx="11109325" cy="394969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388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5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1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5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Prioridade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9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Preparar o orçamento consolidado da visita ao local.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5–7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9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Confirmar e validar todas as despesas.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7–10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✅ Feito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9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Preparar os per diem, honorários e subsídios (quando aplicável).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10–14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Média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Pendente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53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Compilar o dossiê de documentação da visita ao local (agenda, </a:t>
                      </a:r>
                      <a:r>
                        <a:rPr lang="pt-BR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contactos</a:t>
                      </a: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, cartas).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17–20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Média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Pendente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ZoneTexte 10">
            <a:extLst>
              <a:ext uri="{FF2B5EF4-FFF2-40B4-BE49-F238E27FC236}">
                <a16:creationId xmlns:a16="http://schemas.microsoft.com/office/drawing/2014/main" id="{C49D0635-1C36-0132-4CA4-61E49CED29AE}"/>
              </a:ext>
            </a:extLst>
          </p:cNvPr>
          <p:cNvSpPr txBox="1"/>
          <p:nvPr/>
        </p:nvSpPr>
        <p:spPr>
          <a:xfrm>
            <a:off x="2509088" y="251931"/>
            <a:ext cx="717382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Progresso da preparação da visita ao local –</a:t>
            </a:r>
          </a:p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pt-BR" sz="2400" b="1" dirty="0" err="1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Lesotho</a:t>
            </a:r>
            <a:endParaRPr lang="fr-FR" sz="2400" b="1" dirty="0">
              <a:solidFill>
                <a:schemeClr val="bg1">
                  <a:lumMod val="95000"/>
                </a:schemeClr>
              </a:solidFill>
              <a:latin typeface="Montserrat Medium" panose="000006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941C6B-A923-15F4-80B9-4E968C75D5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2342"/>
              </p:ext>
            </p:extLst>
          </p:nvPr>
        </p:nvGraphicFramePr>
        <p:xfrm>
          <a:off x="503238" y="1709738"/>
          <a:ext cx="11082336" cy="461730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197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5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64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64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Prioridade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Status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7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Chegada dos Especialistas a Maseru, </a:t>
                      </a:r>
                      <a:r>
                        <a:rPr lang="pt-BR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Lesotho</a:t>
                      </a: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23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Agendado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77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Briefing interno e verificação logística.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Final da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tarde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, 23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Média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Agendado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Atividades completas da visita ao local (Dia 1).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Agendado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Atividades completas da visita ao local (Dia 2).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25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Agendado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77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kern="10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Atividades finais da visita ao local e reunião de encerramento (manhã).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26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Agendado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1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Partida dos Especialistas (data preferencial).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Tarde/Final da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tarde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, 26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kumimoji="0" lang="en-US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 Medium" panose="00000600000000000000" pitchFamily="2" charset="0"/>
                          <a:ea typeface="+mn-ea"/>
                          <a:cs typeface="Times New Roman" panose="02020603050405020304" pitchFamily="18" charset="0"/>
                        </a:rPr>
                        <a:t>Alta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Agendado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77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Data de partida alternativa (em caso de inexistência de voos adequados).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Fevereiro</a:t>
                      </a: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 2026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Média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🔄 </a:t>
                      </a:r>
                      <a:r>
                        <a:rPr lang="en-US" sz="1400" kern="100" dirty="0" err="1">
                          <a:effectLst/>
                          <a:latin typeface="Montserrat Medium" panose="00000600000000000000" pitchFamily="2" charset="0"/>
                          <a:cs typeface="Times New Roman" panose="02020603050405020304" pitchFamily="18" charset="0"/>
                        </a:rPr>
                        <a:t>Planejado</a:t>
                      </a:r>
                      <a:endParaRPr lang="en-US" sz="1400" kern="100" dirty="0">
                        <a:effectLst/>
                        <a:latin typeface="Montserrat Medium" panose="000006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ZoneTexte 10">
            <a:extLst>
              <a:ext uri="{FF2B5EF4-FFF2-40B4-BE49-F238E27FC236}">
                <a16:creationId xmlns:a16="http://schemas.microsoft.com/office/drawing/2014/main" id="{64B8A4EB-B658-77BB-7C99-69F833978C78}"/>
              </a:ext>
            </a:extLst>
          </p:cNvPr>
          <p:cNvSpPr txBox="1"/>
          <p:nvPr/>
        </p:nvSpPr>
        <p:spPr>
          <a:xfrm>
            <a:off x="2509088" y="251931"/>
            <a:ext cx="717382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Progresso da preparação da visita ao local –</a:t>
            </a:r>
          </a:p>
          <a:p>
            <a:pPr algn="ctr">
              <a:defRPr/>
            </a:pPr>
            <a:r>
              <a:rPr lang="pt-BR" sz="2400" b="1" dirty="0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pt-BR" sz="2400" b="1" dirty="0" err="1">
                <a:solidFill>
                  <a:schemeClr val="bg1">
                    <a:lumMod val="95000"/>
                  </a:schemeClr>
                </a:solidFill>
                <a:latin typeface="Montserrat Medium" panose="00000600000000000000" pitchFamily="2" charset="0"/>
                <a:cs typeface="Times New Roman" panose="02020603050405020304" pitchFamily="18" charset="0"/>
              </a:rPr>
              <a:t>Lesotho</a:t>
            </a:r>
            <a:endParaRPr lang="fr-FR" sz="2400" b="1" dirty="0">
              <a:solidFill>
                <a:schemeClr val="bg1">
                  <a:lumMod val="95000"/>
                </a:schemeClr>
              </a:solidFill>
              <a:latin typeface="Montserrat Medium" panose="00000600000000000000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7553C610-E57E-71B8-CD95-38EBB784C9C0}"/>
              </a:ext>
            </a:extLst>
          </p:cNvPr>
          <p:cNvSpPr/>
          <p:nvPr/>
        </p:nvSpPr>
        <p:spPr>
          <a:xfrm>
            <a:off x="4199725" y="1064785"/>
            <a:ext cx="4410073" cy="1222375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S" sz="3600" b="1" dirty="0">
              <a:gradFill>
                <a:gsLst>
                  <a:gs pos="0">
                    <a:srgbClr val="E94E1B"/>
                  </a:gs>
                  <a:gs pos="100000">
                    <a:srgbClr val="F9B233"/>
                  </a:gs>
                </a:gsLst>
                <a:lin ang="1200000" scaled="0"/>
              </a:gradFill>
              <a:latin typeface="Montserrat" pitchFamily="2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s-ES" sz="3200" b="1" dirty="0" err="1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Obrigado</a:t>
            </a:r>
            <a:r>
              <a:rPr lang="es-ES" sz="3200" b="1" dirty="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!</a:t>
            </a:r>
            <a:r>
              <a:rPr lang="es-ES" sz="3200" dirty="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​	</a:t>
            </a:r>
            <a:r>
              <a:rPr lang="es-ES" sz="3600" dirty="0">
                <a:gradFill>
                  <a:gsLst>
                    <a:gs pos="0">
                      <a:srgbClr val="E94E1B"/>
                    </a:gs>
                    <a:gs pos="100000">
                      <a:srgbClr val="F9B233"/>
                    </a:gs>
                  </a:gsLst>
                  <a:lin ang="1200000" scaled="0"/>
                </a:gradFill>
                <a:latin typeface="Montserrat" pitchFamily="2" charset="0"/>
                <a:ea typeface="+mj-ea"/>
                <a:cs typeface="+mj-cs"/>
              </a:rPr>
              <a:t>	</a:t>
            </a:r>
            <a:endParaRPr lang="fr-FR" dirty="0"/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D1898069-DA40-6796-F234-F20448A73704}"/>
              </a:ext>
            </a:extLst>
          </p:cNvPr>
          <p:cNvSpPr/>
          <p:nvPr/>
        </p:nvSpPr>
        <p:spPr>
          <a:xfrm>
            <a:off x="505041" y="1936355"/>
            <a:ext cx="5491643" cy="3895725"/>
          </a:xfrm>
          <a:prstGeom prst="rightArrow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es-ES" sz="2400" b="1" dirty="0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s-ES" sz="2400" b="1" dirty="0" err="1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</a:t>
            </a:r>
            <a:r>
              <a:rPr lang="es-ES" sz="2400" b="1" dirty="0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b="1" dirty="0" err="1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</a:t>
            </a:r>
            <a:r>
              <a:rPr lang="es-ES" sz="2400" b="1" dirty="0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visite:</a:t>
            </a:r>
            <a:endParaRPr lang="fr-FR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rganigramme : Terminateur 11">
            <a:extLst>
              <a:ext uri="{FF2B5EF4-FFF2-40B4-BE49-F238E27FC236}">
                <a16:creationId xmlns:a16="http://schemas.microsoft.com/office/drawing/2014/main" id="{FC444536-601D-1A85-98A8-02762076C393}"/>
              </a:ext>
            </a:extLst>
          </p:cNvPr>
          <p:cNvSpPr/>
          <p:nvPr/>
        </p:nvSpPr>
        <p:spPr>
          <a:xfrm>
            <a:off x="6195317" y="2987281"/>
            <a:ext cx="5200649" cy="1793875"/>
          </a:xfrm>
          <a:prstGeom prst="flowChartTerminator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3200" b="1" dirty="0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www.haqaa3.obreal.org</a:t>
            </a:r>
            <a:endParaRPr lang="fr-F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2F9F-C7D6-A2D0-4F9A-5985AC81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513" y="160338"/>
            <a:ext cx="11672887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altLang="en-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Visão geral da logística da visita ao local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369B0-CEEA-8D1F-1943-5B5491DAC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2008188"/>
            <a:ext cx="10257069" cy="43513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t-BR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Objetivo: assegurar uma visita nacional fluida e bem coordenada.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t-BR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t-BR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Três atores-chave: </a:t>
            </a:r>
          </a:p>
          <a:p>
            <a:pPr>
              <a:defRPr/>
            </a:pPr>
            <a:r>
              <a:rPr lang="pt-BR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Agência</a:t>
            </a:r>
          </a:p>
          <a:p>
            <a:pPr>
              <a:defRPr/>
            </a:pPr>
            <a:r>
              <a:rPr lang="pt-BR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Coordenador Interino da Unidade Técnica do HAQAA3 </a:t>
            </a:r>
          </a:p>
          <a:p>
            <a:pPr>
              <a:defRPr/>
            </a:pPr>
            <a:r>
              <a:rPr lang="pt-BR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Especialistas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t-BR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pt-BR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Foco: arranjos práticos, papéis e cobertura de custos.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5">
            <a:extLst>
              <a:ext uri="{FF2B5EF4-FFF2-40B4-BE49-F238E27FC236}">
                <a16:creationId xmlns:a16="http://schemas.microsoft.com/office/drawing/2014/main" id="{669B159F-8B09-865C-B8D1-2ADC312DA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36535"/>
            <a:ext cx="92199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Responsabilidades da Agência – Parte 1</a:t>
            </a:r>
            <a:endParaRPr lang="fr-F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ZoneTexte 11">
            <a:extLst>
              <a:ext uri="{FF2B5EF4-FFF2-40B4-BE49-F238E27FC236}">
                <a16:creationId xmlns:a16="http://schemas.microsoft.com/office/drawing/2014/main" id="{1D7EFEA3-D04E-21D8-34D4-FCBC7B32B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1951038"/>
            <a:ext cx="11162265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Apoiar a coordenação na organização de alojamento, refeições e vistos para os especialistas.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Disponibilizar transporte local para os especialistas (do hotel para a agência e vice-versa), quando necessário.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Articular com o secretário do painel para finalizar a agenda.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Convidar os entrevistados, informá-los e organizar o transporte local, quando aplicável.</a:t>
            </a:r>
            <a:endParaRPr lang="en-US" altLang="en-N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N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681D5-CB69-1DEB-94C0-8456EEE5C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5">
            <a:extLst>
              <a:ext uri="{FF2B5EF4-FFF2-40B4-BE49-F238E27FC236}">
                <a16:creationId xmlns:a16="http://schemas.microsoft.com/office/drawing/2014/main" id="{EB74B44C-F6BB-65B4-E0F2-FE73400BD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36535"/>
            <a:ext cx="92199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Responsabilidades da Agência – Parte 2</a:t>
            </a:r>
            <a:endParaRPr lang="fr-F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ZoneTexte 11">
            <a:extLst>
              <a:ext uri="{FF2B5EF4-FFF2-40B4-BE49-F238E27FC236}">
                <a16:creationId xmlns:a16="http://schemas.microsoft.com/office/drawing/2014/main" id="{F32617F2-B3DA-40F0-C4D1-2D6C8D00F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1951038"/>
            <a:ext cx="11162265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Disponibilizar uma sala de reuniões adequada nas instalações da agência ou noutro local (a agência cobre custos adicionais).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Permitir entrevistas em formato híbrido, quando necessário.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Respeitar a confidencialidade: sem gravações de vídeo/áudio; não são permitidas pessoas adicionais.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Assegurar os refrescos/refeições (almoço) para o painel.</a:t>
            </a:r>
            <a:endParaRPr lang="en-US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N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059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6DABE-775C-7D1B-7741-554017159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5">
            <a:extLst>
              <a:ext uri="{FF2B5EF4-FFF2-40B4-BE49-F238E27FC236}">
                <a16:creationId xmlns:a16="http://schemas.microsoft.com/office/drawing/2014/main" id="{E593D442-F63A-5BD7-495E-DD0F37269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36535"/>
            <a:ext cx="92199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Responsabilidades do Coordenador</a:t>
            </a:r>
            <a:endParaRPr lang="fr-F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ZoneTexte 11">
            <a:extLst>
              <a:ext uri="{FF2B5EF4-FFF2-40B4-BE49-F238E27FC236}">
                <a16:creationId xmlns:a16="http://schemas.microsoft.com/office/drawing/2014/main" id="{F3DA6346-B583-7E3C-8AF4-6C14B8DF6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1951038"/>
            <a:ext cx="11162265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Organizar as viagens internacionais dos especialistas.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Reservar o alojamento dos especialistas com o apoio das agências.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Articular com as agências o transporte local de e para o local das reuniões.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Supervisionar o processo de elaboração da agenda.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Unidade Técnica da PAQAA estará fisicamente presente durante a visita ao local como observadora.</a:t>
            </a:r>
            <a:endParaRPr lang="en-US" altLang="en-N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94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6C175-5FD1-A891-D4C3-F8A9B62D2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5">
            <a:extLst>
              <a:ext uri="{FF2B5EF4-FFF2-40B4-BE49-F238E27FC236}">
                <a16:creationId xmlns:a16="http://schemas.microsoft.com/office/drawing/2014/main" id="{A4C621E8-6C63-0F7D-50F2-AF22A0624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36535"/>
            <a:ext cx="92199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Responsabilidades dos Especialistas</a:t>
            </a:r>
            <a:endParaRPr lang="fr-F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ZoneTexte 11">
            <a:extLst>
              <a:ext uri="{FF2B5EF4-FFF2-40B4-BE49-F238E27FC236}">
                <a16:creationId xmlns:a16="http://schemas.microsoft.com/office/drawing/2014/main" id="{FC4C6414-C704-0372-6A27-E0905A9E7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1951038"/>
            <a:ext cx="11162265" cy="45243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Submeter a página de dados biográficos do passaporte e confirmar o nome legal completo dentro do prazo acordado.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Articular com a Unidade Técnica da PAQAA todos os aspetos técnicos da missão.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Analisar e aprovar os itinerários de voo propostos dentro dos prazos estabelecidos.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Confirmar datas de viagem, bem como detalhes de chegada e partida, uma vez comunicados.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Comunicar prontamente quaisquer alterações ou constrangimentos que afetem a viagem ou a participação.</a:t>
            </a:r>
            <a:endParaRPr lang="en-US" altLang="en-N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89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E5DE3-A4E4-5710-A864-995DE00E9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5">
            <a:extLst>
              <a:ext uri="{FF2B5EF4-FFF2-40B4-BE49-F238E27FC236}">
                <a16:creationId xmlns:a16="http://schemas.microsoft.com/office/drawing/2014/main" id="{2D710E9B-5A19-605D-D8FF-FD75C8037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36535"/>
            <a:ext cx="92199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Custos cobertos por HAQAA3</a:t>
            </a:r>
            <a:endParaRPr lang="fr-F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ZoneTexte 11">
            <a:extLst>
              <a:ext uri="{FF2B5EF4-FFF2-40B4-BE49-F238E27FC236}">
                <a16:creationId xmlns:a16="http://schemas.microsoft.com/office/drawing/2014/main" id="{F3EDC3E3-8F74-0B2C-3C7C-9BB35C591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1951038"/>
            <a:ext cx="11162265" cy="267765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Honorários dos especialistas.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Viagens internacionais dos especialistas (incluindo despesas associadas).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Alojamento dos especialistas.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Refeições principais (pequeno-almoço e jantar).</a:t>
            </a:r>
            <a:endParaRPr lang="en-US" altLang="en-N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96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192AF-D13D-598A-64F6-29AC7321E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5">
            <a:extLst>
              <a:ext uri="{FF2B5EF4-FFF2-40B4-BE49-F238E27FC236}">
                <a16:creationId xmlns:a16="http://schemas.microsoft.com/office/drawing/2014/main" id="{F0557908-2DDD-AA30-6978-3BE08B4DF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36535"/>
            <a:ext cx="92199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Fatores-chave de sucesso</a:t>
            </a:r>
            <a:endParaRPr lang="fr-F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ZoneTexte 11">
            <a:extLst>
              <a:ext uri="{FF2B5EF4-FFF2-40B4-BE49-F238E27FC236}">
                <a16:creationId xmlns:a16="http://schemas.microsoft.com/office/drawing/2014/main" id="{7559E192-A0DA-DF91-17F7-B6056ED9E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1951038"/>
            <a:ext cx="11162265" cy="34163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Comunicação atempada.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 clara partilhada com antecedência.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Entrevistados bem preparados.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Logística fluida e bom encadeamento das reuniões.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Cumprimento rigoroso das regras de confidencialidade.</a:t>
            </a:r>
            <a:endParaRPr lang="en-US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3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5C467-695E-FBF6-0D15-CF5FA987D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5">
            <a:extLst>
              <a:ext uri="{FF2B5EF4-FFF2-40B4-BE49-F238E27FC236}">
                <a16:creationId xmlns:a16="http://schemas.microsoft.com/office/drawing/2014/main" id="{4AFAA950-E8A5-42D7-F383-2ED337B10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36535"/>
            <a:ext cx="921996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Lista de verificação para o planeamento da visita in loco – </a:t>
            </a:r>
            <a:r>
              <a:rPr lang="pt-BR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Lesotho</a:t>
            </a:r>
            <a:endParaRPr lang="fr-FR" alt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ZoneTexte 11">
            <a:extLst>
              <a:ext uri="{FF2B5EF4-FFF2-40B4-BE49-F238E27FC236}">
                <a16:creationId xmlns:a16="http://schemas.microsoft.com/office/drawing/2014/main" id="{E9FB1E94-E8CA-8B61-F560-9CF7115EC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1951038"/>
            <a:ext cx="11162265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Datas: 23–26 de fevereiro de 2026.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Chegada: 23 de fevereiro de 2026.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Visitas in loco: 24–25 de fevereiro e manhã de 26 de fevereiro de 2026.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Partida: 26 de fevereiro de 2026 (ou 27 de fevereiro de 2026, se não houver voos adequados).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t-BR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t-BR" altLang="en-NG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Início do planeamento: 14 de janeiro de 2026.</a:t>
            </a:r>
            <a:endParaRPr lang="en-US" altLang="en-NG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2893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9174f3-15e2-496d-9910-2ca48a098fe6" xsi:nil="true"/>
    <TaxCatchAll xmlns="6d42db5b-2c6b-489e-aca7-6458cd61a4e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70DA18D6AC134EADAE1B6D9EF00DDB" ma:contentTypeVersion="11" ma:contentTypeDescription="Create a new document." ma:contentTypeScope="" ma:versionID="1f16759059801f771b92c924bad64f95">
  <xsd:schema xmlns:xsd="http://www.w3.org/2001/XMLSchema" xmlns:xs="http://www.w3.org/2001/XMLSchema" xmlns:p="http://schemas.microsoft.com/office/2006/metadata/properties" xmlns:ns2="999174f3-15e2-496d-9910-2ca48a098fe6" xmlns:ns3="6d42db5b-2c6b-489e-aca7-6458cd61a4eb" targetNamespace="http://schemas.microsoft.com/office/2006/metadata/properties" ma:root="true" ma:fieldsID="35dd069d74430ff5e5a01c3b0efbf031" ns2:_="" ns3:_="">
    <xsd:import namespace="999174f3-15e2-496d-9910-2ca48a098fe6"/>
    <xsd:import namespace="6d42db5b-2c6b-489e-aca7-6458cd61a4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74f3-15e2-496d-9910-2ca48a098f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displayName="Image Tags_0" ma:hidden="true" ma:internalName="lcf76f155ced4ddcb4097134ff3c332f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42db5b-2c6b-489e-aca7-6458cd61a4eb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1bd272d-f5c2-4fd8-8c55-6023d63a3a03}" ma:internalName="TaxCatchAll" ma:showField="CatchAllData" ma:web="6d42db5b-2c6b-489e-aca7-6458cd61a4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4F4BDC-2E6B-42CC-A0C5-DECF1363668A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6d42db5b-2c6b-489e-aca7-6458cd61a4eb"/>
    <ds:schemaRef ds:uri="999174f3-15e2-496d-9910-2ca48a098fe6"/>
  </ds:schemaRefs>
</ds:datastoreItem>
</file>

<file path=customXml/itemProps2.xml><?xml version="1.0" encoding="utf-8"?>
<ds:datastoreItem xmlns:ds="http://schemas.openxmlformats.org/officeDocument/2006/customXml" ds:itemID="{D67C8B68-943F-478E-B64F-C074DE0D72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9174f3-15e2-496d-9910-2ca48a098fe6"/>
    <ds:schemaRef ds:uri="6d42db5b-2c6b-489e-aca7-6458cd61a4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117E62-8130-4ADC-B2B2-EE79059EAD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19039</TotalTime>
  <Words>1107</Words>
  <Application>Microsoft Office PowerPoint</Application>
  <PresentationFormat>Widescreen</PresentationFormat>
  <Paragraphs>255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Arial</vt:lpstr>
      <vt:lpstr>Calibri</vt:lpstr>
      <vt:lpstr>Montserrat</vt:lpstr>
      <vt:lpstr>Montserrat Medium</vt:lpstr>
      <vt:lpstr>Times New Roman</vt:lpstr>
      <vt:lpstr>Tema de Office</vt:lpstr>
      <vt:lpstr>PowerPoint Presentation</vt:lpstr>
      <vt:lpstr>Visão geral da logística da visita ao local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Luis Miranda | ENQA</dc:creator>
  <cp:lastModifiedBy>Marina Larrea</cp:lastModifiedBy>
  <cp:revision>106</cp:revision>
  <dcterms:created xsi:type="dcterms:W3CDTF">2025-09-04T07:38:39Z</dcterms:created>
  <dcterms:modified xsi:type="dcterms:W3CDTF">2026-02-04T17:37:07Z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0x0101001170DA18D6AC134EADAE1B6D9EF00DDB</vt:lpwstr>
  </property>
</Properties>
</file>