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C4B6"/>
    <a:srgbClr val="8A2E05"/>
    <a:srgbClr val="A33A0E"/>
    <a:srgbClr val="DE7F00"/>
    <a:srgbClr val="FF9100"/>
    <a:srgbClr val="CE6200"/>
    <a:srgbClr val="FF9900"/>
    <a:srgbClr val="FFDFAF"/>
    <a:srgbClr val="FF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228BE-DC43-4004-9A8E-C592EBCFD349}" v="669" dt="2026-06-13T17:41:0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S / PCA / João Dias" userId="002534a9-4a3e-4335-8478-5409b4933511" providerId="ADAL" clId="{D4CF3BC7-9879-49B7-82CB-268BB7352FC9}"/>
    <pc:docChg chg="undo custSel addSld delSld modSld sldOrd addSection delSection">
      <pc:chgData name="ARES / PCA / João Dias" userId="002534a9-4a3e-4335-8478-5409b4933511" providerId="ADAL" clId="{D4CF3BC7-9879-49B7-82CB-268BB7352FC9}" dt="2026-06-13T17:41:20.494" v="2912" actId="47"/>
      <pc:docMkLst>
        <pc:docMk/>
      </pc:docMkLst>
      <pc:sldChg chg="del">
        <pc:chgData name="ARES / PCA / João Dias" userId="002534a9-4a3e-4335-8478-5409b4933511" providerId="ADAL" clId="{D4CF3BC7-9879-49B7-82CB-268BB7352FC9}" dt="2026-06-13T16:08:42.285" v="879" actId="47"/>
        <pc:sldMkLst>
          <pc:docMk/>
          <pc:sldMk cId="2686655602" sldId="260"/>
        </pc:sldMkLst>
      </pc:sldChg>
      <pc:sldChg chg="addSp delSp modSp mod">
        <pc:chgData name="ARES / PCA / João Dias" userId="002534a9-4a3e-4335-8478-5409b4933511" providerId="ADAL" clId="{D4CF3BC7-9879-49B7-82CB-268BB7352FC9}" dt="2026-06-13T17:35:18.875" v="2820" actId="6549"/>
        <pc:sldMkLst>
          <pc:docMk/>
          <pc:sldMk cId="779591592" sldId="264"/>
        </pc:sldMkLst>
        <pc:spChg chg="mod">
          <ac:chgData name="ARES / PCA / João Dias" userId="002534a9-4a3e-4335-8478-5409b4933511" providerId="ADAL" clId="{D4CF3BC7-9879-49B7-82CB-268BB7352FC9}" dt="2026-06-13T17:35:18.875" v="2820" actId="6549"/>
          <ac:spMkLst>
            <pc:docMk/>
            <pc:sldMk cId="779591592" sldId="264"/>
            <ac:spMk id="2" creationId="{4D840A0D-0BF8-8A35-A25C-C5CBF41DDF5E}"/>
          </ac:spMkLst>
        </pc:spChg>
        <pc:picChg chg="del">
          <ac:chgData name="ARES / PCA / João Dias" userId="002534a9-4a3e-4335-8478-5409b4933511" providerId="ADAL" clId="{D4CF3BC7-9879-49B7-82CB-268BB7352FC9}" dt="2026-06-13T16:11:05.733" v="882" actId="478"/>
          <ac:picMkLst>
            <pc:docMk/>
            <pc:sldMk cId="779591592" sldId="264"/>
            <ac:picMk id="3" creationId="{3C36D605-9213-BD8C-F2CF-A7C91FC50148}"/>
          </ac:picMkLst>
        </pc:picChg>
        <pc:picChg chg="del">
          <ac:chgData name="ARES / PCA / João Dias" userId="002534a9-4a3e-4335-8478-5409b4933511" providerId="ADAL" clId="{D4CF3BC7-9879-49B7-82CB-268BB7352FC9}" dt="2026-06-13T16:11:02.208" v="881" actId="478"/>
          <ac:picMkLst>
            <pc:docMk/>
            <pc:sldMk cId="779591592" sldId="264"/>
            <ac:picMk id="4" creationId="{DD201498-C011-93C2-8E31-402DD6B3C650}"/>
          </ac:picMkLst>
        </pc:picChg>
        <pc:picChg chg="add mod">
          <ac:chgData name="ARES / PCA / João Dias" userId="002534a9-4a3e-4335-8478-5409b4933511" providerId="ADAL" clId="{D4CF3BC7-9879-49B7-82CB-268BB7352FC9}" dt="2026-06-13T16:11:21.707" v="966" actId="1035"/>
          <ac:picMkLst>
            <pc:docMk/>
            <pc:sldMk cId="779591592" sldId="264"/>
            <ac:picMk id="7" creationId="{F7E5003F-8E14-77B4-9238-85076ADAD01E}"/>
          </ac:picMkLst>
        </pc:picChg>
        <pc:picChg chg="add mod">
          <ac:chgData name="ARES / PCA / João Dias" userId="002534a9-4a3e-4335-8478-5409b4933511" providerId="ADAL" clId="{D4CF3BC7-9879-49B7-82CB-268BB7352FC9}" dt="2026-06-13T16:49:21.856" v="2040" actId="1035"/>
          <ac:picMkLst>
            <pc:docMk/>
            <pc:sldMk cId="779591592" sldId="264"/>
            <ac:picMk id="9" creationId="{88A0D2B2-C555-C18E-1B2E-B2661FF7E6CA}"/>
          </ac:picMkLst>
        </pc:picChg>
      </pc:sldChg>
      <pc:sldChg chg="del">
        <pc:chgData name="ARES / PCA / João Dias" userId="002534a9-4a3e-4335-8478-5409b4933511" providerId="ADAL" clId="{D4CF3BC7-9879-49B7-82CB-268BB7352FC9}" dt="2026-06-13T16:01:13.479" v="702" actId="47"/>
        <pc:sldMkLst>
          <pc:docMk/>
          <pc:sldMk cId="904348140" sldId="265"/>
        </pc:sldMkLst>
      </pc:sldChg>
      <pc:sldChg chg="del">
        <pc:chgData name="ARES / PCA / João Dias" userId="002534a9-4a3e-4335-8478-5409b4933511" providerId="ADAL" clId="{D4CF3BC7-9879-49B7-82CB-268BB7352FC9}" dt="2026-06-13T16:01:14.181" v="703" actId="47"/>
        <pc:sldMkLst>
          <pc:docMk/>
          <pc:sldMk cId="1808818035" sldId="266"/>
        </pc:sldMkLst>
      </pc:sldChg>
      <pc:sldChg chg="del">
        <pc:chgData name="ARES / PCA / João Dias" userId="002534a9-4a3e-4335-8478-5409b4933511" providerId="ADAL" clId="{D4CF3BC7-9879-49B7-82CB-268BB7352FC9}" dt="2026-06-13T16:01:14.852" v="704" actId="47"/>
        <pc:sldMkLst>
          <pc:docMk/>
          <pc:sldMk cId="972893044" sldId="267"/>
        </pc:sldMkLst>
      </pc:sldChg>
      <pc:sldChg chg="del">
        <pc:chgData name="ARES / PCA / João Dias" userId="002534a9-4a3e-4335-8478-5409b4933511" providerId="ADAL" clId="{D4CF3BC7-9879-49B7-82CB-268BB7352FC9}" dt="2026-06-13T16:01:15.527" v="705" actId="47"/>
        <pc:sldMkLst>
          <pc:docMk/>
          <pc:sldMk cId="1406969219" sldId="268"/>
        </pc:sldMkLst>
      </pc:sldChg>
      <pc:sldChg chg="del">
        <pc:chgData name="ARES / PCA / João Dias" userId="002534a9-4a3e-4335-8478-5409b4933511" providerId="ADAL" clId="{D4CF3BC7-9879-49B7-82CB-268BB7352FC9}" dt="2026-06-13T16:01:16.232" v="706" actId="47"/>
        <pc:sldMkLst>
          <pc:docMk/>
          <pc:sldMk cId="860581821" sldId="269"/>
        </pc:sldMkLst>
      </pc:sldChg>
      <pc:sldChg chg="del">
        <pc:chgData name="ARES / PCA / João Dias" userId="002534a9-4a3e-4335-8478-5409b4933511" providerId="ADAL" clId="{D4CF3BC7-9879-49B7-82CB-268BB7352FC9}" dt="2026-06-13T16:01:16.894" v="707" actId="47"/>
        <pc:sldMkLst>
          <pc:docMk/>
          <pc:sldMk cId="2407969709" sldId="270"/>
        </pc:sldMkLst>
      </pc:sldChg>
      <pc:sldChg chg="del">
        <pc:chgData name="ARES / PCA / João Dias" userId="002534a9-4a3e-4335-8478-5409b4933511" providerId="ADAL" clId="{D4CF3BC7-9879-49B7-82CB-268BB7352FC9}" dt="2026-06-13T16:01:17.523" v="708" actId="47"/>
        <pc:sldMkLst>
          <pc:docMk/>
          <pc:sldMk cId="4220061196" sldId="271"/>
        </pc:sldMkLst>
      </pc:sldChg>
      <pc:sldChg chg="del">
        <pc:chgData name="ARES / PCA / João Dias" userId="002534a9-4a3e-4335-8478-5409b4933511" providerId="ADAL" clId="{D4CF3BC7-9879-49B7-82CB-268BB7352FC9}" dt="2026-06-13T16:01:18.167" v="709" actId="47"/>
        <pc:sldMkLst>
          <pc:docMk/>
          <pc:sldMk cId="1993402628" sldId="272"/>
        </pc:sldMkLst>
      </pc:sldChg>
      <pc:sldChg chg="del">
        <pc:chgData name="ARES / PCA / João Dias" userId="002534a9-4a3e-4335-8478-5409b4933511" providerId="ADAL" clId="{D4CF3BC7-9879-49B7-82CB-268BB7352FC9}" dt="2026-06-13T16:01:18.795" v="710" actId="47"/>
        <pc:sldMkLst>
          <pc:docMk/>
          <pc:sldMk cId="3951708684" sldId="273"/>
        </pc:sldMkLst>
      </pc:sldChg>
      <pc:sldChg chg="del">
        <pc:chgData name="ARES / PCA / João Dias" userId="002534a9-4a3e-4335-8478-5409b4933511" providerId="ADAL" clId="{D4CF3BC7-9879-49B7-82CB-268BB7352FC9}" dt="2026-06-13T16:01:20.264" v="711" actId="47"/>
        <pc:sldMkLst>
          <pc:docMk/>
          <pc:sldMk cId="1498622614" sldId="274"/>
        </pc:sldMkLst>
      </pc:sldChg>
      <pc:sldChg chg="addSp delSp modSp del mod">
        <pc:chgData name="ARES / PCA / João Dias" userId="002534a9-4a3e-4335-8478-5409b4933511" providerId="ADAL" clId="{D4CF3BC7-9879-49B7-82CB-268BB7352FC9}" dt="2026-06-13T17:41:20.494" v="2912" actId="47"/>
        <pc:sldMkLst>
          <pc:docMk/>
          <pc:sldMk cId="500374121" sldId="275"/>
        </pc:sldMkLst>
        <pc:spChg chg="mod">
          <ac:chgData name="ARES / PCA / João Dias" userId="002534a9-4a3e-4335-8478-5409b4933511" providerId="ADAL" clId="{D4CF3BC7-9879-49B7-82CB-268BB7352FC9}" dt="2026-06-13T16:23:20.661" v="1453" actId="404"/>
          <ac:spMkLst>
            <pc:docMk/>
            <pc:sldMk cId="500374121" sldId="275"/>
            <ac:spMk id="4" creationId="{3C6147BB-F374-C881-0030-1EBDB34EB4DE}"/>
          </ac:spMkLst>
        </pc:spChg>
        <pc:spChg chg="del mod">
          <ac:chgData name="ARES / PCA / João Dias" userId="002534a9-4a3e-4335-8478-5409b4933511" providerId="ADAL" clId="{D4CF3BC7-9879-49B7-82CB-268BB7352FC9}" dt="2026-06-13T16:03:19.598" v="873" actId="478"/>
          <ac:spMkLst>
            <pc:docMk/>
            <pc:sldMk cId="500374121" sldId="275"/>
            <ac:spMk id="8" creationId="{E54DF377-E7C7-ACEE-537D-B34ACA5AA12C}"/>
          </ac:spMkLst>
        </pc:spChg>
        <pc:spChg chg="mod">
          <ac:chgData name="ARES / PCA / João Dias" userId="002534a9-4a3e-4335-8478-5409b4933511" providerId="ADAL" clId="{D4CF3BC7-9879-49B7-82CB-268BB7352FC9}" dt="2026-06-13T16:20:05.028" v="1440" actId="1036"/>
          <ac:spMkLst>
            <pc:docMk/>
            <pc:sldMk cId="500374121" sldId="275"/>
            <ac:spMk id="11" creationId="{DA8BD084-D874-F9C2-3E57-DF992B13D654}"/>
          </ac:spMkLst>
        </pc:spChg>
        <pc:picChg chg="del mod">
          <ac:chgData name="ARES / PCA / João Dias" userId="002534a9-4a3e-4335-8478-5409b4933511" providerId="ADAL" clId="{D4CF3BC7-9879-49B7-82CB-268BB7352FC9}" dt="2026-06-13T16:17:37.762" v="1368" actId="478"/>
          <ac:picMkLst>
            <pc:docMk/>
            <pc:sldMk cId="500374121" sldId="275"/>
            <ac:picMk id="2" creationId="{EF164DCE-1962-AC74-A5B8-118708DBE214}"/>
          </ac:picMkLst>
        </pc:picChg>
        <pc:picChg chg="add mod">
          <ac:chgData name="ARES / PCA / João Dias" userId="002534a9-4a3e-4335-8478-5409b4933511" providerId="ADAL" clId="{D4CF3BC7-9879-49B7-82CB-268BB7352FC9}" dt="2026-06-13T16:15:05.252" v="1158" actId="1037"/>
          <ac:picMkLst>
            <pc:docMk/>
            <pc:sldMk cId="500374121" sldId="275"/>
            <ac:picMk id="3" creationId="{03B7CAFF-3E26-029D-608C-D2F35C7F8934}"/>
          </ac:picMkLst>
        </pc:picChg>
        <pc:picChg chg="del">
          <ac:chgData name="ARES / PCA / João Dias" userId="002534a9-4a3e-4335-8478-5409b4933511" providerId="ADAL" clId="{D4CF3BC7-9879-49B7-82CB-268BB7352FC9}" dt="2026-06-13T16:01:34.431" v="712" actId="478"/>
          <ac:picMkLst>
            <pc:docMk/>
            <pc:sldMk cId="500374121" sldId="275"/>
            <ac:picMk id="6" creationId="{8B12766B-B07C-FFBD-6144-DB49E4EDD43E}"/>
          </ac:picMkLst>
        </pc:picChg>
        <pc:picChg chg="add mod">
          <ac:chgData name="ARES / PCA / João Dias" userId="002534a9-4a3e-4335-8478-5409b4933511" providerId="ADAL" clId="{D4CF3BC7-9879-49B7-82CB-268BB7352FC9}" dt="2026-06-13T16:14:49.458" v="1147" actId="1036"/>
          <ac:picMkLst>
            <pc:docMk/>
            <pc:sldMk cId="500374121" sldId="275"/>
            <ac:picMk id="7" creationId="{AA816EE3-BC29-716C-2AD1-B37E6171ABE2}"/>
          </ac:picMkLst>
        </pc:picChg>
        <pc:picChg chg="add mod">
          <ac:chgData name="ARES / PCA / João Dias" userId="002534a9-4a3e-4335-8478-5409b4933511" providerId="ADAL" clId="{D4CF3BC7-9879-49B7-82CB-268BB7352FC9}" dt="2026-06-13T17:36:31.788" v="2826" actId="14100"/>
          <ac:picMkLst>
            <pc:docMk/>
            <pc:sldMk cId="500374121" sldId="275"/>
            <ac:picMk id="9" creationId="{6B3F6CD3-0370-F810-8CA3-8F9849BAEC39}"/>
          </ac:picMkLst>
        </pc:picChg>
        <pc:picChg chg="add del mod">
          <ac:chgData name="ARES / PCA / João Dias" userId="002534a9-4a3e-4335-8478-5409b4933511" providerId="ADAL" clId="{D4CF3BC7-9879-49B7-82CB-268BB7352FC9}" dt="2026-06-13T17:39:42.842" v="2909" actId="478"/>
          <ac:picMkLst>
            <pc:docMk/>
            <pc:sldMk cId="500374121" sldId="275"/>
            <ac:picMk id="10" creationId="{EA988E59-B415-4629-7075-1BF26EA583C2}"/>
          </ac:picMkLst>
        </pc:picChg>
        <pc:picChg chg="add mod">
          <ac:chgData name="ARES / PCA / João Dias" userId="002534a9-4a3e-4335-8478-5409b4933511" providerId="ADAL" clId="{D4CF3BC7-9879-49B7-82CB-268BB7352FC9}" dt="2026-06-13T17:39:39.950" v="2908" actId="1076"/>
          <ac:picMkLst>
            <pc:docMk/>
            <pc:sldMk cId="500374121" sldId="275"/>
            <ac:picMk id="12" creationId="{F73A184B-1595-125C-A35C-ECF3473A5F3E}"/>
          </ac:picMkLst>
        </pc:picChg>
      </pc:sldChg>
      <pc:sldChg chg="add">
        <pc:chgData name="ARES / PCA / João Dias" userId="002534a9-4a3e-4335-8478-5409b4933511" providerId="ADAL" clId="{D4CF3BC7-9879-49B7-82CB-268BB7352FC9}" dt="2026-06-13T16:15:16.361" v="1159"/>
        <pc:sldMkLst>
          <pc:docMk/>
          <pc:sldMk cId="3970831490" sldId="276"/>
        </pc:sldMkLst>
      </pc:sldChg>
      <pc:sldChg chg="modSp add mod">
        <pc:chgData name="ARES / PCA / João Dias" userId="002534a9-4a3e-4335-8478-5409b4933511" providerId="ADAL" clId="{D4CF3BC7-9879-49B7-82CB-268BB7352FC9}" dt="2026-06-13T17:40:37.087" v="2910" actId="113"/>
        <pc:sldMkLst>
          <pc:docMk/>
          <pc:sldMk cId="3708785572" sldId="277"/>
        </pc:sldMkLst>
        <pc:spChg chg="mod">
          <ac:chgData name="ARES / PCA / João Dias" userId="002534a9-4a3e-4335-8478-5409b4933511" providerId="ADAL" clId="{D4CF3BC7-9879-49B7-82CB-268BB7352FC9}" dt="2026-06-13T16:23:14.300" v="1452" actId="404"/>
          <ac:spMkLst>
            <pc:docMk/>
            <pc:sldMk cId="3708785572" sldId="277"/>
            <ac:spMk id="4" creationId="{7788423D-07E1-4FDA-2A2D-51E7E788723E}"/>
          </ac:spMkLst>
        </pc:spChg>
        <pc:spChg chg="mod">
          <ac:chgData name="ARES / PCA / João Dias" userId="002534a9-4a3e-4335-8478-5409b4933511" providerId="ADAL" clId="{D4CF3BC7-9879-49B7-82CB-268BB7352FC9}" dt="2026-06-13T17:40:37.087" v="2910" actId="113"/>
          <ac:spMkLst>
            <pc:docMk/>
            <pc:sldMk cId="3708785572" sldId="277"/>
            <ac:spMk id="11" creationId="{BF83979E-3D14-ECF5-8DB5-995E9B85C84F}"/>
          </ac:spMkLst>
        </pc:spChg>
      </pc:sldChg>
      <pc:sldChg chg="add del">
        <pc:chgData name="ARES / PCA / João Dias" userId="002534a9-4a3e-4335-8478-5409b4933511" providerId="ADAL" clId="{D4CF3BC7-9879-49B7-82CB-268BB7352FC9}" dt="2026-06-13T16:20:39.168" v="1443"/>
        <pc:sldMkLst>
          <pc:docMk/>
          <pc:sldMk cId="2122721320" sldId="278"/>
        </pc:sldMkLst>
      </pc:sldChg>
      <pc:sldChg chg="modSp add del mod">
        <pc:chgData name="ARES / PCA / João Dias" userId="002534a9-4a3e-4335-8478-5409b4933511" providerId="ADAL" clId="{D4CF3BC7-9879-49B7-82CB-268BB7352FC9}" dt="2026-06-13T16:27:10.514" v="1479" actId="47"/>
        <pc:sldMkLst>
          <pc:docMk/>
          <pc:sldMk cId="2515140170" sldId="278"/>
        </pc:sldMkLst>
        <pc:spChg chg="mod">
          <ac:chgData name="ARES / PCA / João Dias" userId="002534a9-4a3e-4335-8478-5409b4933511" providerId="ADAL" clId="{D4CF3BC7-9879-49B7-82CB-268BB7352FC9}" dt="2026-06-13T16:23:07.498" v="1451" actId="404"/>
          <ac:spMkLst>
            <pc:docMk/>
            <pc:sldMk cId="2515140170" sldId="278"/>
            <ac:spMk id="4" creationId="{A3C7806F-7686-798F-F049-93B1C5672AEB}"/>
          </ac:spMkLst>
        </pc:spChg>
        <pc:spChg chg="mod">
          <ac:chgData name="ARES / PCA / João Dias" userId="002534a9-4a3e-4335-8478-5409b4933511" providerId="ADAL" clId="{D4CF3BC7-9879-49B7-82CB-268BB7352FC9}" dt="2026-06-13T16:25:37.368" v="1473" actId="20577"/>
          <ac:spMkLst>
            <pc:docMk/>
            <pc:sldMk cId="2515140170" sldId="278"/>
            <ac:spMk id="11" creationId="{8EC9107F-D235-45F0-2954-E8A2E46B23AF}"/>
          </ac:spMkLst>
        </pc:spChg>
      </pc:sldChg>
      <pc:sldChg chg="modSp add mod">
        <pc:chgData name="ARES / PCA / João Dias" userId="002534a9-4a3e-4335-8478-5409b4933511" providerId="ADAL" clId="{D4CF3BC7-9879-49B7-82CB-268BB7352FC9}" dt="2026-06-13T16:27:31.303" v="1480" actId="207"/>
        <pc:sldMkLst>
          <pc:docMk/>
          <pc:sldMk cId="3703874615" sldId="279"/>
        </pc:sldMkLst>
        <pc:spChg chg="mod">
          <ac:chgData name="ARES / PCA / João Dias" userId="002534a9-4a3e-4335-8478-5409b4933511" providerId="ADAL" clId="{D4CF3BC7-9879-49B7-82CB-268BB7352FC9}" dt="2026-06-13T16:27:31.303" v="1480" actId="207"/>
          <ac:spMkLst>
            <pc:docMk/>
            <pc:sldMk cId="3703874615" sldId="279"/>
            <ac:spMk id="11" creationId="{FE780AEF-724B-1A28-CE48-819FF213B63D}"/>
          </ac:spMkLst>
        </pc:spChg>
      </pc:sldChg>
      <pc:sldChg chg="add">
        <pc:chgData name="ARES / PCA / João Dias" userId="002534a9-4a3e-4335-8478-5409b4933511" providerId="ADAL" clId="{D4CF3BC7-9879-49B7-82CB-268BB7352FC9}" dt="2026-06-13T16:27:07.150" v="1478"/>
        <pc:sldMkLst>
          <pc:docMk/>
          <pc:sldMk cId="4141211787" sldId="280"/>
        </pc:sldMkLst>
      </pc:sldChg>
      <pc:sldChg chg="modSp add mod">
        <pc:chgData name="ARES / PCA / João Dias" userId="002534a9-4a3e-4335-8478-5409b4933511" providerId="ADAL" clId="{D4CF3BC7-9879-49B7-82CB-268BB7352FC9}" dt="2026-06-13T16:54:11.616" v="2118" actId="115"/>
        <pc:sldMkLst>
          <pc:docMk/>
          <pc:sldMk cId="2299201590" sldId="281"/>
        </pc:sldMkLst>
        <pc:spChg chg="mod">
          <ac:chgData name="ARES / PCA / João Dias" userId="002534a9-4a3e-4335-8478-5409b4933511" providerId="ADAL" clId="{D4CF3BC7-9879-49B7-82CB-268BB7352FC9}" dt="2026-06-13T16:30:03.949" v="1484" actId="14100"/>
          <ac:spMkLst>
            <pc:docMk/>
            <pc:sldMk cId="2299201590" sldId="281"/>
            <ac:spMk id="4" creationId="{2C652940-C291-2DF0-CD3F-AA57D8ACFC21}"/>
          </ac:spMkLst>
        </pc:spChg>
        <pc:spChg chg="mod">
          <ac:chgData name="ARES / PCA / João Dias" userId="002534a9-4a3e-4335-8478-5409b4933511" providerId="ADAL" clId="{D4CF3BC7-9879-49B7-82CB-268BB7352FC9}" dt="2026-06-13T16:54:11.616" v="2118" actId="115"/>
          <ac:spMkLst>
            <pc:docMk/>
            <pc:sldMk cId="2299201590" sldId="281"/>
            <ac:spMk id="11" creationId="{0F536021-237D-2CD5-FD7A-96E9266C1BD5}"/>
          </ac:spMkLst>
        </pc:spChg>
      </pc:sldChg>
      <pc:sldChg chg="add">
        <pc:chgData name="ARES / PCA / João Dias" userId="002534a9-4a3e-4335-8478-5409b4933511" providerId="ADAL" clId="{D4CF3BC7-9879-49B7-82CB-268BB7352FC9}" dt="2026-06-13T16:33:13.089" v="1538"/>
        <pc:sldMkLst>
          <pc:docMk/>
          <pc:sldMk cId="2156062334" sldId="282"/>
        </pc:sldMkLst>
      </pc:sldChg>
      <pc:sldChg chg="addSp delSp modSp add mod modClrScheme chgLayout">
        <pc:chgData name="ARES / PCA / João Dias" userId="002534a9-4a3e-4335-8478-5409b4933511" providerId="ADAL" clId="{D4CF3BC7-9879-49B7-82CB-268BB7352FC9}" dt="2026-06-13T16:47:47.936" v="1869" actId="14100"/>
        <pc:sldMkLst>
          <pc:docMk/>
          <pc:sldMk cId="3275164011" sldId="283"/>
        </pc:sldMkLst>
        <pc:spChg chg="add del mod ord">
          <ac:chgData name="ARES / PCA / João Dias" userId="002534a9-4a3e-4335-8478-5409b4933511" providerId="ADAL" clId="{D4CF3BC7-9879-49B7-82CB-268BB7352FC9}" dt="2026-06-13T16:39:56.046" v="1594" actId="22"/>
          <ac:spMkLst>
            <pc:docMk/>
            <pc:sldMk cId="3275164011" sldId="283"/>
            <ac:spMk id="2" creationId="{CB6F7C43-4861-085F-FB80-27D877BD1ED4}"/>
          </ac:spMkLst>
        </pc:spChg>
        <pc:spChg chg="mod ord">
          <ac:chgData name="ARES / PCA / João Dias" userId="002534a9-4a3e-4335-8478-5409b4933511" providerId="ADAL" clId="{D4CF3BC7-9879-49B7-82CB-268BB7352FC9}" dt="2026-06-13T16:47:47.936" v="1869" actId="14100"/>
          <ac:spMkLst>
            <pc:docMk/>
            <pc:sldMk cId="3275164011" sldId="283"/>
            <ac:spMk id="4" creationId="{AFE95D93-FEF7-ED86-18F7-9B19203FD74A}"/>
          </ac:spMkLst>
        </pc:spChg>
        <pc:spChg chg="add del mod ord">
          <ac:chgData name="ARES / PCA / João Dias" userId="002534a9-4a3e-4335-8478-5409b4933511" providerId="ADAL" clId="{D4CF3BC7-9879-49B7-82CB-268BB7352FC9}" dt="2026-06-13T16:41:55.418" v="1639"/>
          <ac:spMkLst>
            <pc:docMk/>
            <pc:sldMk cId="3275164011" sldId="283"/>
            <ac:spMk id="5" creationId="{40F307D8-BAE6-9506-5D21-57D088796D81}"/>
          </ac:spMkLst>
        </pc:spChg>
        <pc:spChg chg="add del mod">
          <ac:chgData name="ARES / PCA / João Dias" userId="002534a9-4a3e-4335-8478-5409b4933511" providerId="ADAL" clId="{D4CF3BC7-9879-49B7-82CB-268BB7352FC9}" dt="2026-06-13T16:40:40.266" v="1596"/>
          <ac:spMkLst>
            <pc:docMk/>
            <pc:sldMk cId="3275164011" sldId="283"/>
            <ac:spMk id="10" creationId="{B15E1AAC-A999-E2BD-122E-E47BB5A9A7E7}"/>
          </ac:spMkLst>
        </pc:spChg>
        <pc:spChg chg="mod">
          <ac:chgData name="ARES / PCA / João Dias" userId="002534a9-4a3e-4335-8478-5409b4933511" providerId="ADAL" clId="{D4CF3BC7-9879-49B7-82CB-268BB7352FC9}" dt="2026-06-13T16:35:35.010" v="1589" actId="1036"/>
          <ac:spMkLst>
            <pc:docMk/>
            <pc:sldMk cId="3275164011" sldId="283"/>
            <ac:spMk id="11" creationId="{4ACB1422-7A13-312A-8BF2-93818BF0C7CA}"/>
          </ac:spMkLst>
        </pc:spChg>
        <pc:spChg chg="add del mod">
          <ac:chgData name="ARES / PCA / João Dias" userId="002534a9-4a3e-4335-8478-5409b4933511" providerId="ADAL" clId="{D4CF3BC7-9879-49B7-82CB-268BB7352FC9}" dt="2026-06-13T16:42:55.952" v="1668" actId="478"/>
          <ac:spMkLst>
            <pc:docMk/>
            <pc:sldMk cId="3275164011" sldId="283"/>
            <ac:spMk id="15" creationId="{C5258E2F-F0FE-2024-9536-5B4DDD02C1AE}"/>
          </ac:spMkLst>
        </pc:spChg>
        <pc:spChg chg="add del mod">
          <ac:chgData name="ARES / PCA / João Dias" userId="002534a9-4a3e-4335-8478-5409b4933511" providerId="ADAL" clId="{D4CF3BC7-9879-49B7-82CB-268BB7352FC9}" dt="2026-06-13T16:42:52.951" v="1667" actId="478"/>
          <ac:spMkLst>
            <pc:docMk/>
            <pc:sldMk cId="3275164011" sldId="283"/>
            <ac:spMk id="17" creationId="{C2234F06-8A33-EF7E-95C4-E4F4AA686736}"/>
          </ac:spMkLst>
        </pc:spChg>
        <pc:picChg chg="add del mod ord">
          <ac:chgData name="ARES / PCA / João Dias" userId="002534a9-4a3e-4335-8478-5409b4933511" providerId="ADAL" clId="{D4CF3BC7-9879-49B7-82CB-268BB7352FC9}" dt="2026-06-13T16:40:36.623" v="1595" actId="478"/>
          <ac:picMkLst>
            <pc:docMk/>
            <pc:sldMk cId="3275164011" sldId="283"/>
            <ac:picMk id="8" creationId="{9A1BBFA6-E104-A638-8B97-3C2043602B8D}"/>
          </ac:picMkLst>
        </pc:picChg>
        <pc:picChg chg="add del mod">
          <ac:chgData name="ARES / PCA / João Dias" userId="002534a9-4a3e-4335-8478-5409b4933511" providerId="ADAL" clId="{D4CF3BC7-9879-49B7-82CB-268BB7352FC9}" dt="2026-06-13T16:42:43.295" v="1665" actId="478"/>
          <ac:picMkLst>
            <pc:docMk/>
            <pc:sldMk cId="3275164011" sldId="283"/>
            <ac:picMk id="12" creationId="{5DAEE41B-BF1E-2B06-4B6A-25FB80216313}"/>
          </ac:picMkLst>
        </pc:picChg>
        <pc:picChg chg="add del mod">
          <ac:chgData name="ARES / PCA / João Dias" userId="002534a9-4a3e-4335-8478-5409b4933511" providerId="ADAL" clId="{D4CF3BC7-9879-49B7-82CB-268BB7352FC9}" dt="2026-06-13T16:42:45.723" v="1666" actId="478"/>
          <ac:picMkLst>
            <pc:docMk/>
            <pc:sldMk cId="3275164011" sldId="283"/>
            <ac:picMk id="13" creationId="{242291EE-D44E-127E-971D-BBF5E47BD0B4}"/>
          </ac:picMkLst>
        </pc:picChg>
      </pc:sldChg>
      <pc:sldChg chg="addSp delSp modSp add mod">
        <pc:chgData name="ARES / PCA / João Dias" userId="002534a9-4a3e-4335-8478-5409b4933511" providerId="ADAL" clId="{D4CF3BC7-9879-49B7-82CB-268BB7352FC9}" dt="2026-06-13T16:47:39.453" v="1868" actId="14100"/>
        <pc:sldMkLst>
          <pc:docMk/>
          <pc:sldMk cId="3322081285" sldId="284"/>
        </pc:sldMkLst>
        <pc:spChg chg="mod">
          <ac:chgData name="ARES / PCA / João Dias" userId="002534a9-4a3e-4335-8478-5409b4933511" providerId="ADAL" clId="{D4CF3BC7-9879-49B7-82CB-268BB7352FC9}" dt="2026-06-13T16:47:39.453" v="1868" actId="14100"/>
          <ac:spMkLst>
            <pc:docMk/>
            <pc:sldMk cId="3322081285" sldId="284"/>
            <ac:spMk id="4" creationId="{56ED05A7-3C95-7054-3D46-4B1B5EA6E303}"/>
          </ac:spMkLst>
        </pc:spChg>
        <pc:spChg chg="add del mod">
          <ac:chgData name="ARES / PCA / João Dias" userId="002534a9-4a3e-4335-8478-5409b4933511" providerId="ADAL" clId="{D4CF3BC7-9879-49B7-82CB-268BB7352FC9}" dt="2026-06-13T16:46:04.637" v="1862" actId="478"/>
          <ac:spMkLst>
            <pc:docMk/>
            <pc:sldMk cId="3322081285" sldId="284"/>
            <ac:spMk id="5" creationId="{085887D6-A6EF-5E7E-BBC6-E7A92F6D4D1D}"/>
          </ac:spMkLst>
        </pc:spChg>
        <pc:picChg chg="del">
          <ac:chgData name="ARES / PCA / João Dias" userId="002534a9-4a3e-4335-8478-5409b4933511" providerId="ADAL" clId="{D4CF3BC7-9879-49B7-82CB-268BB7352FC9}" dt="2026-06-13T16:45:56.418" v="1861" actId="478"/>
          <ac:picMkLst>
            <pc:docMk/>
            <pc:sldMk cId="3322081285" sldId="284"/>
            <ac:picMk id="13" creationId="{9351426A-F06E-EA91-0BAA-BFCCD5673A7F}"/>
          </ac:picMkLst>
        </pc:picChg>
      </pc:sldChg>
      <pc:sldChg chg="add del">
        <pc:chgData name="ARES / PCA / João Dias" userId="002534a9-4a3e-4335-8478-5409b4933511" providerId="ADAL" clId="{D4CF3BC7-9879-49B7-82CB-268BB7352FC9}" dt="2026-06-13T16:51:20.714" v="2043" actId="47"/>
        <pc:sldMkLst>
          <pc:docMk/>
          <pc:sldMk cId="3221950271" sldId="285"/>
        </pc:sldMkLst>
      </pc:sldChg>
      <pc:sldChg chg="addSp modSp add mod">
        <pc:chgData name="ARES / PCA / João Dias" userId="002534a9-4a3e-4335-8478-5409b4933511" providerId="ADAL" clId="{D4CF3BC7-9879-49B7-82CB-268BB7352FC9}" dt="2026-06-13T16:47:33.386" v="1867" actId="14100"/>
        <pc:sldMkLst>
          <pc:docMk/>
          <pc:sldMk cId="1158695927" sldId="286"/>
        </pc:sldMkLst>
        <pc:spChg chg="mod">
          <ac:chgData name="ARES / PCA / João Dias" userId="002534a9-4a3e-4335-8478-5409b4933511" providerId="ADAL" clId="{D4CF3BC7-9879-49B7-82CB-268BB7352FC9}" dt="2026-06-13T16:47:33.386" v="1867" actId="14100"/>
          <ac:spMkLst>
            <pc:docMk/>
            <pc:sldMk cId="1158695927" sldId="286"/>
            <ac:spMk id="4" creationId="{325078BA-31DC-05E6-DA6A-55F73BA7016C}"/>
          </ac:spMkLst>
        </pc:spChg>
        <pc:spChg chg="add mod">
          <ac:chgData name="ARES / PCA / João Dias" userId="002534a9-4a3e-4335-8478-5409b4933511" providerId="ADAL" clId="{D4CF3BC7-9879-49B7-82CB-268BB7352FC9}" dt="2026-06-13T16:45:16.182" v="1860" actId="14100"/>
          <ac:spMkLst>
            <pc:docMk/>
            <pc:sldMk cId="1158695927" sldId="286"/>
            <ac:spMk id="5" creationId="{CCEBBCC6-A350-7E76-CEF9-A3205E154D5F}"/>
          </ac:spMkLst>
        </pc:spChg>
      </pc:sldChg>
      <pc:sldChg chg="modSp add mod">
        <pc:chgData name="ARES / PCA / João Dias" userId="002534a9-4a3e-4335-8478-5409b4933511" providerId="ADAL" clId="{D4CF3BC7-9879-49B7-82CB-268BB7352FC9}" dt="2026-06-13T16:59:26.449" v="2165" actId="108"/>
        <pc:sldMkLst>
          <pc:docMk/>
          <pc:sldMk cId="3238087080" sldId="287"/>
        </pc:sldMkLst>
        <pc:spChg chg="mod">
          <ac:chgData name="ARES / PCA / João Dias" userId="002534a9-4a3e-4335-8478-5409b4933511" providerId="ADAL" clId="{D4CF3BC7-9879-49B7-82CB-268BB7352FC9}" dt="2026-06-13T16:47:24.422" v="1866" actId="207"/>
          <ac:spMkLst>
            <pc:docMk/>
            <pc:sldMk cId="3238087080" sldId="287"/>
            <ac:spMk id="4" creationId="{120E8AF1-351D-A013-C4F1-113DADAAEB8E}"/>
          </ac:spMkLst>
        </pc:spChg>
        <pc:spChg chg="mod">
          <ac:chgData name="ARES / PCA / João Dias" userId="002534a9-4a3e-4335-8478-5409b4933511" providerId="ADAL" clId="{D4CF3BC7-9879-49B7-82CB-268BB7352FC9}" dt="2026-06-13T16:59:26.449" v="2165" actId="108"/>
          <ac:spMkLst>
            <pc:docMk/>
            <pc:sldMk cId="3238087080" sldId="287"/>
            <ac:spMk id="11" creationId="{7DDDC7C4-5BCE-E904-0E12-3A5DFB8A7E9A}"/>
          </ac:spMkLst>
        </pc:spChg>
      </pc:sldChg>
      <pc:sldChg chg="addSp delSp modSp add mod">
        <pc:chgData name="ARES / PCA / João Dias" userId="002534a9-4a3e-4335-8478-5409b4933511" providerId="ADAL" clId="{D4CF3BC7-9879-49B7-82CB-268BB7352FC9}" dt="2026-06-13T17:05:02.672" v="2359" actId="20577"/>
        <pc:sldMkLst>
          <pc:docMk/>
          <pc:sldMk cId="2759653218" sldId="288"/>
        </pc:sldMkLst>
        <pc:spChg chg="mod">
          <ac:chgData name="ARES / PCA / João Dias" userId="002534a9-4a3e-4335-8478-5409b4933511" providerId="ADAL" clId="{D4CF3BC7-9879-49B7-82CB-268BB7352FC9}" dt="2026-06-13T17:05:02.672" v="2359" actId="20577"/>
          <ac:spMkLst>
            <pc:docMk/>
            <pc:sldMk cId="2759653218" sldId="288"/>
            <ac:spMk id="4" creationId="{EA4739F0-3DC1-09A1-5FD5-A3AA77F2A7DE}"/>
          </ac:spMkLst>
        </pc:spChg>
        <pc:spChg chg="mod">
          <ac:chgData name="ARES / PCA / João Dias" userId="002534a9-4a3e-4335-8478-5409b4933511" providerId="ADAL" clId="{D4CF3BC7-9879-49B7-82CB-268BB7352FC9}" dt="2026-06-13T17:04:13.007" v="2331" actId="207"/>
          <ac:spMkLst>
            <pc:docMk/>
            <pc:sldMk cId="2759653218" sldId="288"/>
            <ac:spMk id="11" creationId="{C22518E8-4A44-E2BD-6C64-070671B91C00}"/>
          </ac:spMkLst>
        </pc:spChg>
        <pc:graphicFrameChg chg="add del mod modGraphic">
          <ac:chgData name="ARES / PCA / João Dias" userId="002534a9-4a3e-4335-8478-5409b4933511" providerId="ADAL" clId="{D4CF3BC7-9879-49B7-82CB-268BB7352FC9}" dt="2026-06-13T17:04:01.312" v="2330" actId="478"/>
          <ac:graphicFrameMkLst>
            <pc:docMk/>
            <pc:sldMk cId="2759653218" sldId="288"/>
            <ac:graphicFrameMk id="2" creationId="{98210ECF-FADC-9DD1-FBCC-EFDF081502DB}"/>
          </ac:graphicFrameMkLst>
        </pc:graphicFrameChg>
      </pc:sldChg>
      <pc:sldChg chg="modSp add mod">
        <pc:chgData name="ARES / PCA / João Dias" userId="002534a9-4a3e-4335-8478-5409b4933511" providerId="ADAL" clId="{D4CF3BC7-9879-49B7-82CB-268BB7352FC9}" dt="2026-06-13T17:04:53.626" v="2345" actId="20577"/>
        <pc:sldMkLst>
          <pc:docMk/>
          <pc:sldMk cId="2753422409" sldId="289"/>
        </pc:sldMkLst>
        <pc:spChg chg="mod">
          <ac:chgData name="ARES / PCA / João Dias" userId="002534a9-4a3e-4335-8478-5409b4933511" providerId="ADAL" clId="{D4CF3BC7-9879-49B7-82CB-268BB7352FC9}" dt="2026-06-13T17:04:53.626" v="2345" actId="20577"/>
          <ac:spMkLst>
            <pc:docMk/>
            <pc:sldMk cId="2753422409" sldId="289"/>
            <ac:spMk id="4" creationId="{EE2B741A-DC67-692B-CD05-B2A44250A732}"/>
          </ac:spMkLst>
        </pc:spChg>
      </pc:sldChg>
      <pc:sldChg chg="modSp add mod">
        <pc:chgData name="ARES / PCA / João Dias" userId="002534a9-4a3e-4335-8478-5409b4933511" providerId="ADAL" clId="{D4CF3BC7-9879-49B7-82CB-268BB7352FC9}" dt="2026-06-13T17:09:38.085" v="2393" actId="207"/>
        <pc:sldMkLst>
          <pc:docMk/>
          <pc:sldMk cId="1822380049" sldId="290"/>
        </pc:sldMkLst>
        <pc:spChg chg="mod">
          <ac:chgData name="ARES / PCA / João Dias" userId="002534a9-4a3e-4335-8478-5409b4933511" providerId="ADAL" clId="{D4CF3BC7-9879-49B7-82CB-268BB7352FC9}" dt="2026-06-13T17:07:38.528" v="2363" actId="207"/>
          <ac:spMkLst>
            <pc:docMk/>
            <pc:sldMk cId="1822380049" sldId="290"/>
            <ac:spMk id="4" creationId="{B25B3681-4563-99C4-7C11-2BC135053474}"/>
          </ac:spMkLst>
        </pc:spChg>
        <pc:spChg chg="mod">
          <ac:chgData name="ARES / PCA / João Dias" userId="002534a9-4a3e-4335-8478-5409b4933511" providerId="ADAL" clId="{D4CF3BC7-9879-49B7-82CB-268BB7352FC9}" dt="2026-06-13T17:09:38.085" v="2393" actId="207"/>
          <ac:spMkLst>
            <pc:docMk/>
            <pc:sldMk cId="1822380049" sldId="290"/>
            <ac:spMk id="11" creationId="{DB9BD87F-8964-40A8-4A49-49DA9F4123C0}"/>
          </ac:spMkLst>
        </pc:spChg>
      </pc:sldChg>
      <pc:sldChg chg="add">
        <pc:chgData name="ARES / PCA / João Dias" userId="002534a9-4a3e-4335-8478-5409b4933511" providerId="ADAL" clId="{D4CF3BC7-9879-49B7-82CB-268BB7352FC9}" dt="2026-06-13T17:09:30.745" v="2392"/>
        <pc:sldMkLst>
          <pc:docMk/>
          <pc:sldMk cId="2289069461" sldId="291"/>
        </pc:sldMkLst>
      </pc:sldChg>
      <pc:sldChg chg="modSp add mod">
        <pc:chgData name="ARES / PCA / João Dias" userId="002534a9-4a3e-4335-8478-5409b4933511" providerId="ADAL" clId="{D4CF3BC7-9879-49B7-82CB-268BB7352FC9}" dt="2026-06-13T17:16:25.325" v="2495" actId="207"/>
        <pc:sldMkLst>
          <pc:docMk/>
          <pc:sldMk cId="2457192742" sldId="292"/>
        </pc:sldMkLst>
        <pc:spChg chg="mod">
          <ac:chgData name="ARES / PCA / João Dias" userId="002534a9-4a3e-4335-8478-5409b4933511" providerId="ADAL" clId="{D4CF3BC7-9879-49B7-82CB-268BB7352FC9}" dt="2026-06-13T17:10:47.720" v="2397" actId="207"/>
          <ac:spMkLst>
            <pc:docMk/>
            <pc:sldMk cId="2457192742" sldId="292"/>
            <ac:spMk id="4" creationId="{5F79231E-374A-6D1C-538E-AA23C0A4242B}"/>
          </ac:spMkLst>
        </pc:spChg>
        <pc:spChg chg="mod">
          <ac:chgData name="ARES / PCA / João Dias" userId="002534a9-4a3e-4335-8478-5409b4933511" providerId="ADAL" clId="{D4CF3BC7-9879-49B7-82CB-268BB7352FC9}" dt="2026-06-13T17:16:25.325" v="2495" actId="207"/>
          <ac:spMkLst>
            <pc:docMk/>
            <pc:sldMk cId="2457192742" sldId="292"/>
            <ac:spMk id="11" creationId="{EBF16B87-6355-CA6F-8C74-E9A6983CE022}"/>
          </ac:spMkLst>
        </pc:spChg>
      </pc:sldChg>
      <pc:sldChg chg="modSp add mod">
        <pc:chgData name="ARES / PCA / João Dias" userId="002534a9-4a3e-4335-8478-5409b4933511" providerId="ADAL" clId="{D4CF3BC7-9879-49B7-82CB-268BB7352FC9}" dt="2026-06-13T17:15:43.127" v="2480" actId="20577"/>
        <pc:sldMkLst>
          <pc:docMk/>
          <pc:sldMk cId="1328920807" sldId="293"/>
        </pc:sldMkLst>
        <pc:spChg chg="mod">
          <ac:chgData name="ARES / PCA / João Dias" userId="002534a9-4a3e-4335-8478-5409b4933511" providerId="ADAL" clId="{D4CF3BC7-9879-49B7-82CB-268BB7352FC9}" dt="2026-06-13T17:15:43.127" v="2480" actId="20577"/>
          <ac:spMkLst>
            <pc:docMk/>
            <pc:sldMk cId="1328920807" sldId="293"/>
            <ac:spMk id="11" creationId="{1E8234A3-5DD7-CFAD-CC71-A031394B5771}"/>
          </ac:spMkLst>
        </pc:spChg>
      </pc:sldChg>
      <pc:sldChg chg="modSp add mod">
        <pc:chgData name="ARES / PCA / João Dias" userId="002534a9-4a3e-4335-8478-5409b4933511" providerId="ADAL" clId="{D4CF3BC7-9879-49B7-82CB-268BB7352FC9}" dt="2026-06-13T17:19:42.829" v="2576" actId="20577"/>
        <pc:sldMkLst>
          <pc:docMk/>
          <pc:sldMk cId="2366245597" sldId="294"/>
        </pc:sldMkLst>
        <pc:spChg chg="mod">
          <ac:chgData name="ARES / PCA / João Dias" userId="002534a9-4a3e-4335-8478-5409b4933511" providerId="ADAL" clId="{D4CF3BC7-9879-49B7-82CB-268BB7352FC9}" dt="2026-06-13T17:17:21.411" v="2499" actId="207"/>
          <ac:spMkLst>
            <pc:docMk/>
            <pc:sldMk cId="2366245597" sldId="294"/>
            <ac:spMk id="4" creationId="{029C43D8-091A-DB40-4F38-F7BCC659DE89}"/>
          </ac:spMkLst>
        </pc:spChg>
        <pc:spChg chg="mod">
          <ac:chgData name="ARES / PCA / João Dias" userId="002534a9-4a3e-4335-8478-5409b4933511" providerId="ADAL" clId="{D4CF3BC7-9879-49B7-82CB-268BB7352FC9}" dt="2026-06-13T17:19:42.829" v="2576" actId="20577"/>
          <ac:spMkLst>
            <pc:docMk/>
            <pc:sldMk cId="2366245597" sldId="294"/>
            <ac:spMk id="11" creationId="{533A1D2F-6ED9-B003-0505-93255B49F8C5}"/>
          </ac:spMkLst>
        </pc:spChg>
      </pc:sldChg>
      <pc:sldChg chg="addSp delSp modSp add mod">
        <pc:chgData name="ARES / PCA / João Dias" userId="002534a9-4a3e-4335-8478-5409b4933511" providerId="ADAL" clId="{D4CF3BC7-9879-49B7-82CB-268BB7352FC9}" dt="2026-06-13T17:24:00.747" v="2608"/>
        <pc:sldMkLst>
          <pc:docMk/>
          <pc:sldMk cId="84799812" sldId="295"/>
        </pc:sldMkLst>
        <pc:spChg chg="mod">
          <ac:chgData name="ARES / PCA / João Dias" userId="002534a9-4a3e-4335-8478-5409b4933511" providerId="ADAL" clId="{D4CF3BC7-9879-49B7-82CB-268BB7352FC9}" dt="2026-06-13T17:21:02.492" v="2600" actId="20577"/>
          <ac:spMkLst>
            <pc:docMk/>
            <pc:sldMk cId="84799812" sldId="295"/>
            <ac:spMk id="4" creationId="{3079CD9B-1792-2C22-8E8F-830C23196E52}"/>
          </ac:spMkLst>
        </pc:spChg>
        <pc:spChg chg="del mod">
          <ac:chgData name="ARES / PCA / João Dias" userId="002534a9-4a3e-4335-8478-5409b4933511" providerId="ADAL" clId="{D4CF3BC7-9879-49B7-82CB-268BB7352FC9}" dt="2026-06-13T17:24:00.747" v="2608"/>
          <ac:spMkLst>
            <pc:docMk/>
            <pc:sldMk cId="84799812" sldId="295"/>
            <ac:spMk id="11" creationId="{FA885F62-EE1C-E7D9-C508-E4861C0F1AFD}"/>
          </ac:spMkLst>
        </pc:spChg>
        <pc:picChg chg="add mod">
          <ac:chgData name="ARES / PCA / João Dias" userId="002534a9-4a3e-4335-8478-5409b4933511" providerId="ADAL" clId="{D4CF3BC7-9879-49B7-82CB-268BB7352FC9}" dt="2026-06-13T17:23:59.891" v="2606" actId="1076"/>
          <ac:picMkLst>
            <pc:docMk/>
            <pc:sldMk cId="84799812" sldId="295"/>
            <ac:picMk id="2" creationId="{5C626CC0-EA92-F7B4-EE87-C056E39213A8}"/>
          </ac:picMkLst>
        </pc:picChg>
      </pc:sldChg>
      <pc:sldChg chg="modSp add mod">
        <pc:chgData name="ARES / PCA / João Dias" userId="002534a9-4a3e-4335-8478-5409b4933511" providerId="ADAL" clId="{D4CF3BC7-9879-49B7-82CB-268BB7352FC9}" dt="2026-06-13T17:28:09.567" v="2689" actId="207"/>
        <pc:sldMkLst>
          <pc:docMk/>
          <pc:sldMk cId="2588033475" sldId="296"/>
        </pc:sldMkLst>
        <pc:spChg chg="mod">
          <ac:chgData name="ARES / PCA / João Dias" userId="002534a9-4a3e-4335-8478-5409b4933511" providerId="ADAL" clId="{D4CF3BC7-9879-49B7-82CB-268BB7352FC9}" dt="2026-06-13T17:25:31.677" v="2612" actId="207"/>
          <ac:spMkLst>
            <pc:docMk/>
            <pc:sldMk cId="2588033475" sldId="296"/>
            <ac:spMk id="4" creationId="{2C493D12-3E3E-1B1E-60C8-54ADDCDB67F5}"/>
          </ac:spMkLst>
        </pc:spChg>
        <pc:spChg chg="mod">
          <ac:chgData name="ARES / PCA / João Dias" userId="002534a9-4a3e-4335-8478-5409b4933511" providerId="ADAL" clId="{D4CF3BC7-9879-49B7-82CB-268BB7352FC9}" dt="2026-06-13T17:28:09.567" v="2689" actId="207"/>
          <ac:spMkLst>
            <pc:docMk/>
            <pc:sldMk cId="2588033475" sldId="296"/>
            <ac:spMk id="11" creationId="{64FCA3ED-802B-EB66-F6E8-7B4C71A2B50E}"/>
          </ac:spMkLst>
        </pc:spChg>
      </pc:sldChg>
      <pc:sldChg chg="add">
        <pc:chgData name="ARES / PCA / João Dias" userId="002534a9-4a3e-4335-8478-5409b4933511" providerId="ADAL" clId="{D4CF3BC7-9879-49B7-82CB-268BB7352FC9}" dt="2026-06-13T17:28:01.842" v="2688"/>
        <pc:sldMkLst>
          <pc:docMk/>
          <pc:sldMk cId="1739687055" sldId="297"/>
        </pc:sldMkLst>
      </pc:sldChg>
      <pc:sldChg chg="modSp add mod">
        <pc:chgData name="ARES / PCA / João Dias" userId="002534a9-4a3e-4335-8478-5409b4933511" providerId="ADAL" clId="{D4CF3BC7-9879-49B7-82CB-268BB7352FC9}" dt="2026-06-13T17:30:51.527" v="2784" actId="1036"/>
        <pc:sldMkLst>
          <pc:docMk/>
          <pc:sldMk cId="751455040" sldId="298"/>
        </pc:sldMkLst>
        <pc:spChg chg="mod">
          <ac:chgData name="ARES / PCA / João Dias" userId="002534a9-4a3e-4335-8478-5409b4933511" providerId="ADAL" clId="{D4CF3BC7-9879-49B7-82CB-268BB7352FC9}" dt="2026-06-13T17:29:16.584" v="2693" actId="207"/>
          <ac:spMkLst>
            <pc:docMk/>
            <pc:sldMk cId="751455040" sldId="298"/>
            <ac:spMk id="4" creationId="{331284B2-7338-009E-A3BD-3EFB5DEDC034}"/>
          </ac:spMkLst>
        </pc:spChg>
        <pc:spChg chg="mod">
          <ac:chgData name="ARES / PCA / João Dias" userId="002534a9-4a3e-4335-8478-5409b4933511" providerId="ADAL" clId="{D4CF3BC7-9879-49B7-82CB-268BB7352FC9}" dt="2026-06-13T17:30:51.527" v="2784" actId="1036"/>
          <ac:spMkLst>
            <pc:docMk/>
            <pc:sldMk cId="751455040" sldId="298"/>
            <ac:spMk id="11" creationId="{191E889C-0DC0-E22E-29CF-321F89ECDF4F}"/>
          </ac:spMkLst>
        </pc:spChg>
      </pc:sldChg>
      <pc:sldChg chg="modSp add mod">
        <pc:chgData name="ARES / PCA / João Dias" userId="002534a9-4a3e-4335-8478-5409b4933511" providerId="ADAL" clId="{D4CF3BC7-9879-49B7-82CB-268BB7352FC9}" dt="2026-06-13T17:32:06.347" v="2809" actId="20577"/>
        <pc:sldMkLst>
          <pc:docMk/>
          <pc:sldMk cId="3297529206" sldId="299"/>
        </pc:sldMkLst>
        <pc:spChg chg="mod">
          <ac:chgData name="ARES / PCA / João Dias" userId="002534a9-4a3e-4335-8478-5409b4933511" providerId="ADAL" clId="{D4CF3BC7-9879-49B7-82CB-268BB7352FC9}" dt="2026-06-13T17:31:14.582" v="2794" actId="20577"/>
          <ac:spMkLst>
            <pc:docMk/>
            <pc:sldMk cId="3297529206" sldId="299"/>
            <ac:spMk id="4" creationId="{B186911C-F94F-6EAE-3FE6-EF6D26B1E28C}"/>
          </ac:spMkLst>
        </pc:spChg>
        <pc:spChg chg="mod">
          <ac:chgData name="ARES / PCA / João Dias" userId="002534a9-4a3e-4335-8478-5409b4933511" providerId="ADAL" clId="{D4CF3BC7-9879-49B7-82CB-268BB7352FC9}" dt="2026-06-13T17:32:06.347" v="2809" actId="20577"/>
          <ac:spMkLst>
            <pc:docMk/>
            <pc:sldMk cId="3297529206" sldId="299"/>
            <ac:spMk id="11" creationId="{B0A6E55E-A17B-C3C2-0683-175E4672FB8C}"/>
          </ac:spMkLst>
        </pc:spChg>
      </pc:sldChg>
      <pc:sldChg chg="add">
        <pc:chgData name="ARES / PCA / João Dias" userId="002534a9-4a3e-4335-8478-5409b4933511" providerId="ADAL" clId="{D4CF3BC7-9879-49B7-82CB-268BB7352FC9}" dt="2026-06-13T17:41:03.814" v="2911"/>
        <pc:sldMkLst>
          <pc:docMk/>
          <pc:sldMk cId="1853968859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063F-137A-4D09-B1D5-EADDBFD6F3BB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5EDAC-A7D2-4257-AFD3-2C2EDBE930F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31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685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772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669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63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1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244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603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124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09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047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FFF6E-7BE9-41BE-84DF-6207FA815C1D}" type="datetimeFigureOut">
              <a:rPr lang="pt-PT" smtClean="0"/>
              <a:t>16/06/2026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8F3B6-B1EB-4389-B26F-F1301F5C18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12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FBD3E-4BED-D379-8A93-ECE53B97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840A0D-0BF8-8A35-A25C-C5CBF41DDF5E}"/>
              </a:ext>
            </a:extLst>
          </p:cNvPr>
          <p:cNvSpPr txBox="1"/>
          <p:nvPr/>
        </p:nvSpPr>
        <p:spPr>
          <a:xfrm>
            <a:off x="318782" y="2994869"/>
            <a:ext cx="8514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solidFill>
                  <a:srgbClr val="0070C0"/>
                </a:solidFill>
              </a:rPr>
              <a:t>HAQAA3 Training Briefing: </a:t>
            </a:r>
            <a:r>
              <a:rPr lang="pt-PT" sz="2400" b="1" dirty="0" err="1">
                <a:solidFill>
                  <a:srgbClr val="0070C0"/>
                </a:solidFill>
              </a:rPr>
              <a:t>Internal</a:t>
            </a:r>
            <a:r>
              <a:rPr lang="pt-PT" sz="2400" b="1" dirty="0">
                <a:solidFill>
                  <a:srgbClr val="0070C0"/>
                </a:solidFill>
              </a:rPr>
              <a:t> </a:t>
            </a:r>
            <a:r>
              <a:rPr lang="pt-PT" sz="2400" b="1" dirty="0" err="1">
                <a:solidFill>
                  <a:srgbClr val="0070C0"/>
                </a:solidFill>
              </a:rPr>
              <a:t>Quality</a:t>
            </a:r>
            <a:r>
              <a:rPr lang="pt-PT" sz="2400" b="1" dirty="0">
                <a:solidFill>
                  <a:srgbClr val="0070C0"/>
                </a:solidFill>
              </a:rPr>
              <a:t> </a:t>
            </a:r>
            <a:r>
              <a:rPr lang="pt-PT" sz="2400" b="1" dirty="0" err="1">
                <a:solidFill>
                  <a:srgbClr val="0070C0"/>
                </a:solidFill>
              </a:rPr>
              <a:t>Assurance</a:t>
            </a:r>
            <a:r>
              <a:rPr lang="pt-PT" sz="2400" b="1" dirty="0">
                <a:solidFill>
                  <a:srgbClr val="0070C0"/>
                </a:solidFill>
              </a:rPr>
              <a:t> (IQA)</a:t>
            </a:r>
            <a:endParaRPr lang="pt-PT" sz="2800" b="1" dirty="0">
              <a:solidFill>
                <a:srgbClr val="0070C0"/>
              </a:solidFill>
            </a:endParaRPr>
          </a:p>
          <a:p>
            <a:pPr algn="ctr"/>
            <a:endParaRPr lang="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b="1" dirty="0">
                <a:solidFill>
                  <a:srgbClr val="0070C0"/>
                </a:solidFill>
              </a:rPr>
              <a:t>The ARES </a:t>
            </a:r>
            <a:r>
              <a:rPr lang="pt-PT" b="1" dirty="0" err="1">
                <a:solidFill>
                  <a:srgbClr val="0070C0"/>
                </a:solidFill>
              </a:rPr>
              <a:t>and</a:t>
            </a:r>
            <a:r>
              <a:rPr lang="pt-PT" b="1" dirty="0">
                <a:solidFill>
                  <a:srgbClr val="0070C0"/>
                </a:solidFill>
              </a:rPr>
              <a:t> </a:t>
            </a:r>
            <a:r>
              <a:rPr lang="pt-PT" b="1" dirty="0" err="1">
                <a:solidFill>
                  <a:srgbClr val="0070C0"/>
                </a:solidFill>
              </a:rPr>
              <a:t>Quality</a:t>
            </a:r>
            <a:r>
              <a:rPr lang="pt-PT" b="1" dirty="0">
                <a:solidFill>
                  <a:srgbClr val="0070C0"/>
                </a:solidFill>
              </a:rPr>
              <a:t> </a:t>
            </a:r>
            <a:r>
              <a:rPr lang="pt-PT" b="1" dirty="0" err="1">
                <a:solidFill>
                  <a:srgbClr val="0070C0"/>
                </a:solidFill>
              </a:rPr>
              <a:t>Assurance</a:t>
            </a:r>
            <a:r>
              <a:rPr lang="pt-PT" b="1" dirty="0">
                <a:solidFill>
                  <a:srgbClr val="0070C0"/>
                </a:solidFill>
              </a:rPr>
              <a:t> (QA) in Higher Education in Cabo Verde</a:t>
            </a:r>
          </a:p>
          <a:p>
            <a:pPr algn="ctr"/>
            <a:endParaRPr lang="pt-PT" dirty="0"/>
          </a:p>
          <a:p>
            <a:pPr algn="ctr"/>
            <a:r>
              <a:rPr lang="pt-PT" dirty="0" err="1">
                <a:solidFill>
                  <a:srgbClr val="0070C0"/>
                </a:solidFill>
              </a:rPr>
              <a:t>Understanding</a:t>
            </a:r>
            <a:r>
              <a:rPr lang="pt-PT" dirty="0">
                <a:solidFill>
                  <a:srgbClr val="0070C0"/>
                </a:solidFill>
              </a:rPr>
              <a:t> the </a:t>
            </a:r>
            <a:r>
              <a:rPr lang="pt-PT" dirty="0" err="1">
                <a:solidFill>
                  <a:srgbClr val="0070C0"/>
                </a:solidFill>
              </a:rPr>
              <a:t>Interaction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between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Internal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Quality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Assurance</a:t>
            </a:r>
            <a:r>
              <a:rPr lang="pt-PT" dirty="0">
                <a:solidFill>
                  <a:srgbClr val="0070C0"/>
                </a:solidFill>
              </a:rPr>
              <a:t> (IQA) </a:t>
            </a:r>
            <a:r>
              <a:rPr lang="pt-PT" dirty="0" err="1">
                <a:solidFill>
                  <a:srgbClr val="0070C0"/>
                </a:solidFill>
              </a:rPr>
              <a:t>and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External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Quality</a:t>
            </a:r>
            <a:r>
              <a:rPr lang="pt-PT" dirty="0">
                <a:solidFill>
                  <a:srgbClr val="0070C0"/>
                </a:solidFill>
              </a:rPr>
              <a:t> </a:t>
            </a:r>
            <a:r>
              <a:rPr lang="pt-PT" dirty="0" err="1">
                <a:solidFill>
                  <a:srgbClr val="0070C0"/>
                </a:solidFill>
              </a:rPr>
              <a:t>Assurance</a:t>
            </a:r>
            <a:r>
              <a:rPr lang="pt-PT" dirty="0">
                <a:solidFill>
                  <a:srgbClr val="0070C0"/>
                </a:solidFill>
              </a:rPr>
              <a:t> (EQA)</a:t>
            </a:r>
          </a:p>
          <a:p>
            <a:pPr algn="ctr"/>
            <a:endParaRPr lang="pt-PT" dirty="0"/>
          </a:p>
          <a:p>
            <a:pPr algn="ctr"/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João Dias, Ph.D.</a:t>
            </a:r>
            <a:r>
              <a:rPr lang="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Chairman of the Board of Directors of ARES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br>
              <a:rPr lang="pt-PT" sz="2800" dirty="0">
                <a:solidFill>
                  <a:srgbClr val="FF9900"/>
                </a:solidFill>
              </a:rPr>
            </a:br>
            <a:endParaRPr lang="pt-PT" sz="1200" b="1" dirty="0">
              <a:solidFill>
                <a:srgbClr val="04C4B6"/>
              </a:solidFill>
              <a:highlight>
                <a:srgbClr val="FFFF00"/>
              </a:highlight>
            </a:endParaRPr>
          </a:p>
          <a:p>
            <a:pPr algn="ctr"/>
            <a:endParaRPr lang="pt-PT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PT" sz="1400" dirty="0" err="1">
                <a:solidFill>
                  <a:schemeClr val="bg1">
                    <a:lumMod val="50000"/>
                  </a:schemeClr>
                </a:solidFill>
              </a:rPr>
              <a:t>June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</a:rPr>
              <a:t> 17, 2026</a:t>
            </a:r>
            <a:endParaRPr lang="pt-P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27CCB3-9B2D-A081-5E39-C2CC231B6EA1}"/>
              </a:ext>
            </a:extLst>
          </p:cNvPr>
          <p:cNvSpPr txBox="1"/>
          <p:nvPr/>
        </p:nvSpPr>
        <p:spPr>
          <a:xfrm>
            <a:off x="6293257" y="115804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 e 10 fevereiro 2026</a:t>
            </a:r>
          </a:p>
        </p:txBody>
      </p:sp>
      <p:pic>
        <p:nvPicPr>
          <p:cNvPr id="9" name="Imagem 8" descr="Uma imagem com texto&#10;&#10;Descrição gerada automaticamente">
            <a:extLst>
              <a:ext uri="{FF2B5EF4-FFF2-40B4-BE49-F238E27FC236}">
                <a16:creationId xmlns:a16="http://schemas.microsoft.com/office/drawing/2014/main" id="{88A0D2B2-C555-C18E-1B2E-B2661FF7E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86" y="5775741"/>
            <a:ext cx="1507341" cy="53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CEBCE-E8BE-60E0-AAFD-658798376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35" y="11757"/>
            <a:ext cx="8065103" cy="1691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88C04-3349-0ECE-D55A-265F5CA4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5" y="5815550"/>
            <a:ext cx="734821" cy="4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9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3A884-95E1-EFDC-3FB6-F294844D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F553A98-F9F5-847F-3F97-49AE6EAD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The Cabo Verde QA </a:t>
            </a:r>
            <a:r>
              <a:rPr lang="pt-PT" sz="4000" dirty="0" err="1">
                <a:solidFill>
                  <a:srgbClr val="002060"/>
                </a:solidFill>
              </a:rPr>
              <a:t>Model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DD67AA7F-833A-4E0F-245B-024D260B2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B24688A-0C12-7197-89FA-96C2999F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5414803-B495-D6C2-E666-851CF1E567DD}"/>
              </a:ext>
            </a:extLst>
          </p:cNvPr>
          <p:cNvSpPr txBox="1"/>
          <p:nvPr/>
        </p:nvSpPr>
        <p:spPr>
          <a:xfrm>
            <a:off x="608200" y="2961205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Core </a:t>
            </a:r>
            <a:r>
              <a:rPr lang="pt-PT" sz="2400" u="sng" dirty="0" err="1">
                <a:solidFill>
                  <a:srgbClr val="002060"/>
                </a:solidFill>
              </a:rPr>
              <a:t>Principle</a:t>
            </a:r>
            <a:r>
              <a:rPr lang="pt-PT" sz="2400" u="sng" dirty="0">
                <a:solidFill>
                  <a:srgbClr val="002060"/>
                </a:solidFill>
              </a:rPr>
              <a:t>: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is </a:t>
            </a:r>
            <a:r>
              <a:rPr lang="pt-PT" sz="2400" dirty="0" err="1">
                <a:solidFill>
                  <a:srgbClr val="002060"/>
                </a:solidFill>
              </a:rPr>
              <a:t>created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within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institutions</a:t>
            </a:r>
            <a:r>
              <a:rPr lang="pt-PT" sz="2400" dirty="0">
                <a:solidFill>
                  <a:srgbClr val="002060"/>
                </a:solidFill>
              </a:rPr>
              <a:t>;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>
                <a:solidFill>
                  <a:srgbClr val="002060"/>
                </a:solidFill>
              </a:rPr>
              <a:t>ARES </a:t>
            </a:r>
            <a:r>
              <a:rPr lang="pt-PT" sz="2400" dirty="0" err="1">
                <a:solidFill>
                  <a:srgbClr val="002060"/>
                </a:solidFill>
              </a:rPr>
              <a:t>validates</a:t>
            </a:r>
            <a:r>
              <a:rPr lang="pt-PT" sz="2400" dirty="0">
                <a:solidFill>
                  <a:srgbClr val="002060"/>
                </a:solidFill>
              </a:rPr>
              <a:t>, </a:t>
            </a:r>
            <a:r>
              <a:rPr lang="pt-PT" sz="2400" dirty="0" err="1">
                <a:solidFill>
                  <a:srgbClr val="002060"/>
                </a:solidFill>
              </a:rPr>
              <a:t>supports</a:t>
            </a:r>
            <a:r>
              <a:rPr lang="pt-PT" sz="2400" dirty="0">
                <a:solidFill>
                  <a:srgbClr val="002060"/>
                </a:solidFill>
              </a:rPr>
              <a:t>, </a:t>
            </a:r>
            <a:r>
              <a:rPr lang="pt-PT" sz="2400" dirty="0" err="1">
                <a:solidFill>
                  <a:srgbClr val="002060"/>
                </a:solidFill>
              </a:rPr>
              <a:t>and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enhances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those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efforts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through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external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assurance</a:t>
            </a:r>
            <a:r>
              <a:rPr lang="pt-PT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8F9BD2F-B233-C600-702A-6803017393EF}"/>
              </a:ext>
            </a:extLst>
          </p:cNvPr>
          <p:cNvSpPr txBox="1"/>
          <p:nvPr/>
        </p:nvSpPr>
        <p:spPr>
          <a:xfrm>
            <a:off x="608200" y="1979692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Quality</a:t>
            </a:r>
            <a:r>
              <a:rPr lang="pt-PT" sz="2400" b="1" dirty="0">
                <a:solidFill>
                  <a:srgbClr val="002060"/>
                </a:solidFill>
              </a:rPr>
              <a:t> as a </a:t>
            </a:r>
            <a:r>
              <a:rPr lang="pt-PT" sz="2400" b="1" dirty="0" err="1">
                <a:solidFill>
                  <a:srgbClr val="002060"/>
                </a:solidFill>
              </a:rPr>
              <a:t>Shared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Responsibility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8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BAB8A-64DC-0672-33D8-30438DED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A368295-3593-AD9F-9FE4-57690C90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Internal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Quality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Assurance</a:t>
            </a:r>
            <a:r>
              <a:rPr lang="pt-PT" sz="4000" dirty="0">
                <a:solidFill>
                  <a:srgbClr val="002060"/>
                </a:solidFill>
              </a:rPr>
              <a:t> (IQA)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09DE47B4-DB7E-F7C7-495A-0C48D3739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80DCB5-9906-4C51-A3EF-06BD732D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E52C89-AA8F-F4D1-F195-60C5CBB560DE}"/>
              </a:ext>
            </a:extLst>
          </p:cNvPr>
          <p:cNvSpPr txBox="1"/>
          <p:nvPr/>
        </p:nvSpPr>
        <p:spPr>
          <a:xfrm>
            <a:off x="608200" y="1979692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What</a:t>
            </a:r>
            <a:r>
              <a:rPr lang="pt-PT" sz="2400" b="1" dirty="0">
                <a:solidFill>
                  <a:srgbClr val="002060"/>
                </a:solidFill>
              </a:rPr>
              <a:t> Do </a:t>
            </a:r>
            <a:r>
              <a:rPr lang="pt-PT" sz="2400" b="1" dirty="0" err="1">
                <a:solidFill>
                  <a:srgbClr val="002060"/>
                </a:solidFill>
              </a:rPr>
              <a:t>We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Mean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by</a:t>
            </a:r>
            <a:r>
              <a:rPr lang="pt-PT" sz="2400" b="1" dirty="0">
                <a:solidFill>
                  <a:srgbClr val="002060"/>
                </a:solidFill>
              </a:rPr>
              <a:t> IQA?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chemeClr val="bg1"/>
                </a:solidFill>
              </a:rPr>
              <a:t>Internal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Quality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Assurance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refers</a:t>
            </a:r>
            <a:r>
              <a:rPr lang="pt-PT" sz="2400" dirty="0">
                <a:solidFill>
                  <a:schemeClr val="bg1"/>
                </a:solidFill>
              </a:rPr>
              <a:t> to the policies, </a:t>
            </a:r>
            <a:r>
              <a:rPr lang="pt-PT" sz="2400" dirty="0" err="1">
                <a:solidFill>
                  <a:schemeClr val="bg1"/>
                </a:solidFill>
              </a:rPr>
              <a:t>procedures</a:t>
            </a:r>
            <a:r>
              <a:rPr lang="pt-PT" sz="2400" dirty="0">
                <a:solidFill>
                  <a:schemeClr val="bg1"/>
                </a:solidFill>
              </a:rPr>
              <a:t>,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mechanisms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implemented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by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institutions</a:t>
            </a:r>
            <a:r>
              <a:rPr lang="pt-PT" sz="2400" dirty="0">
                <a:solidFill>
                  <a:schemeClr val="bg1"/>
                </a:solidFill>
              </a:rPr>
              <a:t> to monitor, </a:t>
            </a:r>
            <a:r>
              <a:rPr lang="pt-PT" sz="2400" dirty="0" err="1">
                <a:solidFill>
                  <a:schemeClr val="bg1"/>
                </a:solidFill>
              </a:rPr>
              <a:t>assess</a:t>
            </a:r>
            <a:r>
              <a:rPr lang="pt-PT" sz="2400" dirty="0">
                <a:solidFill>
                  <a:schemeClr val="bg1"/>
                </a:solidFill>
              </a:rPr>
              <a:t>, </a:t>
            </a:r>
            <a:r>
              <a:rPr lang="pt-PT" sz="2400" dirty="0" err="1">
                <a:solidFill>
                  <a:schemeClr val="bg1"/>
                </a:solidFill>
              </a:rPr>
              <a:t>and</a:t>
            </a:r>
            <a:r>
              <a:rPr lang="pt-PT" sz="2400" dirty="0">
                <a:solidFill>
                  <a:schemeClr val="bg1"/>
                </a:solidFill>
              </a:rPr>
              <a:t> improve </a:t>
            </a:r>
            <a:r>
              <a:rPr lang="pt-PT" sz="2400" dirty="0" err="1">
                <a:solidFill>
                  <a:schemeClr val="bg1"/>
                </a:solidFill>
              </a:rPr>
              <a:t>their</a:t>
            </a:r>
            <a:r>
              <a:rPr lang="pt-PT" sz="2400" dirty="0">
                <a:solidFill>
                  <a:schemeClr val="bg1"/>
                </a:solidFill>
              </a:rPr>
              <a:t> </a:t>
            </a:r>
            <a:r>
              <a:rPr lang="pt-PT" sz="2400" dirty="0" err="1">
                <a:solidFill>
                  <a:schemeClr val="bg1"/>
                </a:solidFill>
              </a:rPr>
              <a:t>own</a:t>
            </a:r>
            <a:r>
              <a:rPr lang="pt-PT" sz="2400" dirty="0">
                <a:solidFill>
                  <a:schemeClr val="bg1"/>
                </a:solidFill>
              </a:rPr>
              <a:t> performance.</a:t>
            </a:r>
          </a:p>
          <a:p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2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C00D9-E4D3-FC74-FF23-49786C96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536931E-18D3-FC61-7C64-16DBFCB7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Internal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Quality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Assurance</a:t>
            </a:r>
            <a:r>
              <a:rPr lang="pt-PT" sz="4000" dirty="0">
                <a:solidFill>
                  <a:srgbClr val="002060"/>
                </a:solidFill>
              </a:rPr>
              <a:t> (IQA)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401A1A0-4F15-5390-033A-73FE450F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DEC86A-E825-E637-8B17-E380C9F7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30E69A-7442-CC3A-629E-54F27E7514BD}"/>
              </a:ext>
            </a:extLst>
          </p:cNvPr>
          <p:cNvSpPr txBox="1"/>
          <p:nvPr/>
        </p:nvSpPr>
        <p:spPr>
          <a:xfrm>
            <a:off x="608200" y="1979692"/>
            <a:ext cx="78867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What</a:t>
            </a:r>
            <a:r>
              <a:rPr lang="pt-PT" sz="2400" b="1" dirty="0">
                <a:solidFill>
                  <a:srgbClr val="002060"/>
                </a:solidFill>
              </a:rPr>
              <a:t> Do </a:t>
            </a:r>
            <a:r>
              <a:rPr lang="pt-PT" sz="2400" b="1" dirty="0" err="1">
                <a:solidFill>
                  <a:srgbClr val="002060"/>
                </a:solidFill>
              </a:rPr>
              <a:t>We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Mean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by</a:t>
            </a:r>
            <a:r>
              <a:rPr lang="pt-PT" sz="2400" b="1" dirty="0">
                <a:solidFill>
                  <a:srgbClr val="002060"/>
                </a:solidFill>
              </a:rPr>
              <a:t> IQA?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Internal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Assurance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refers</a:t>
            </a:r>
            <a:r>
              <a:rPr lang="pt-PT" sz="2400" dirty="0">
                <a:solidFill>
                  <a:srgbClr val="002060"/>
                </a:solidFill>
              </a:rPr>
              <a:t> to the policies, </a:t>
            </a:r>
            <a:r>
              <a:rPr lang="pt-PT" sz="2400" dirty="0" err="1">
                <a:solidFill>
                  <a:srgbClr val="002060"/>
                </a:solidFill>
              </a:rPr>
              <a:t>procedures</a:t>
            </a:r>
            <a:r>
              <a:rPr lang="pt-PT" sz="2400" dirty="0">
                <a:solidFill>
                  <a:srgbClr val="002060"/>
                </a:solidFill>
              </a:rPr>
              <a:t>, </a:t>
            </a:r>
            <a:r>
              <a:rPr lang="pt-PT" sz="2400" dirty="0" err="1">
                <a:solidFill>
                  <a:srgbClr val="002060"/>
                </a:solidFill>
              </a:rPr>
              <a:t>and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mechanisms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implemented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by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institutions</a:t>
            </a:r>
            <a:r>
              <a:rPr lang="pt-PT" sz="2400" dirty="0">
                <a:solidFill>
                  <a:srgbClr val="002060"/>
                </a:solidFill>
              </a:rPr>
              <a:t> to monitor, </a:t>
            </a:r>
            <a:r>
              <a:rPr lang="pt-PT" sz="2400" dirty="0" err="1">
                <a:solidFill>
                  <a:srgbClr val="002060"/>
                </a:solidFill>
              </a:rPr>
              <a:t>assess</a:t>
            </a:r>
            <a:r>
              <a:rPr lang="pt-PT" sz="2400" dirty="0">
                <a:solidFill>
                  <a:srgbClr val="002060"/>
                </a:solidFill>
              </a:rPr>
              <a:t>, </a:t>
            </a:r>
            <a:r>
              <a:rPr lang="pt-PT" sz="2400" dirty="0" err="1">
                <a:solidFill>
                  <a:srgbClr val="002060"/>
                </a:solidFill>
              </a:rPr>
              <a:t>and</a:t>
            </a:r>
            <a:r>
              <a:rPr lang="pt-PT" sz="2400" dirty="0">
                <a:solidFill>
                  <a:srgbClr val="002060"/>
                </a:solidFill>
              </a:rPr>
              <a:t> improve </a:t>
            </a:r>
            <a:r>
              <a:rPr lang="pt-PT" sz="2400" dirty="0" err="1">
                <a:solidFill>
                  <a:srgbClr val="002060"/>
                </a:solidFill>
              </a:rPr>
              <a:t>their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own</a:t>
            </a:r>
            <a:r>
              <a:rPr lang="pt-PT" sz="2400" dirty="0">
                <a:solidFill>
                  <a:srgbClr val="002060"/>
                </a:solidFill>
              </a:rPr>
              <a:t> performance.</a:t>
            </a:r>
          </a:p>
          <a:p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8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53309-EBE8-07C5-C46C-254B4CF32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03C743A-C4C5-3D9D-6BA0-EE54448C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Internal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Quality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Assurance</a:t>
            </a:r>
            <a:r>
              <a:rPr lang="pt-PT" sz="4000" dirty="0">
                <a:solidFill>
                  <a:srgbClr val="002060"/>
                </a:solidFill>
              </a:rPr>
              <a:t> (IQA)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E811E53-7302-8D23-BAAB-909A3592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F99C67-6470-3937-47DD-DDEBCF25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319736-C251-F0A9-D168-730E81728875}"/>
              </a:ext>
            </a:extLst>
          </p:cNvPr>
          <p:cNvSpPr txBox="1"/>
          <p:nvPr/>
        </p:nvSpPr>
        <p:spPr>
          <a:xfrm>
            <a:off x="608200" y="1979692"/>
            <a:ext cx="78867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Key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Components</a:t>
            </a:r>
            <a:endParaRPr lang="pt-PT" sz="2400" b="1" dirty="0">
              <a:solidFill>
                <a:srgbClr val="002060"/>
              </a:solidFill>
            </a:endParaRPr>
          </a:p>
          <a:p>
            <a:endParaRPr lang="pt-PT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Institutional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policy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 management </a:t>
            </a:r>
            <a:r>
              <a:rPr lang="pt-PT" sz="2000" dirty="0" err="1">
                <a:solidFill>
                  <a:srgbClr val="002060"/>
                </a:solidFill>
              </a:rPr>
              <a:t>structures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Data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information </a:t>
            </a:r>
            <a:r>
              <a:rPr lang="pt-PT" sz="2000" dirty="0" err="1">
                <a:solidFill>
                  <a:srgbClr val="002060"/>
                </a:solidFill>
              </a:rPr>
              <a:t>systems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Student</a:t>
            </a:r>
            <a:r>
              <a:rPr lang="pt-PT" sz="2000" dirty="0">
                <a:solidFill>
                  <a:srgbClr val="002060"/>
                </a:solidFill>
              </a:rPr>
              <a:t> feedback </a:t>
            </a:r>
            <a:r>
              <a:rPr lang="pt-PT" sz="2000" dirty="0" err="1">
                <a:solidFill>
                  <a:srgbClr val="002060"/>
                </a:solidFill>
              </a:rPr>
              <a:t>mechanisms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Teaching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learning </a:t>
            </a:r>
            <a:r>
              <a:rPr lang="pt-PT" sz="2000" dirty="0" err="1">
                <a:solidFill>
                  <a:srgbClr val="002060"/>
                </a:solidFill>
              </a:rPr>
              <a:t>evaluation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Graduate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employability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monitoring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Periodic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programme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review</a:t>
            </a:r>
            <a:r>
              <a:rPr lang="pt-PT" sz="2000" dirty="0">
                <a:solidFill>
                  <a:srgbClr val="002060"/>
                </a:solidFill>
              </a:rPr>
              <a:t>. </a:t>
            </a:r>
          </a:p>
          <a:p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8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26291-AF06-7819-297E-A95E6770D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B7EE1C-4B40-2569-7B83-4FE861CB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Internal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Quality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Assurance</a:t>
            </a:r>
            <a:r>
              <a:rPr lang="pt-PT" sz="4000" dirty="0">
                <a:solidFill>
                  <a:srgbClr val="002060"/>
                </a:solidFill>
              </a:rPr>
              <a:t> (IQA)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B60AFCF-4705-C0AF-C934-7F63650B6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FDB469B-C825-239A-5E94-BEF6D6B0D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2ABE65-8589-5F6A-9A57-88DD9B1A11E6}"/>
              </a:ext>
            </a:extLst>
          </p:cNvPr>
          <p:cNvSpPr txBox="1"/>
          <p:nvPr/>
        </p:nvSpPr>
        <p:spPr>
          <a:xfrm>
            <a:off x="608200" y="1979692"/>
            <a:ext cx="78867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Key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Components</a:t>
            </a:r>
            <a:endParaRPr lang="pt-PT" sz="2400" b="1" dirty="0">
              <a:solidFill>
                <a:srgbClr val="002060"/>
              </a:solidFill>
            </a:endParaRPr>
          </a:p>
          <a:p>
            <a:endParaRPr lang="pt-PT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Institutional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policy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 management </a:t>
            </a:r>
            <a:r>
              <a:rPr lang="pt-PT" sz="2000" dirty="0" err="1">
                <a:solidFill>
                  <a:srgbClr val="002060"/>
                </a:solidFill>
              </a:rPr>
              <a:t>structures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Data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information </a:t>
            </a:r>
            <a:r>
              <a:rPr lang="pt-PT" sz="2000" dirty="0" err="1">
                <a:solidFill>
                  <a:srgbClr val="002060"/>
                </a:solidFill>
              </a:rPr>
              <a:t>systems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Student</a:t>
            </a:r>
            <a:r>
              <a:rPr lang="pt-PT" sz="2000" dirty="0">
                <a:solidFill>
                  <a:srgbClr val="002060"/>
                </a:solidFill>
              </a:rPr>
              <a:t> feedback </a:t>
            </a:r>
            <a:r>
              <a:rPr lang="pt-PT" sz="2000" dirty="0" err="1">
                <a:solidFill>
                  <a:srgbClr val="002060"/>
                </a:solidFill>
              </a:rPr>
              <a:t>mechanisms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Teaching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learning </a:t>
            </a:r>
            <a:r>
              <a:rPr lang="pt-PT" sz="2000" dirty="0" err="1">
                <a:solidFill>
                  <a:srgbClr val="002060"/>
                </a:solidFill>
              </a:rPr>
              <a:t>evaluation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Graduate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employability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monitoring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Periodic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programme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review</a:t>
            </a:r>
            <a:r>
              <a:rPr lang="pt-PT" sz="2000" dirty="0">
                <a:solidFill>
                  <a:srgbClr val="002060"/>
                </a:solidFill>
              </a:rPr>
              <a:t>. </a:t>
            </a: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rgbClr val="002060"/>
                </a:solidFill>
              </a:rPr>
              <a:t>Fundamental Question</a:t>
            </a:r>
            <a:endParaRPr lang="pt-PT" sz="2400" b="1" dirty="0">
              <a:solidFill>
                <a:srgbClr val="002060"/>
              </a:solidFill>
            </a:endParaRPr>
          </a:p>
          <a:p>
            <a:endParaRPr lang="pt-PT" i="1" dirty="0">
              <a:solidFill>
                <a:srgbClr val="002060"/>
              </a:solidFill>
            </a:endParaRPr>
          </a:p>
          <a:p>
            <a:r>
              <a:rPr lang="pt-PT" b="1" i="1" dirty="0">
                <a:solidFill>
                  <a:srgbClr val="0070C0"/>
                </a:solidFill>
              </a:rPr>
              <a:t>"</a:t>
            </a:r>
            <a:r>
              <a:rPr lang="pt-PT" b="1" i="1" dirty="0" err="1">
                <a:solidFill>
                  <a:srgbClr val="0070C0"/>
                </a:solidFill>
              </a:rPr>
              <a:t>How</a:t>
            </a:r>
            <a:r>
              <a:rPr lang="pt-PT" b="1" i="1" dirty="0">
                <a:solidFill>
                  <a:srgbClr val="0070C0"/>
                </a:solidFill>
              </a:rPr>
              <a:t> do </a:t>
            </a:r>
            <a:r>
              <a:rPr lang="pt-PT" b="1" i="1" dirty="0" err="1">
                <a:solidFill>
                  <a:srgbClr val="0070C0"/>
                </a:solidFill>
              </a:rPr>
              <a:t>we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know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that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we</a:t>
            </a:r>
            <a:r>
              <a:rPr lang="pt-PT" b="1" i="1" dirty="0">
                <a:solidFill>
                  <a:srgbClr val="0070C0"/>
                </a:solidFill>
              </a:rPr>
              <a:t> are </a:t>
            </a:r>
            <a:r>
              <a:rPr lang="pt-PT" b="1" i="1" dirty="0" err="1">
                <a:solidFill>
                  <a:srgbClr val="0070C0"/>
                </a:solidFill>
              </a:rPr>
              <a:t>fulfilling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our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mission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effectively</a:t>
            </a:r>
            <a:r>
              <a:rPr lang="pt-PT" b="1" i="1" dirty="0">
                <a:solidFill>
                  <a:srgbClr val="0070C0"/>
                </a:solidFill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283052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75966-8CAB-1261-2616-15A64C56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6BD62D4-0865-F4FE-7C9B-555416C6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External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Quality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Assurance</a:t>
            </a:r>
            <a:r>
              <a:rPr lang="pt-PT" sz="4000" dirty="0">
                <a:solidFill>
                  <a:srgbClr val="002060"/>
                </a:solidFill>
              </a:rPr>
              <a:t> (EQA)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D88A421-B61B-2924-30DF-6CDCB77D1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F9D07E5-FBAE-26B7-F9D4-A8D45664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AA2E00E-ABB6-044F-02A1-7D2E267F6139}"/>
              </a:ext>
            </a:extLst>
          </p:cNvPr>
          <p:cNvSpPr txBox="1"/>
          <p:nvPr/>
        </p:nvSpPr>
        <p:spPr>
          <a:xfrm>
            <a:off x="608200" y="1484741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The Role of ARES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External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Assurance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assesses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whether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institutional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systems</a:t>
            </a:r>
            <a:r>
              <a:rPr lang="pt-PT" sz="2400" dirty="0">
                <a:solidFill>
                  <a:srgbClr val="002060"/>
                </a:solidFill>
              </a:rPr>
              <a:t> are </a:t>
            </a:r>
            <a:r>
              <a:rPr lang="pt-PT" sz="2400" dirty="0" err="1">
                <a:solidFill>
                  <a:srgbClr val="002060"/>
                </a:solidFill>
              </a:rPr>
              <a:t>effective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and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whether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they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meet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nationally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established</a:t>
            </a:r>
            <a:r>
              <a:rPr lang="pt-PT" sz="2400" dirty="0">
                <a:solidFill>
                  <a:srgbClr val="002060"/>
                </a:solidFill>
              </a:rPr>
              <a:t> standards.</a:t>
            </a:r>
          </a:p>
        </p:txBody>
      </p:sp>
    </p:spTree>
    <p:extLst>
      <p:ext uri="{BB962C8B-B14F-4D97-AF65-F5344CB8AC3E}">
        <p14:creationId xmlns:p14="http://schemas.microsoft.com/office/powerpoint/2010/main" val="158508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5C08-5C71-8B24-BF5C-90E02C591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8DDAB9B-FA20-B836-5B41-FD95833F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External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Quality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Assurance</a:t>
            </a:r>
            <a:r>
              <a:rPr lang="pt-PT" sz="4000" dirty="0">
                <a:solidFill>
                  <a:srgbClr val="002060"/>
                </a:solidFill>
              </a:rPr>
              <a:t> (EQA)</a:t>
            </a:r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54CEFFAE-6149-F218-6F00-ED1A6F49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590488"/>
            <a:ext cx="3805404" cy="258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>
                <a:solidFill>
                  <a:srgbClr val="002060"/>
                </a:solidFill>
              </a:rPr>
              <a:t>Main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Instruments</a:t>
            </a:r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dirty="0" err="1">
                <a:solidFill>
                  <a:srgbClr val="002060"/>
                </a:solidFill>
              </a:rPr>
              <a:t>Institutional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evaluations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Programme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evaluations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Accreditation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procedures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audits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Inspection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activities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10" name="Marcador de Posição de Conteúdo 9">
            <a:extLst>
              <a:ext uri="{FF2B5EF4-FFF2-40B4-BE49-F238E27FC236}">
                <a16:creationId xmlns:a16="http://schemas.microsoft.com/office/drawing/2014/main" id="{005A5124-4BE3-2B06-7296-2F8143F9B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3590489"/>
            <a:ext cx="3969566" cy="258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err="1">
                <a:solidFill>
                  <a:srgbClr val="002060"/>
                </a:solidFill>
              </a:rPr>
              <a:t>Main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Objectives</a:t>
            </a:r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dirty="0" err="1">
                <a:solidFill>
                  <a:srgbClr val="002060"/>
                </a:solidFill>
              </a:rPr>
              <a:t>Protect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students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society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Strengthen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public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confidence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Encourage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continuous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improvement</a:t>
            </a:r>
            <a:r>
              <a:rPr lang="pt-PT" sz="2000" dirty="0">
                <a:solidFill>
                  <a:srgbClr val="002060"/>
                </a:solidFill>
              </a:rPr>
              <a:t>; </a:t>
            </a:r>
          </a:p>
          <a:p>
            <a:r>
              <a:rPr lang="pt-PT" sz="2000" dirty="0" err="1">
                <a:solidFill>
                  <a:srgbClr val="002060"/>
                </a:solidFill>
              </a:rPr>
              <a:t>Ensure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compliance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with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 standards. 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D5EA71A7-4990-ADA0-7AD8-866BE8803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E450377-43FF-56FB-B704-E5EE23BF8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E5957CB-A3C3-3C61-5749-E0114EEC690F}"/>
              </a:ext>
            </a:extLst>
          </p:cNvPr>
          <p:cNvSpPr txBox="1"/>
          <p:nvPr/>
        </p:nvSpPr>
        <p:spPr>
          <a:xfrm>
            <a:off x="588173" y="1484541"/>
            <a:ext cx="7886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The Role of ARES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 err="1">
                <a:solidFill>
                  <a:srgbClr val="002060"/>
                </a:solidFill>
              </a:rPr>
              <a:t>External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Assurance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assesses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whether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institutional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systems</a:t>
            </a:r>
            <a:r>
              <a:rPr lang="pt-PT" sz="2400" dirty="0">
                <a:solidFill>
                  <a:srgbClr val="002060"/>
                </a:solidFill>
              </a:rPr>
              <a:t> are </a:t>
            </a:r>
            <a:r>
              <a:rPr lang="pt-PT" sz="2400" dirty="0" err="1">
                <a:solidFill>
                  <a:srgbClr val="002060"/>
                </a:solidFill>
              </a:rPr>
              <a:t>effective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and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whether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they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meet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nationally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established</a:t>
            </a:r>
            <a:r>
              <a:rPr lang="pt-PT" sz="2400" dirty="0">
                <a:solidFill>
                  <a:srgbClr val="002060"/>
                </a:solidFill>
              </a:rPr>
              <a:t> standards.</a:t>
            </a:r>
          </a:p>
        </p:txBody>
      </p:sp>
    </p:spTree>
    <p:extLst>
      <p:ext uri="{BB962C8B-B14F-4D97-AF65-F5344CB8AC3E}">
        <p14:creationId xmlns:p14="http://schemas.microsoft.com/office/powerpoint/2010/main" val="234932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EAE90-A3D8-A256-CDA2-590A6F406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2E8DC35-F983-853C-1B5A-6CB991A0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The </a:t>
            </a:r>
            <a:r>
              <a:rPr lang="pt-PT" sz="4000" dirty="0" err="1">
                <a:solidFill>
                  <a:srgbClr val="002060"/>
                </a:solidFill>
              </a:rPr>
              <a:t>Relationship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Between</a:t>
            </a:r>
            <a:r>
              <a:rPr lang="pt-PT" sz="4000" dirty="0">
                <a:solidFill>
                  <a:srgbClr val="002060"/>
                </a:solidFill>
              </a:rPr>
              <a:t> IQA </a:t>
            </a:r>
            <a:r>
              <a:rPr lang="pt-PT" sz="4000" dirty="0" err="1">
                <a:solidFill>
                  <a:srgbClr val="002060"/>
                </a:solidFill>
              </a:rPr>
              <a:t>and</a:t>
            </a:r>
            <a:r>
              <a:rPr lang="pt-PT" sz="4000" dirty="0">
                <a:solidFill>
                  <a:srgbClr val="002060"/>
                </a:solidFill>
              </a:rPr>
              <a:t> EQA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EFE6DD8-3632-C5CA-222C-456E892C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134DF11-0015-F1E7-97A1-DE517856C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489DA5-1D73-8C2C-DF89-8EB4EADF5705}"/>
              </a:ext>
            </a:extLst>
          </p:cNvPr>
          <p:cNvSpPr txBox="1"/>
          <p:nvPr/>
        </p:nvSpPr>
        <p:spPr>
          <a:xfrm>
            <a:off x="608200" y="1585409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</a:rPr>
              <a:t>A </a:t>
            </a:r>
            <a:r>
              <a:rPr lang="pt-PT" sz="2400" b="1" dirty="0" err="1">
                <a:solidFill>
                  <a:srgbClr val="002060"/>
                </a:solidFill>
              </a:rPr>
              <a:t>Complementary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Partnership</a:t>
            </a:r>
            <a:endParaRPr lang="pt-PT" sz="2400" b="1" dirty="0">
              <a:solidFill>
                <a:srgbClr val="00206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1DCFC2-3278-255C-1B4A-6332F78ED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70" y="2135206"/>
            <a:ext cx="4242732" cy="42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F1651-34F9-AB13-3E3F-A6C94BA0B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81E9D83-21D8-95DC-CDF9-F0B80E11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The </a:t>
            </a:r>
            <a:r>
              <a:rPr lang="pt-PT" sz="4000" dirty="0" err="1">
                <a:solidFill>
                  <a:srgbClr val="002060"/>
                </a:solidFill>
              </a:rPr>
              <a:t>Relationship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Between</a:t>
            </a:r>
            <a:r>
              <a:rPr lang="pt-PT" sz="4000" dirty="0">
                <a:solidFill>
                  <a:srgbClr val="002060"/>
                </a:solidFill>
              </a:rPr>
              <a:t> IQA </a:t>
            </a:r>
            <a:r>
              <a:rPr lang="pt-PT" sz="4000" dirty="0" err="1">
                <a:solidFill>
                  <a:srgbClr val="002060"/>
                </a:solidFill>
              </a:rPr>
              <a:t>and</a:t>
            </a:r>
            <a:r>
              <a:rPr lang="pt-PT" sz="4000" dirty="0">
                <a:solidFill>
                  <a:srgbClr val="002060"/>
                </a:solidFill>
              </a:rPr>
              <a:t> EQA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9A9E44AF-A72B-8611-F8B4-AE302E14A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7D67F04-5FC9-B7CB-E763-F91C3F9C5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12CE02-C4EC-C935-5008-43B2CCDDD349}"/>
              </a:ext>
            </a:extLst>
          </p:cNvPr>
          <p:cNvSpPr txBox="1"/>
          <p:nvPr/>
        </p:nvSpPr>
        <p:spPr>
          <a:xfrm>
            <a:off x="608200" y="1585409"/>
            <a:ext cx="78867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 err="1">
                <a:solidFill>
                  <a:srgbClr val="002060"/>
                </a:solidFill>
              </a:rPr>
              <a:t>Key</a:t>
            </a:r>
            <a:r>
              <a:rPr lang="pt-PT" sz="2400" u="sng" dirty="0">
                <a:solidFill>
                  <a:srgbClr val="002060"/>
                </a:solidFill>
              </a:rPr>
              <a:t> </a:t>
            </a:r>
            <a:r>
              <a:rPr lang="pt-PT" sz="2400" u="sng" dirty="0" err="1">
                <a:solidFill>
                  <a:srgbClr val="002060"/>
                </a:solidFill>
              </a:rPr>
              <a:t>Message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rgbClr val="002060"/>
                </a:solidFill>
              </a:rPr>
              <a:t>EQA does </a:t>
            </a:r>
            <a:r>
              <a:rPr lang="pt-PT" sz="2400" dirty="0" err="1">
                <a:solidFill>
                  <a:srgbClr val="002060"/>
                </a:solidFill>
              </a:rPr>
              <a:t>not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replace</a:t>
            </a:r>
            <a:r>
              <a:rPr lang="pt-PT" sz="2400" dirty="0">
                <a:solidFill>
                  <a:srgbClr val="002060"/>
                </a:solidFill>
              </a:rPr>
              <a:t> IQA.</a:t>
            </a:r>
          </a:p>
          <a:p>
            <a:endParaRPr lang="pt-PT" sz="2400" dirty="0">
              <a:solidFill>
                <a:srgbClr val="002060"/>
              </a:solidFill>
            </a:endParaRPr>
          </a:p>
          <a:p>
            <a:r>
              <a:rPr lang="pt-PT" sz="2400" dirty="0">
                <a:solidFill>
                  <a:srgbClr val="002060"/>
                </a:solidFill>
              </a:rPr>
              <a:t>The </a:t>
            </a:r>
            <a:r>
              <a:rPr lang="pt-PT" sz="2400" dirty="0" err="1">
                <a:solidFill>
                  <a:srgbClr val="002060"/>
                </a:solidFill>
              </a:rPr>
              <a:t>effectiveness</a:t>
            </a:r>
            <a:r>
              <a:rPr lang="pt-PT" sz="2400" dirty="0">
                <a:solidFill>
                  <a:srgbClr val="002060"/>
                </a:solidFill>
              </a:rPr>
              <a:t> of </a:t>
            </a:r>
            <a:r>
              <a:rPr lang="pt-PT" sz="2400" dirty="0" err="1">
                <a:solidFill>
                  <a:srgbClr val="002060"/>
                </a:solidFill>
              </a:rPr>
              <a:t>external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assurance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depends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on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strong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institutional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ownership</a:t>
            </a:r>
            <a:r>
              <a:rPr lang="pt-PT" sz="2400" dirty="0">
                <a:solidFill>
                  <a:srgbClr val="002060"/>
                </a:solidFill>
              </a:rPr>
              <a:t> of </a:t>
            </a:r>
            <a:r>
              <a:rPr lang="pt-PT" sz="2400" dirty="0" err="1">
                <a:solidFill>
                  <a:srgbClr val="002060"/>
                </a:solidFill>
              </a:rPr>
              <a:t>quality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and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robust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internal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systems</a:t>
            </a:r>
            <a:r>
              <a:rPr lang="pt-PT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37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168D7-6008-3ED6-B43F-0DF8A9D9F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FCB0906-2059-7DA8-F06C-6A9A5B53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How</a:t>
            </a:r>
            <a:r>
              <a:rPr lang="pt-PT" sz="4000" dirty="0">
                <a:solidFill>
                  <a:srgbClr val="002060"/>
                </a:solidFill>
              </a:rPr>
              <a:t> ARES Works </a:t>
            </a:r>
            <a:r>
              <a:rPr lang="pt-PT" sz="4000" dirty="0" err="1">
                <a:solidFill>
                  <a:srgbClr val="002060"/>
                </a:solidFill>
              </a:rPr>
              <a:t>with</a:t>
            </a:r>
            <a:r>
              <a:rPr lang="pt-PT" sz="4000" dirty="0">
                <a:solidFill>
                  <a:srgbClr val="002060"/>
                </a:solidFill>
              </a:rPr>
              <a:t>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6776BD77-2D0A-428B-6747-DE4F4C8B4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9F38CC8-B09D-70D9-2E1A-0FD5F45FF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68AA20-EEAE-A6B2-3C89-F5AB74524564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A </a:t>
            </a:r>
            <a:r>
              <a:rPr lang="pt-PT" sz="2400" u="sng" dirty="0" err="1">
                <a:solidFill>
                  <a:srgbClr val="002060"/>
                </a:solidFill>
              </a:rPr>
              <a:t>Collaborative</a:t>
            </a:r>
            <a:r>
              <a:rPr lang="pt-PT" sz="2400" u="sng" dirty="0">
                <a:solidFill>
                  <a:srgbClr val="002060"/>
                </a:solidFill>
              </a:rPr>
              <a:t> </a:t>
            </a:r>
            <a:r>
              <a:rPr lang="pt-PT" sz="2400" u="sng" dirty="0" err="1">
                <a:solidFill>
                  <a:srgbClr val="002060"/>
                </a:solidFill>
              </a:rPr>
              <a:t>Approach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Before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Evaluation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Capacity-building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activities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Training workshops;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Dissemination</a:t>
            </a:r>
            <a:r>
              <a:rPr lang="pt-PT" sz="1600" dirty="0">
                <a:solidFill>
                  <a:srgbClr val="002060"/>
                </a:solidFill>
              </a:rPr>
              <a:t> of standards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guidelines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Technical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guidance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support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chemeClr val="bg1"/>
                </a:solidFill>
              </a:rPr>
              <a:t>During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Evaluation</a:t>
            </a:r>
            <a:endParaRPr lang="pt-PT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Dialogue </a:t>
            </a:r>
            <a:r>
              <a:rPr lang="pt-PT" dirty="0" err="1">
                <a:solidFill>
                  <a:schemeClr val="bg1"/>
                </a:solidFill>
              </a:rPr>
              <a:t>with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institutional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leadership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Meetings </a:t>
            </a:r>
            <a:r>
              <a:rPr lang="pt-PT" dirty="0" err="1">
                <a:solidFill>
                  <a:schemeClr val="bg1"/>
                </a:solidFill>
              </a:rPr>
              <a:t>with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academic</a:t>
            </a:r>
            <a:r>
              <a:rPr lang="pt-PT" dirty="0">
                <a:solidFill>
                  <a:schemeClr val="bg1"/>
                </a:solidFill>
              </a:rPr>
              <a:t> staff;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Engagement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with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students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stakeholders;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Site </a:t>
            </a:r>
            <a:r>
              <a:rPr lang="pt-PT" dirty="0" err="1">
                <a:solidFill>
                  <a:schemeClr val="bg1"/>
                </a:solidFill>
              </a:rPr>
              <a:t>visits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evidence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review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24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FB856-19FE-7B5D-BDCC-48E655E9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555781B-2E5E-432E-9738-DA581C63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Cape Verde: </a:t>
            </a:r>
            <a:r>
              <a:rPr lang="pt-PT" sz="4000" dirty="0" err="1">
                <a:solidFill>
                  <a:srgbClr val="002060"/>
                </a:solidFill>
              </a:rPr>
              <a:t>National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Context</a:t>
            </a:r>
            <a:endParaRPr lang="pt-PT" b="1" u="sng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DEF3645-5008-AA91-45E1-62F4C08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67765"/>
            <a:ext cx="80124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Small</a:t>
            </a:r>
            <a:r>
              <a:rPr lang="pt-PT" sz="2400" dirty="0">
                <a:solidFill>
                  <a:srgbClr val="002060"/>
                </a:solidFill>
              </a:rPr>
              <a:t> Island </a:t>
            </a:r>
            <a:r>
              <a:rPr lang="pt-PT" sz="2400" dirty="0" err="1">
                <a:solidFill>
                  <a:srgbClr val="002060"/>
                </a:solidFill>
              </a:rPr>
              <a:t>Developing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State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10 islands and 9 inhabited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Approximately</a:t>
            </a:r>
            <a:r>
              <a:rPr lang="pt-PT" sz="2400" dirty="0">
                <a:solidFill>
                  <a:srgbClr val="002060"/>
                </a:solidFill>
              </a:rPr>
              <a:t> 500,000 </a:t>
            </a:r>
            <a:r>
              <a:rPr lang="pt-PT" sz="2400" dirty="0" err="1">
                <a:solidFill>
                  <a:srgbClr val="002060"/>
                </a:solidFill>
              </a:rPr>
              <a:t>inhabitants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Limited</a:t>
            </a:r>
            <a:r>
              <a:rPr lang="pt-PT" sz="2400" dirty="0">
                <a:solidFill>
                  <a:srgbClr val="002060"/>
                </a:solidFill>
              </a:rPr>
              <a:t> natural </a:t>
            </a:r>
            <a:r>
              <a:rPr lang="pt-PT" sz="2400" dirty="0" err="1">
                <a:solidFill>
                  <a:srgbClr val="002060"/>
                </a:solidFill>
              </a:rPr>
              <a:t>resources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Strong investment in human capital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3E1DBBD4-1BF7-B4D9-19C6-B30B4D909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Earth Observatory - NASA Science">
            <a:extLst>
              <a:ext uri="{FF2B5EF4-FFF2-40B4-BE49-F238E27FC236}">
                <a16:creationId xmlns:a16="http://schemas.microsoft.com/office/drawing/2014/main" id="{660F1D33-9338-85C7-A1FA-FE41A6BF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556" y="3062902"/>
            <a:ext cx="3180371" cy="3180371"/>
          </a:xfrm>
          <a:prstGeom prst="rect">
            <a:avLst/>
          </a:prstGeom>
        </p:spPr>
      </p:pic>
      <p:pic>
        <p:nvPicPr>
          <p:cNvPr id="12" name="Imagem 11" descr="Where is Cape Verde? Location in the World Map, Geography &amp; Facts - Whereig.com">
            <a:extLst>
              <a:ext uri="{FF2B5EF4-FFF2-40B4-BE49-F238E27FC236}">
                <a16:creationId xmlns:a16="http://schemas.microsoft.com/office/drawing/2014/main" id="{A8AED763-B197-DDC8-BF78-B05F60F9B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129" y="3957220"/>
            <a:ext cx="3602736" cy="22264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0F4A16D-12C4-897A-52ED-531CC01B3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435A-681F-82CD-DC3A-BCC863B4A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463F19-AC99-A53B-C4BA-403889CC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How</a:t>
            </a:r>
            <a:r>
              <a:rPr lang="pt-PT" sz="4000" dirty="0">
                <a:solidFill>
                  <a:srgbClr val="002060"/>
                </a:solidFill>
              </a:rPr>
              <a:t> ARES Works </a:t>
            </a:r>
            <a:r>
              <a:rPr lang="pt-PT" sz="4000" dirty="0" err="1">
                <a:solidFill>
                  <a:srgbClr val="002060"/>
                </a:solidFill>
              </a:rPr>
              <a:t>with</a:t>
            </a:r>
            <a:r>
              <a:rPr lang="pt-PT" sz="4000" dirty="0">
                <a:solidFill>
                  <a:srgbClr val="002060"/>
                </a:solidFill>
              </a:rPr>
              <a:t>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345A2CA5-3F05-1FD1-802F-98701C818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0892B12-247B-B583-600F-132753DA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B03649F-72E2-4192-8341-64BD1DF67ED5}"/>
              </a:ext>
            </a:extLst>
          </p:cNvPr>
          <p:cNvSpPr txBox="1"/>
          <p:nvPr/>
        </p:nvSpPr>
        <p:spPr>
          <a:xfrm>
            <a:off x="608200" y="1736411"/>
            <a:ext cx="78867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A </a:t>
            </a:r>
            <a:r>
              <a:rPr lang="pt-PT" sz="2400" u="sng" dirty="0" err="1">
                <a:solidFill>
                  <a:srgbClr val="002060"/>
                </a:solidFill>
              </a:rPr>
              <a:t>Collaborative</a:t>
            </a:r>
            <a:r>
              <a:rPr lang="pt-PT" sz="2400" u="sng" dirty="0">
                <a:solidFill>
                  <a:srgbClr val="002060"/>
                </a:solidFill>
              </a:rPr>
              <a:t> </a:t>
            </a:r>
            <a:r>
              <a:rPr lang="pt-PT" sz="2400" u="sng" dirty="0" err="1">
                <a:solidFill>
                  <a:srgbClr val="002060"/>
                </a:solidFill>
              </a:rPr>
              <a:t>Approach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Before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Evaluation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Capacity-building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activities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Training workshops;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Dissemination</a:t>
            </a:r>
            <a:r>
              <a:rPr lang="pt-PT" sz="1600" dirty="0">
                <a:solidFill>
                  <a:srgbClr val="002060"/>
                </a:solidFill>
              </a:rPr>
              <a:t> of standards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guidelines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Technical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guidance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support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During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Evaluation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Dialogue </a:t>
            </a:r>
            <a:r>
              <a:rPr lang="pt-PT" sz="1600" dirty="0" err="1">
                <a:solidFill>
                  <a:srgbClr val="002060"/>
                </a:solidFill>
              </a:rPr>
              <a:t>with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institutional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leadership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Meetings </a:t>
            </a:r>
            <a:r>
              <a:rPr lang="pt-PT" sz="1600" dirty="0" err="1">
                <a:solidFill>
                  <a:srgbClr val="002060"/>
                </a:solidFill>
              </a:rPr>
              <a:t>with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academic</a:t>
            </a:r>
            <a:r>
              <a:rPr lang="pt-PT" sz="1600" dirty="0">
                <a:solidFill>
                  <a:srgbClr val="002060"/>
                </a:solidFill>
              </a:rPr>
              <a:t> staff;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Engagement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with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students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stakeholders;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Site </a:t>
            </a:r>
            <a:r>
              <a:rPr lang="pt-PT" sz="1600" dirty="0" err="1">
                <a:solidFill>
                  <a:srgbClr val="002060"/>
                </a:solidFill>
              </a:rPr>
              <a:t>visits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evidence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review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  <a:endParaRPr lang="pt-P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1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FC7C4-EB56-A2C1-9E6B-81827BA83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D8DC3E-C0C3-D580-7A0A-9A47F747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How</a:t>
            </a:r>
            <a:r>
              <a:rPr lang="pt-PT" sz="4000" dirty="0">
                <a:solidFill>
                  <a:srgbClr val="002060"/>
                </a:solidFill>
              </a:rPr>
              <a:t> ARES Works </a:t>
            </a:r>
            <a:r>
              <a:rPr lang="pt-PT" sz="4000" dirty="0" err="1">
                <a:solidFill>
                  <a:srgbClr val="002060"/>
                </a:solidFill>
              </a:rPr>
              <a:t>with</a:t>
            </a:r>
            <a:r>
              <a:rPr lang="pt-PT" sz="4000" dirty="0">
                <a:solidFill>
                  <a:srgbClr val="002060"/>
                </a:solidFill>
              </a:rPr>
              <a:t>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AD43843-91AF-3B20-06B7-E99D19173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580DEF-B558-A546-A75B-1F57E9752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6552D6-A220-B2EE-C7FE-23561EDB52A2}"/>
              </a:ext>
            </a:extLst>
          </p:cNvPr>
          <p:cNvSpPr txBox="1"/>
          <p:nvPr/>
        </p:nvSpPr>
        <p:spPr>
          <a:xfrm>
            <a:off x="608200" y="1736411"/>
            <a:ext cx="78867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u="sng" dirty="0">
                <a:solidFill>
                  <a:srgbClr val="002060"/>
                </a:solidFill>
              </a:rPr>
              <a:t>A </a:t>
            </a:r>
            <a:r>
              <a:rPr lang="pt-PT" sz="2400" u="sng" dirty="0" err="1">
                <a:solidFill>
                  <a:srgbClr val="002060"/>
                </a:solidFill>
              </a:rPr>
              <a:t>Collaborative</a:t>
            </a:r>
            <a:r>
              <a:rPr lang="pt-PT" sz="2400" u="sng" dirty="0">
                <a:solidFill>
                  <a:srgbClr val="002060"/>
                </a:solidFill>
              </a:rPr>
              <a:t> </a:t>
            </a:r>
            <a:r>
              <a:rPr lang="pt-PT" sz="2400" u="sng" dirty="0" err="1">
                <a:solidFill>
                  <a:srgbClr val="002060"/>
                </a:solidFill>
              </a:rPr>
              <a:t>Approach</a:t>
            </a:r>
            <a:endParaRPr lang="pt-PT" sz="2400" u="sng" dirty="0">
              <a:solidFill>
                <a:srgbClr val="002060"/>
              </a:solidFill>
            </a:endParaRPr>
          </a:p>
          <a:p>
            <a:endParaRPr lang="pt-PT" sz="2400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Before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Evaluation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Capacity-building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activities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Training workshops;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Dissemination</a:t>
            </a:r>
            <a:r>
              <a:rPr lang="pt-PT" sz="1600" dirty="0">
                <a:solidFill>
                  <a:srgbClr val="002060"/>
                </a:solidFill>
              </a:rPr>
              <a:t> of standards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guidelines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Technical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guidance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support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  <a:endParaRPr lang="pt-PT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During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Evaluation</a:t>
            </a: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Dialogue </a:t>
            </a:r>
            <a:r>
              <a:rPr lang="pt-PT" sz="1600" dirty="0" err="1">
                <a:solidFill>
                  <a:srgbClr val="002060"/>
                </a:solidFill>
              </a:rPr>
              <a:t>with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institutional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leadership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Meetings </a:t>
            </a:r>
            <a:r>
              <a:rPr lang="pt-PT" sz="1600" dirty="0" err="1">
                <a:solidFill>
                  <a:srgbClr val="002060"/>
                </a:solidFill>
              </a:rPr>
              <a:t>with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academic</a:t>
            </a:r>
            <a:r>
              <a:rPr lang="pt-PT" sz="1600" dirty="0">
                <a:solidFill>
                  <a:srgbClr val="002060"/>
                </a:solidFill>
              </a:rPr>
              <a:t> staff;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Engagement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with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students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stakeholders;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Site </a:t>
            </a:r>
            <a:r>
              <a:rPr lang="pt-PT" sz="1600" dirty="0" err="1">
                <a:solidFill>
                  <a:srgbClr val="002060"/>
                </a:solidFill>
              </a:rPr>
              <a:t>visits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evidence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review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9E9AB4-A177-FA15-4B88-067DDF89C910}"/>
              </a:ext>
            </a:extLst>
          </p:cNvPr>
          <p:cNvSpPr txBox="1"/>
          <p:nvPr/>
        </p:nvSpPr>
        <p:spPr>
          <a:xfrm>
            <a:off x="633367" y="5590914"/>
            <a:ext cx="457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b="1" dirty="0" err="1">
                <a:solidFill>
                  <a:srgbClr val="002060"/>
                </a:solidFill>
              </a:rPr>
              <a:t>After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Evaluation</a:t>
            </a:r>
            <a:endParaRPr lang="pt-PT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rgbClr val="002060"/>
                </a:solidFill>
              </a:rPr>
              <a:t>Feedback</a:t>
            </a:r>
            <a:r>
              <a:rPr lang="pt-PT" sz="1600" dirty="0"/>
              <a:t> </a:t>
            </a:r>
            <a:r>
              <a:rPr lang="pt-PT" sz="1600" dirty="0" err="1"/>
              <a:t>reports</a:t>
            </a:r>
            <a:r>
              <a:rPr lang="pt-PT" sz="16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/>
              <a:t>Recommendations</a:t>
            </a:r>
            <a:r>
              <a:rPr lang="pt-PT" sz="1600" dirty="0"/>
              <a:t> for </a:t>
            </a:r>
            <a:r>
              <a:rPr lang="pt-PT" sz="1600" dirty="0" err="1"/>
              <a:t>improvement</a:t>
            </a:r>
            <a:r>
              <a:rPr lang="pt-PT" sz="16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/>
              <a:t>Follow-up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/>
              <a:t>monitoring</a:t>
            </a:r>
            <a:r>
              <a:rPr lang="pt-PT" sz="1600" dirty="0"/>
              <a:t> </a:t>
            </a:r>
            <a:r>
              <a:rPr lang="pt-PT" sz="1600" dirty="0" err="1">
                <a:solidFill>
                  <a:srgbClr val="002060"/>
                </a:solidFill>
              </a:rPr>
              <a:t>activities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83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B50ED-57B8-82BB-22DD-B7A96961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B7F6936-9D5D-3068-35C0-8A4F6FC7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Benefits</a:t>
            </a:r>
            <a:r>
              <a:rPr lang="pt-PT" sz="4000" dirty="0">
                <a:solidFill>
                  <a:srgbClr val="002060"/>
                </a:solidFill>
              </a:rPr>
              <a:t> of Cooperation </a:t>
            </a:r>
            <a:r>
              <a:rPr lang="pt-PT" sz="600" dirty="0" err="1">
                <a:solidFill>
                  <a:srgbClr val="002060"/>
                </a:solidFill>
              </a:rPr>
              <a:t>Between</a:t>
            </a:r>
            <a:r>
              <a:rPr lang="pt-PT" sz="4000" dirty="0">
                <a:solidFill>
                  <a:srgbClr val="002060"/>
                </a:solidFill>
              </a:rPr>
              <a:t> ARES </a:t>
            </a:r>
            <a:r>
              <a:rPr lang="pt-PT" sz="4000" dirty="0" err="1">
                <a:solidFill>
                  <a:srgbClr val="002060"/>
                </a:solidFill>
              </a:rPr>
              <a:t>and</a:t>
            </a:r>
            <a:r>
              <a:rPr lang="pt-PT" sz="4000" dirty="0">
                <a:solidFill>
                  <a:srgbClr val="002060"/>
                </a:solidFill>
              </a:rPr>
              <a:t>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D4D852BB-1E2C-9B82-23BC-0004DE411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FC75BA-D2C1-41F4-C10D-A8187770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CC8B81-E396-1FFC-36DD-853D447A9416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002060"/>
                </a:solidFill>
              </a:rPr>
              <a:t>For </a:t>
            </a:r>
            <a:r>
              <a:rPr lang="pt-PT" b="1" u="sng" dirty="0" err="1">
                <a:solidFill>
                  <a:srgbClr val="002060"/>
                </a:solidFill>
              </a:rPr>
              <a:t>Institutions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Stronger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governance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management;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Improved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academic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quality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Enhanced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credibility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reputation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Greater</a:t>
            </a:r>
            <a:r>
              <a:rPr lang="pt-PT" sz="1600" dirty="0">
                <a:solidFill>
                  <a:srgbClr val="002060"/>
                </a:solidFill>
              </a:rPr>
              <a:t> international </a:t>
            </a:r>
            <a:r>
              <a:rPr lang="pt-PT" sz="1600" dirty="0" err="1">
                <a:solidFill>
                  <a:srgbClr val="002060"/>
                </a:solidFill>
              </a:rPr>
              <a:t>recognition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chemeClr val="bg1"/>
                </a:solidFill>
              </a:rPr>
              <a:t>For </a:t>
            </a:r>
            <a:r>
              <a:rPr lang="pt-PT" b="1" u="sng" dirty="0" err="1">
                <a:solidFill>
                  <a:schemeClr val="bg1"/>
                </a:solidFill>
              </a:rPr>
              <a:t>Students</a:t>
            </a:r>
            <a:endParaRPr lang="pt-PT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Better</a:t>
            </a:r>
            <a:r>
              <a:rPr lang="pt-PT" sz="1600" dirty="0">
                <a:solidFill>
                  <a:schemeClr val="bg1"/>
                </a:solidFill>
              </a:rPr>
              <a:t> learning </a:t>
            </a:r>
            <a:r>
              <a:rPr lang="pt-PT" sz="1600" dirty="0" err="1">
                <a:solidFill>
                  <a:schemeClr val="bg1"/>
                </a:solidFill>
              </a:rPr>
              <a:t>experiences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Increased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confidence</a:t>
            </a:r>
            <a:r>
              <a:rPr lang="pt-PT" sz="1600" dirty="0">
                <a:solidFill>
                  <a:schemeClr val="bg1"/>
                </a:solidFill>
              </a:rPr>
              <a:t> in </a:t>
            </a:r>
            <a:r>
              <a:rPr lang="pt-PT" sz="1600" dirty="0" err="1">
                <a:solidFill>
                  <a:schemeClr val="bg1"/>
                </a:solidFill>
              </a:rPr>
              <a:t>qualifications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Improved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employability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prospects</a:t>
            </a:r>
            <a:r>
              <a:rPr lang="pt-PT" sz="1600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chemeClr val="bg1"/>
              </a:solidFill>
            </a:endParaRPr>
          </a:p>
          <a:p>
            <a:r>
              <a:rPr lang="pt-PT" b="1" u="sng" dirty="0">
                <a:solidFill>
                  <a:schemeClr val="bg1"/>
                </a:solidFill>
              </a:rPr>
              <a:t>For </a:t>
            </a:r>
            <a:r>
              <a:rPr lang="pt-PT" b="1" u="sng" dirty="0" err="1">
                <a:solidFill>
                  <a:schemeClr val="bg1"/>
                </a:solidFill>
              </a:rPr>
              <a:t>Society</a:t>
            </a:r>
            <a:endParaRPr lang="pt-PT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Highly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qualified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graduates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Stronger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national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development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Greater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public</a:t>
            </a:r>
            <a:r>
              <a:rPr lang="pt-PT" sz="1600" dirty="0">
                <a:solidFill>
                  <a:schemeClr val="bg1"/>
                </a:solidFill>
              </a:rPr>
              <a:t> trust in </a:t>
            </a:r>
            <a:r>
              <a:rPr lang="pt-PT" sz="1600" dirty="0" err="1">
                <a:solidFill>
                  <a:schemeClr val="bg1"/>
                </a:solidFill>
              </a:rPr>
              <a:t>higher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education</a:t>
            </a:r>
            <a:r>
              <a:rPr lang="pt-PT" sz="1600" dirty="0">
                <a:solidFill>
                  <a:schemeClr val="bg1"/>
                </a:solidFill>
              </a:rPr>
              <a:t>.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265FC-639F-CF11-C6A6-12D89B988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4F8FBAE-A06E-8C97-009E-906178AF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Benefits</a:t>
            </a:r>
            <a:r>
              <a:rPr lang="pt-PT" sz="4000" dirty="0">
                <a:solidFill>
                  <a:srgbClr val="002060"/>
                </a:solidFill>
              </a:rPr>
              <a:t> of Cooperation </a:t>
            </a:r>
            <a:r>
              <a:rPr lang="pt-PT" sz="600" dirty="0" err="1">
                <a:solidFill>
                  <a:srgbClr val="002060"/>
                </a:solidFill>
              </a:rPr>
              <a:t>Between</a:t>
            </a:r>
            <a:r>
              <a:rPr lang="pt-PT" sz="4000" dirty="0">
                <a:solidFill>
                  <a:srgbClr val="002060"/>
                </a:solidFill>
              </a:rPr>
              <a:t> ARES </a:t>
            </a:r>
            <a:r>
              <a:rPr lang="pt-PT" sz="4000" dirty="0" err="1">
                <a:solidFill>
                  <a:srgbClr val="002060"/>
                </a:solidFill>
              </a:rPr>
              <a:t>and</a:t>
            </a:r>
            <a:r>
              <a:rPr lang="pt-PT" sz="4000" dirty="0">
                <a:solidFill>
                  <a:srgbClr val="002060"/>
                </a:solidFill>
              </a:rPr>
              <a:t>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B06EA09F-A014-D89E-246A-8862866F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69C05DC-587B-BB42-EAC1-79AE3B70D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939551-F166-3685-94F6-40206C7F1D62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002060"/>
                </a:solidFill>
              </a:rPr>
              <a:t>For </a:t>
            </a:r>
            <a:r>
              <a:rPr lang="pt-PT" b="1" u="sng" dirty="0" err="1">
                <a:solidFill>
                  <a:srgbClr val="002060"/>
                </a:solidFill>
              </a:rPr>
              <a:t>Institutions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Stronger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governance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management;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Improved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academic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quality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Enhanced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credibility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reputation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Greater</a:t>
            </a:r>
            <a:r>
              <a:rPr lang="pt-PT" sz="1600" dirty="0">
                <a:solidFill>
                  <a:srgbClr val="002060"/>
                </a:solidFill>
              </a:rPr>
              <a:t> international </a:t>
            </a:r>
            <a:r>
              <a:rPr lang="pt-PT" sz="1600" dirty="0" err="1">
                <a:solidFill>
                  <a:srgbClr val="002060"/>
                </a:solidFill>
              </a:rPr>
              <a:t>recognition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rgbClr val="002060"/>
                </a:solidFill>
              </a:rPr>
              <a:t>For </a:t>
            </a:r>
            <a:r>
              <a:rPr lang="pt-PT" b="1" u="sng" dirty="0" err="1">
                <a:solidFill>
                  <a:srgbClr val="002060"/>
                </a:solidFill>
              </a:rPr>
              <a:t>Students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Better</a:t>
            </a:r>
            <a:r>
              <a:rPr lang="pt-PT" sz="1600" dirty="0">
                <a:solidFill>
                  <a:srgbClr val="002060"/>
                </a:solidFill>
              </a:rPr>
              <a:t> learning </a:t>
            </a:r>
            <a:r>
              <a:rPr lang="pt-PT" sz="1600" dirty="0" err="1">
                <a:solidFill>
                  <a:srgbClr val="002060"/>
                </a:solidFill>
              </a:rPr>
              <a:t>experiences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Increased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confidence</a:t>
            </a:r>
            <a:r>
              <a:rPr lang="pt-PT" sz="1600" dirty="0">
                <a:solidFill>
                  <a:srgbClr val="002060"/>
                </a:solidFill>
              </a:rPr>
              <a:t> in </a:t>
            </a:r>
            <a:r>
              <a:rPr lang="pt-PT" sz="1600" dirty="0" err="1">
                <a:solidFill>
                  <a:srgbClr val="002060"/>
                </a:solidFill>
              </a:rPr>
              <a:t>qualifications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Improved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employability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prospects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chemeClr val="bg1"/>
                </a:solidFill>
              </a:rPr>
              <a:t>For </a:t>
            </a:r>
            <a:r>
              <a:rPr lang="pt-PT" b="1" u="sng" dirty="0" err="1">
                <a:solidFill>
                  <a:schemeClr val="bg1"/>
                </a:solidFill>
              </a:rPr>
              <a:t>Society</a:t>
            </a:r>
            <a:endParaRPr lang="pt-PT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Highly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qualified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graduates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Stronger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national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development</a:t>
            </a:r>
            <a:r>
              <a:rPr lang="pt-PT" sz="1600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chemeClr val="bg1"/>
                </a:solidFill>
              </a:rPr>
              <a:t>Greater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public</a:t>
            </a:r>
            <a:r>
              <a:rPr lang="pt-PT" sz="1600" dirty="0">
                <a:solidFill>
                  <a:schemeClr val="bg1"/>
                </a:solidFill>
              </a:rPr>
              <a:t> trust in </a:t>
            </a:r>
            <a:r>
              <a:rPr lang="pt-PT" sz="1600" dirty="0" err="1">
                <a:solidFill>
                  <a:schemeClr val="bg1"/>
                </a:solidFill>
              </a:rPr>
              <a:t>higher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dirty="0" err="1">
                <a:solidFill>
                  <a:schemeClr val="bg1"/>
                </a:solidFill>
              </a:rPr>
              <a:t>education</a:t>
            </a:r>
            <a:r>
              <a:rPr lang="pt-PT" sz="1600" dirty="0">
                <a:solidFill>
                  <a:schemeClr val="bg1"/>
                </a:solidFill>
              </a:rPr>
              <a:t>.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3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041C-EC3F-BC4F-7544-36367429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5287AA-9D55-7B63-086E-0AA47759B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Benefits</a:t>
            </a:r>
            <a:r>
              <a:rPr lang="pt-PT" sz="4000" dirty="0">
                <a:solidFill>
                  <a:srgbClr val="002060"/>
                </a:solidFill>
              </a:rPr>
              <a:t> of Cooperation </a:t>
            </a:r>
            <a:r>
              <a:rPr lang="pt-PT" sz="600" dirty="0" err="1">
                <a:solidFill>
                  <a:srgbClr val="002060"/>
                </a:solidFill>
              </a:rPr>
              <a:t>Between</a:t>
            </a:r>
            <a:r>
              <a:rPr lang="pt-PT" sz="4000" dirty="0">
                <a:solidFill>
                  <a:srgbClr val="002060"/>
                </a:solidFill>
              </a:rPr>
              <a:t> ARES </a:t>
            </a:r>
            <a:r>
              <a:rPr lang="pt-PT" sz="4000" dirty="0" err="1">
                <a:solidFill>
                  <a:srgbClr val="002060"/>
                </a:solidFill>
              </a:rPr>
              <a:t>and</a:t>
            </a:r>
            <a:r>
              <a:rPr lang="pt-PT" sz="4000" dirty="0">
                <a:solidFill>
                  <a:srgbClr val="002060"/>
                </a:solidFill>
              </a:rPr>
              <a:t> HEI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7E5C66B1-93E6-B849-FA7B-76AAF479E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29AA0-A3F0-2FBE-6B08-A79DF328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884B253-6457-9313-4961-AA61627D2A21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u="sng" dirty="0">
                <a:solidFill>
                  <a:srgbClr val="002060"/>
                </a:solidFill>
              </a:rPr>
              <a:t>For </a:t>
            </a:r>
            <a:r>
              <a:rPr lang="pt-PT" b="1" u="sng" dirty="0" err="1">
                <a:solidFill>
                  <a:srgbClr val="002060"/>
                </a:solidFill>
              </a:rPr>
              <a:t>Institutions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Stronger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governance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management;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Improved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academic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quality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Enhanced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credibility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and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reputation</a:t>
            </a:r>
            <a:r>
              <a:rPr lang="pt-PT" sz="1600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Greater</a:t>
            </a:r>
            <a:r>
              <a:rPr lang="pt-PT" sz="1600" dirty="0">
                <a:solidFill>
                  <a:srgbClr val="002060"/>
                </a:solidFill>
              </a:rPr>
              <a:t> international </a:t>
            </a:r>
            <a:r>
              <a:rPr lang="pt-PT" sz="1600" dirty="0" err="1">
                <a:solidFill>
                  <a:srgbClr val="002060"/>
                </a:solidFill>
              </a:rPr>
              <a:t>recognition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rgbClr val="002060"/>
                </a:solidFill>
              </a:rPr>
              <a:t>For </a:t>
            </a:r>
            <a:r>
              <a:rPr lang="pt-PT" b="1" u="sng" dirty="0" err="1">
                <a:solidFill>
                  <a:srgbClr val="002060"/>
                </a:solidFill>
              </a:rPr>
              <a:t>Students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Better</a:t>
            </a:r>
            <a:r>
              <a:rPr lang="pt-PT" sz="1600" dirty="0">
                <a:solidFill>
                  <a:srgbClr val="002060"/>
                </a:solidFill>
              </a:rPr>
              <a:t> learning </a:t>
            </a:r>
            <a:r>
              <a:rPr lang="pt-PT" sz="1600" dirty="0" err="1">
                <a:solidFill>
                  <a:srgbClr val="002060"/>
                </a:solidFill>
              </a:rPr>
              <a:t>experiences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Increased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confidence</a:t>
            </a:r>
            <a:r>
              <a:rPr lang="pt-PT" sz="1600" dirty="0">
                <a:solidFill>
                  <a:srgbClr val="002060"/>
                </a:solidFill>
              </a:rPr>
              <a:t> in </a:t>
            </a:r>
            <a:r>
              <a:rPr lang="pt-PT" sz="1600" dirty="0" err="1">
                <a:solidFill>
                  <a:srgbClr val="002060"/>
                </a:solidFill>
              </a:rPr>
              <a:t>qualifications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Improved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employability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prospects</a:t>
            </a:r>
            <a:r>
              <a:rPr lang="pt-PT" sz="16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600" dirty="0">
              <a:solidFill>
                <a:srgbClr val="002060"/>
              </a:solidFill>
            </a:endParaRPr>
          </a:p>
          <a:p>
            <a:r>
              <a:rPr lang="pt-PT" b="1" u="sng" dirty="0">
                <a:solidFill>
                  <a:srgbClr val="002060"/>
                </a:solidFill>
              </a:rPr>
              <a:t>For </a:t>
            </a:r>
            <a:r>
              <a:rPr lang="pt-PT" b="1" u="sng" dirty="0" err="1">
                <a:solidFill>
                  <a:srgbClr val="002060"/>
                </a:solidFill>
              </a:rPr>
              <a:t>Society</a:t>
            </a:r>
            <a:endParaRPr lang="pt-PT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Highly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qualified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graduates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Stronger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national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development</a:t>
            </a:r>
            <a:r>
              <a:rPr lang="pt-PT" sz="1600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solidFill>
                  <a:srgbClr val="002060"/>
                </a:solidFill>
              </a:rPr>
              <a:t>Greater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public</a:t>
            </a:r>
            <a:r>
              <a:rPr lang="pt-PT" sz="1600" dirty="0">
                <a:solidFill>
                  <a:srgbClr val="002060"/>
                </a:solidFill>
              </a:rPr>
              <a:t> trust in </a:t>
            </a:r>
            <a:r>
              <a:rPr lang="pt-PT" sz="1600" dirty="0" err="1">
                <a:solidFill>
                  <a:srgbClr val="002060"/>
                </a:solidFill>
              </a:rPr>
              <a:t>higher</a:t>
            </a:r>
            <a:r>
              <a:rPr lang="pt-PT" sz="1600" dirty="0">
                <a:solidFill>
                  <a:srgbClr val="002060"/>
                </a:solidFill>
              </a:rPr>
              <a:t> </a:t>
            </a:r>
            <a:r>
              <a:rPr lang="pt-PT" sz="1600" dirty="0" err="1">
                <a:solidFill>
                  <a:srgbClr val="002060"/>
                </a:solidFill>
              </a:rPr>
              <a:t>education</a:t>
            </a:r>
            <a:r>
              <a:rPr lang="pt-PT" sz="1600" dirty="0">
                <a:solidFill>
                  <a:srgbClr val="002060"/>
                </a:solidFill>
              </a:rPr>
              <a:t>.</a:t>
            </a:r>
            <a:endParaRPr lang="pt-P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1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74F60-FB4F-15AE-9C2B-8124D778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587AD6-23C6-4F26-1761-E6012678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Current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Challenges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BA46FAC3-FC56-22AC-EEDF-EDC8E2480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B9CC99-D3D2-2849-B562-D02BCC36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96B7BC-D4AF-7D03-68A9-E21272FB642B}"/>
              </a:ext>
            </a:extLst>
          </p:cNvPr>
          <p:cNvSpPr txBox="1"/>
          <p:nvPr/>
        </p:nvSpPr>
        <p:spPr>
          <a:xfrm>
            <a:off x="608200" y="1736411"/>
            <a:ext cx="7886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Key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Challenges</a:t>
            </a:r>
            <a:r>
              <a:rPr lang="pt-PT" b="1" dirty="0">
                <a:solidFill>
                  <a:srgbClr val="002060"/>
                </a:solidFill>
              </a:rPr>
              <a:t> in Cabo Verde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Limited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specialized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human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resources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Strengthening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culture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across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institutions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Developing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integrated</a:t>
            </a:r>
            <a:r>
              <a:rPr lang="pt-PT" dirty="0">
                <a:solidFill>
                  <a:srgbClr val="002060"/>
                </a:solidFill>
              </a:rPr>
              <a:t> information </a:t>
            </a:r>
            <a:r>
              <a:rPr lang="pt-PT" dirty="0" err="1">
                <a:solidFill>
                  <a:srgbClr val="002060"/>
                </a:solidFill>
              </a:rPr>
              <a:t>systems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Responding</a:t>
            </a:r>
            <a:r>
              <a:rPr lang="pt-PT" dirty="0">
                <a:solidFill>
                  <a:srgbClr val="002060"/>
                </a:solidFill>
              </a:rPr>
              <a:t> to </a:t>
            </a:r>
            <a:r>
              <a:rPr lang="pt-PT" dirty="0" err="1">
                <a:solidFill>
                  <a:srgbClr val="002060"/>
                </a:solidFill>
              </a:rPr>
              <a:t>internationalization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trends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Aligning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with</a:t>
            </a:r>
            <a:r>
              <a:rPr lang="pt-PT" dirty="0">
                <a:solidFill>
                  <a:srgbClr val="002060"/>
                </a:solidFill>
              </a:rPr>
              <a:t> African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international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frameworks</a:t>
            </a:r>
            <a:r>
              <a:rPr lang="pt-PT" dirty="0">
                <a:solidFill>
                  <a:srgbClr val="002060"/>
                </a:solidFill>
              </a:rPr>
              <a:t>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chemeClr val="bg1"/>
                </a:solidFill>
              </a:rPr>
              <a:t>ARES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Continuous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professional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development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International cooperation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partnerships</a:t>
            </a:r>
            <a:r>
              <a:rPr lang="pt-PT" dirty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Participation</a:t>
            </a:r>
            <a:r>
              <a:rPr lang="pt-PT" dirty="0">
                <a:solidFill>
                  <a:schemeClr val="bg1"/>
                </a:solidFill>
              </a:rPr>
              <a:t> in continental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global </a:t>
            </a:r>
            <a:r>
              <a:rPr lang="pt-PT" dirty="0" err="1">
                <a:solidFill>
                  <a:schemeClr val="bg1"/>
                </a:solidFill>
              </a:rPr>
              <a:t>quality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assurance</a:t>
            </a:r>
            <a:r>
              <a:rPr lang="pt-PT" dirty="0">
                <a:solidFill>
                  <a:schemeClr val="bg1"/>
                </a:solidFill>
              </a:rPr>
              <a:t> networks;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bg1"/>
                </a:solidFill>
              </a:rPr>
              <a:t>Promotion</a:t>
            </a:r>
            <a:r>
              <a:rPr lang="pt-PT" dirty="0">
                <a:solidFill>
                  <a:schemeClr val="bg1"/>
                </a:solidFill>
              </a:rPr>
              <a:t> of </a:t>
            </a:r>
            <a:r>
              <a:rPr lang="pt-PT" dirty="0" err="1">
                <a:solidFill>
                  <a:schemeClr val="bg1"/>
                </a:solidFill>
              </a:rPr>
              <a:t>evidence-based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quality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enhancement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556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0DFED-F4C3-0512-4618-C144CF740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0061CF-4EFE-B1C2-FC2A-94890CEB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Current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Challenges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A9A0DA49-4417-E515-45D5-DF5D2531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6544085-6B51-8842-D77F-56EC5633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4890C41-7A5B-82F0-84D8-16B1001E11CE}"/>
              </a:ext>
            </a:extLst>
          </p:cNvPr>
          <p:cNvSpPr txBox="1"/>
          <p:nvPr/>
        </p:nvSpPr>
        <p:spPr>
          <a:xfrm>
            <a:off x="608200" y="1736411"/>
            <a:ext cx="7886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Key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Challenges</a:t>
            </a:r>
            <a:r>
              <a:rPr lang="pt-PT" b="1" dirty="0">
                <a:solidFill>
                  <a:srgbClr val="002060"/>
                </a:solidFill>
              </a:rPr>
              <a:t> in Cabo Verde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Limited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specialized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human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resources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Strengthening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culture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across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institutions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Developing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integrated</a:t>
            </a:r>
            <a:r>
              <a:rPr lang="pt-PT" dirty="0">
                <a:solidFill>
                  <a:srgbClr val="002060"/>
                </a:solidFill>
              </a:rPr>
              <a:t> information </a:t>
            </a:r>
            <a:r>
              <a:rPr lang="pt-PT" dirty="0" err="1">
                <a:solidFill>
                  <a:srgbClr val="002060"/>
                </a:solidFill>
              </a:rPr>
              <a:t>systems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Responding</a:t>
            </a:r>
            <a:r>
              <a:rPr lang="pt-PT" dirty="0">
                <a:solidFill>
                  <a:srgbClr val="002060"/>
                </a:solidFill>
              </a:rPr>
              <a:t> to </a:t>
            </a:r>
            <a:r>
              <a:rPr lang="pt-PT" dirty="0" err="1">
                <a:solidFill>
                  <a:srgbClr val="002060"/>
                </a:solidFill>
              </a:rPr>
              <a:t>internationalization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trends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Aligning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with</a:t>
            </a:r>
            <a:r>
              <a:rPr lang="pt-PT" dirty="0">
                <a:solidFill>
                  <a:srgbClr val="002060"/>
                </a:solidFill>
              </a:rPr>
              <a:t> African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international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frameworks</a:t>
            </a:r>
            <a:r>
              <a:rPr lang="pt-PT" dirty="0">
                <a:solidFill>
                  <a:srgbClr val="002060"/>
                </a:solidFill>
              </a:rPr>
              <a:t>.</a:t>
            </a:r>
          </a:p>
          <a:p>
            <a:endParaRPr lang="pt-PT" dirty="0">
              <a:solidFill>
                <a:srgbClr val="002060"/>
              </a:solidFill>
            </a:endParaRP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b="1" dirty="0">
                <a:solidFill>
                  <a:srgbClr val="002060"/>
                </a:solidFill>
              </a:rPr>
              <a:t>ARES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Continuous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professional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development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International cooperation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partnerships</a:t>
            </a:r>
            <a:r>
              <a:rPr lang="pt-PT" dirty="0">
                <a:solidFill>
                  <a:srgbClr val="002060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Participation</a:t>
            </a:r>
            <a:r>
              <a:rPr lang="pt-PT" dirty="0">
                <a:solidFill>
                  <a:srgbClr val="002060"/>
                </a:solidFill>
              </a:rPr>
              <a:t> in continental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global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assurance</a:t>
            </a:r>
            <a:r>
              <a:rPr lang="pt-PT" dirty="0">
                <a:solidFill>
                  <a:srgbClr val="002060"/>
                </a:solidFill>
              </a:rPr>
              <a:t> networks;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Promotion</a:t>
            </a:r>
            <a:r>
              <a:rPr lang="pt-PT" dirty="0">
                <a:solidFill>
                  <a:srgbClr val="002060"/>
                </a:solidFill>
              </a:rPr>
              <a:t> of </a:t>
            </a:r>
            <a:r>
              <a:rPr lang="pt-PT" dirty="0" err="1">
                <a:solidFill>
                  <a:srgbClr val="002060"/>
                </a:solidFill>
              </a:rPr>
              <a:t>evidence-based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enhancement</a:t>
            </a:r>
            <a:r>
              <a:rPr lang="pt-PT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162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E5CD-7000-E1ED-96B0-B41A7C06C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1ED03-171A-80D1-7D3A-FE422102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International </a:t>
            </a:r>
            <a:r>
              <a:rPr lang="pt-PT" sz="4000" dirty="0" err="1">
                <a:solidFill>
                  <a:srgbClr val="002060"/>
                </a:solidFill>
              </a:rPr>
              <a:t>Engagement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B7CA738-3BEB-A762-1E17-3490E56F3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C7B51BE-0806-9D45-1B06-EDB3E108B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A1D7FDF-EB4B-7F4C-7C0C-509705A8C7CF}"/>
              </a:ext>
            </a:extLst>
          </p:cNvPr>
          <p:cNvSpPr txBox="1"/>
          <p:nvPr/>
        </p:nvSpPr>
        <p:spPr>
          <a:xfrm>
            <a:off x="608200" y="1736411"/>
            <a:ext cx="7886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ARES </a:t>
            </a:r>
            <a:r>
              <a:rPr lang="pt-PT" b="1" dirty="0" err="1">
                <a:solidFill>
                  <a:srgbClr val="002060"/>
                </a:solidFill>
              </a:rPr>
              <a:t>actively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participates</a:t>
            </a:r>
            <a:r>
              <a:rPr lang="pt-PT" b="1" dirty="0">
                <a:solidFill>
                  <a:srgbClr val="002060"/>
                </a:solidFill>
              </a:rPr>
              <a:t> in regional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international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assurance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initiatives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chemeClr val="bg1"/>
                </a:solidFill>
              </a:rPr>
              <a:t>Examples</a:t>
            </a:r>
            <a:r>
              <a:rPr lang="pt-PT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ENQA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PAQAA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HAQAA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bg1"/>
                </a:solidFill>
              </a:rPr>
              <a:t>AAU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chemeClr val="bg1"/>
              </a:solidFill>
            </a:endParaRPr>
          </a:p>
          <a:p>
            <a:r>
              <a:rPr lang="pt-PT" b="1" u="sng" dirty="0" err="1">
                <a:solidFill>
                  <a:schemeClr val="bg1"/>
                </a:solidFill>
              </a:rPr>
              <a:t>Strategic</a:t>
            </a:r>
            <a:r>
              <a:rPr lang="pt-PT" b="1" u="sng" dirty="0">
                <a:solidFill>
                  <a:schemeClr val="bg1"/>
                </a:solidFill>
              </a:rPr>
              <a:t> </a:t>
            </a:r>
            <a:r>
              <a:rPr lang="pt-PT" b="1" u="sng" dirty="0" err="1">
                <a:solidFill>
                  <a:schemeClr val="bg1"/>
                </a:solidFill>
              </a:rPr>
              <a:t>Goal</a:t>
            </a:r>
            <a:endParaRPr lang="pt-PT" b="1" u="sng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To </a:t>
            </a:r>
            <a:r>
              <a:rPr lang="pt-PT" dirty="0" err="1">
                <a:solidFill>
                  <a:schemeClr val="bg1"/>
                </a:solidFill>
              </a:rPr>
              <a:t>strengthen</a:t>
            </a:r>
            <a:r>
              <a:rPr lang="pt-PT" dirty="0">
                <a:solidFill>
                  <a:schemeClr val="bg1"/>
                </a:solidFill>
              </a:rPr>
              <a:t> the </a:t>
            </a:r>
            <a:r>
              <a:rPr lang="pt-PT" dirty="0" err="1">
                <a:solidFill>
                  <a:schemeClr val="bg1"/>
                </a:solidFill>
              </a:rPr>
              <a:t>credibility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comparability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international </a:t>
            </a:r>
            <a:r>
              <a:rPr lang="pt-PT" dirty="0" err="1">
                <a:solidFill>
                  <a:schemeClr val="bg1"/>
                </a:solidFill>
              </a:rPr>
              <a:t>recognition</a:t>
            </a:r>
            <a:r>
              <a:rPr lang="pt-PT" dirty="0">
                <a:solidFill>
                  <a:schemeClr val="bg1"/>
                </a:solidFill>
              </a:rPr>
              <a:t> of Cabo </a:t>
            </a:r>
            <a:r>
              <a:rPr lang="pt-PT" dirty="0" err="1">
                <a:solidFill>
                  <a:schemeClr val="bg1"/>
                </a:solidFill>
              </a:rPr>
              <a:t>Verde's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higher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education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system</a:t>
            </a:r>
            <a:r>
              <a:rPr lang="pt-PT" dirty="0">
                <a:solidFill>
                  <a:schemeClr val="bg1"/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A22AA-B6AC-38CA-6CB9-49D77DD08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58DE266-A14D-DBAD-3A79-0616088B9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International </a:t>
            </a:r>
            <a:r>
              <a:rPr lang="pt-PT" sz="4000" dirty="0" err="1">
                <a:solidFill>
                  <a:srgbClr val="002060"/>
                </a:solidFill>
              </a:rPr>
              <a:t>Engagement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37E2CAB-83C7-8868-EB6B-B8D10696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E3B68D3-7736-C71B-D01C-AA61A0E89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E1C823-9B33-C18F-541A-401824F80779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ARES </a:t>
            </a:r>
            <a:r>
              <a:rPr lang="pt-PT" b="1" dirty="0" err="1">
                <a:solidFill>
                  <a:srgbClr val="002060"/>
                </a:solidFill>
              </a:rPr>
              <a:t>actively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participates</a:t>
            </a:r>
            <a:r>
              <a:rPr lang="pt-PT" b="1" dirty="0">
                <a:solidFill>
                  <a:srgbClr val="002060"/>
                </a:solidFill>
              </a:rPr>
              <a:t> in regional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international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assurance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initiatives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Examples</a:t>
            </a:r>
            <a:r>
              <a:rPr lang="pt-PT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ENQA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AfriQAN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HAQAA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060"/>
              </a:solidFill>
            </a:endParaRPr>
          </a:p>
          <a:p>
            <a:r>
              <a:rPr lang="pt-PT" b="1" u="sng" dirty="0" err="1">
                <a:solidFill>
                  <a:schemeClr val="bg1"/>
                </a:solidFill>
              </a:rPr>
              <a:t>Strategic</a:t>
            </a:r>
            <a:r>
              <a:rPr lang="pt-PT" b="1" u="sng" dirty="0">
                <a:solidFill>
                  <a:schemeClr val="bg1"/>
                </a:solidFill>
              </a:rPr>
              <a:t> </a:t>
            </a:r>
            <a:r>
              <a:rPr lang="pt-PT" b="1" u="sng" dirty="0" err="1">
                <a:solidFill>
                  <a:schemeClr val="bg1"/>
                </a:solidFill>
              </a:rPr>
              <a:t>Goal</a:t>
            </a:r>
            <a:endParaRPr lang="pt-PT" b="1" u="sng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>
                <a:solidFill>
                  <a:schemeClr val="bg1"/>
                </a:solidFill>
              </a:rPr>
              <a:t>To </a:t>
            </a:r>
            <a:r>
              <a:rPr lang="pt-PT" dirty="0" err="1">
                <a:solidFill>
                  <a:schemeClr val="bg1"/>
                </a:solidFill>
              </a:rPr>
              <a:t>strengthen</a:t>
            </a:r>
            <a:r>
              <a:rPr lang="pt-PT" dirty="0">
                <a:solidFill>
                  <a:schemeClr val="bg1"/>
                </a:solidFill>
              </a:rPr>
              <a:t> the </a:t>
            </a:r>
            <a:r>
              <a:rPr lang="pt-PT" dirty="0" err="1">
                <a:solidFill>
                  <a:schemeClr val="bg1"/>
                </a:solidFill>
              </a:rPr>
              <a:t>credibility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comparability</a:t>
            </a:r>
            <a:r>
              <a:rPr lang="pt-PT" dirty="0">
                <a:solidFill>
                  <a:schemeClr val="bg1"/>
                </a:solidFill>
              </a:rPr>
              <a:t>, </a:t>
            </a:r>
            <a:r>
              <a:rPr lang="pt-PT" dirty="0" err="1">
                <a:solidFill>
                  <a:schemeClr val="bg1"/>
                </a:solidFill>
              </a:rPr>
              <a:t>and</a:t>
            </a:r>
            <a:r>
              <a:rPr lang="pt-PT" dirty="0">
                <a:solidFill>
                  <a:schemeClr val="bg1"/>
                </a:solidFill>
              </a:rPr>
              <a:t> international </a:t>
            </a:r>
            <a:r>
              <a:rPr lang="pt-PT" dirty="0" err="1">
                <a:solidFill>
                  <a:schemeClr val="bg1"/>
                </a:solidFill>
              </a:rPr>
              <a:t>recognition</a:t>
            </a:r>
            <a:r>
              <a:rPr lang="pt-PT" dirty="0">
                <a:solidFill>
                  <a:schemeClr val="bg1"/>
                </a:solidFill>
              </a:rPr>
              <a:t> of Cabo </a:t>
            </a:r>
            <a:r>
              <a:rPr lang="pt-PT" dirty="0" err="1">
                <a:solidFill>
                  <a:schemeClr val="bg1"/>
                </a:solidFill>
              </a:rPr>
              <a:t>Verde's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higher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education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system</a:t>
            </a:r>
            <a:r>
              <a:rPr lang="pt-PT" dirty="0">
                <a:solidFill>
                  <a:schemeClr val="bg1"/>
                </a:solidFill>
              </a:rPr>
              <a:t>.</a:t>
            </a:r>
            <a:endParaRPr lang="pt-P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68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A574-3A34-4682-26EF-AD4002B6F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F4DA7BC-CBEA-BA14-9493-5EEBDF0B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International </a:t>
            </a:r>
            <a:r>
              <a:rPr lang="pt-PT" sz="4000" dirty="0" err="1">
                <a:solidFill>
                  <a:srgbClr val="002060"/>
                </a:solidFill>
              </a:rPr>
              <a:t>Engagement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9C226C8-8F22-12E2-20E9-0910F1B0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67F70FD-641E-967E-1E37-E4A30C7C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9E5FB6-0A25-ABFE-77F4-A236DD122DB7}"/>
              </a:ext>
            </a:extLst>
          </p:cNvPr>
          <p:cNvSpPr txBox="1"/>
          <p:nvPr/>
        </p:nvSpPr>
        <p:spPr>
          <a:xfrm>
            <a:off x="608200" y="1736411"/>
            <a:ext cx="788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002060"/>
                </a:solidFill>
              </a:rPr>
              <a:t>ARES </a:t>
            </a:r>
            <a:r>
              <a:rPr lang="pt-PT" b="1" dirty="0" err="1">
                <a:solidFill>
                  <a:srgbClr val="002060"/>
                </a:solidFill>
              </a:rPr>
              <a:t>actively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participates</a:t>
            </a:r>
            <a:r>
              <a:rPr lang="pt-PT" b="1" dirty="0">
                <a:solidFill>
                  <a:srgbClr val="002060"/>
                </a:solidFill>
              </a:rPr>
              <a:t> in regional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international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assurance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initiatives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endParaRPr lang="pt-PT" b="1" dirty="0">
              <a:solidFill>
                <a:srgbClr val="002060"/>
              </a:solidFill>
            </a:endParaRPr>
          </a:p>
          <a:p>
            <a:r>
              <a:rPr lang="pt-PT" b="1" dirty="0" err="1">
                <a:solidFill>
                  <a:srgbClr val="002060"/>
                </a:solidFill>
              </a:rPr>
              <a:t>Examples</a:t>
            </a:r>
            <a:r>
              <a:rPr lang="pt-PT" b="1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ENQA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AfriQAN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PAQAA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HAQAA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AAU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>
              <a:solidFill>
                <a:srgbClr val="002060"/>
              </a:solidFill>
            </a:endParaRPr>
          </a:p>
          <a:p>
            <a:r>
              <a:rPr lang="pt-PT" b="1" u="sng" dirty="0" err="1">
                <a:solidFill>
                  <a:srgbClr val="002060"/>
                </a:solidFill>
              </a:rPr>
              <a:t>Strategic</a:t>
            </a:r>
            <a:r>
              <a:rPr lang="pt-PT" b="1" u="sng" dirty="0">
                <a:solidFill>
                  <a:srgbClr val="002060"/>
                </a:solidFill>
              </a:rPr>
              <a:t> </a:t>
            </a:r>
            <a:r>
              <a:rPr lang="pt-PT" b="1" u="sng" dirty="0" err="1">
                <a:solidFill>
                  <a:srgbClr val="002060"/>
                </a:solidFill>
              </a:rPr>
              <a:t>Goal</a:t>
            </a:r>
            <a:endParaRPr lang="pt-PT" b="1" u="sng" dirty="0">
              <a:solidFill>
                <a:srgbClr val="002060"/>
              </a:solidFill>
            </a:endParaRPr>
          </a:p>
          <a:p>
            <a:endParaRPr lang="pt-PT" dirty="0">
              <a:solidFill>
                <a:srgbClr val="002060"/>
              </a:solidFill>
            </a:endParaRPr>
          </a:p>
          <a:p>
            <a:r>
              <a:rPr lang="pt-PT" dirty="0">
                <a:solidFill>
                  <a:srgbClr val="002060"/>
                </a:solidFill>
              </a:rPr>
              <a:t>To </a:t>
            </a:r>
            <a:r>
              <a:rPr lang="pt-PT" dirty="0" err="1">
                <a:solidFill>
                  <a:srgbClr val="002060"/>
                </a:solidFill>
              </a:rPr>
              <a:t>strengthen</a:t>
            </a:r>
            <a:r>
              <a:rPr lang="pt-PT" dirty="0">
                <a:solidFill>
                  <a:srgbClr val="002060"/>
                </a:solidFill>
              </a:rPr>
              <a:t> the </a:t>
            </a:r>
            <a:r>
              <a:rPr lang="pt-PT" dirty="0" err="1">
                <a:solidFill>
                  <a:srgbClr val="002060"/>
                </a:solidFill>
              </a:rPr>
              <a:t>credibility</a:t>
            </a:r>
            <a:r>
              <a:rPr lang="pt-PT" dirty="0">
                <a:solidFill>
                  <a:srgbClr val="002060"/>
                </a:solidFill>
              </a:rPr>
              <a:t>, </a:t>
            </a:r>
            <a:r>
              <a:rPr lang="pt-PT" dirty="0" err="1">
                <a:solidFill>
                  <a:srgbClr val="002060"/>
                </a:solidFill>
              </a:rPr>
              <a:t>comparability</a:t>
            </a:r>
            <a:r>
              <a:rPr lang="pt-PT" dirty="0">
                <a:solidFill>
                  <a:srgbClr val="002060"/>
                </a:solidFill>
              </a:rPr>
              <a:t>,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international </a:t>
            </a:r>
            <a:r>
              <a:rPr lang="pt-PT" dirty="0" err="1">
                <a:solidFill>
                  <a:srgbClr val="002060"/>
                </a:solidFill>
              </a:rPr>
              <a:t>recognition</a:t>
            </a:r>
            <a:r>
              <a:rPr lang="pt-PT" dirty="0">
                <a:solidFill>
                  <a:srgbClr val="002060"/>
                </a:solidFill>
              </a:rPr>
              <a:t> of Cabo </a:t>
            </a:r>
            <a:r>
              <a:rPr lang="pt-PT" dirty="0" err="1">
                <a:solidFill>
                  <a:srgbClr val="002060"/>
                </a:solidFill>
              </a:rPr>
              <a:t>Verde's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higher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education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system</a:t>
            </a:r>
            <a:r>
              <a:rPr lang="pt-PT" dirty="0">
                <a:solidFill>
                  <a:srgbClr val="002060"/>
                </a:solidFill>
              </a:rPr>
              <a:t>.</a:t>
            </a:r>
            <a:endParaRPr lang="pt-P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5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84CF0-324A-8DF2-1054-07EEC7CD8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910EBF-8BCC-FBEE-2966-B496B1B3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Cape Verde: </a:t>
            </a:r>
            <a:r>
              <a:rPr lang="pt-PT" sz="4000" dirty="0" err="1">
                <a:solidFill>
                  <a:srgbClr val="002060"/>
                </a:solidFill>
              </a:rPr>
              <a:t>National</a:t>
            </a:r>
            <a:r>
              <a:rPr lang="pt-PT" sz="4000" dirty="0">
                <a:solidFill>
                  <a:srgbClr val="002060"/>
                </a:solidFill>
              </a:rPr>
              <a:t> </a:t>
            </a:r>
            <a:r>
              <a:rPr lang="pt-PT" sz="4000" dirty="0" err="1">
                <a:solidFill>
                  <a:srgbClr val="002060"/>
                </a:solidFill>
              </a:rPr>
              <a:t>Context</a:t>
            </a:r>
            <a:endParaRPr lang="pt-PT" b="1" u="sng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93634F-0DD0-8EB2-EECD-AA2E82AAB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67765"/>
            <a:ext cx="80124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Small</a:t>
            </a:r>
            <a:r>
              <a:rPr lang="pt-PT" sz="2400" dirty="0">
                <a:solidFill>
                  <a:srgbClr val="002060"/>
                </a:solidFill>
              </a:rPr>
              <a:t> Island </a:t>
            </a:r>
            <a:r>
              <a:rPr lang="pt-PT" sz="2400" dirty="0" err="1">
                <a:solidFill>
                  <a:srgbClr val="002060"/>
                </a:solidFill>
              </a:rPr>
              <a:t>Developing</a:t>
            </a:r>
            <a:r>
              <a:rPr lang="pt-PT" sz="2400" dirty="0">
                <a:solidFill>
                  <a:srgbClr val="002060"/>
                </a:solidFill>
              </a:rPr>
              <a:t> </a:t>
            </a:r>
            <a:r>
              <a:rPr lang="pt-PT" sz="2400" dirty="0" err="1">
                <a:solidFill>
                  <a:srgbClr val="002060"/>
                </a:solidFill>
              </a:rPr>
              <a:t>State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10 islands and 9 inhabited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Approximately</a:t>
            </a:r>
            <a:r>
              <a:rPr lang="pt-PT" sz="2400" dirty="0">
                <a:solidFill>
                  <a:srgbClr val="002060"/>
                </a:solidFill>
              </a:rPr>
              <a:t> 500,000 </a:t>
            </a:r>
            <a:r>
              <a:rPr lang="pt-PT" sz="2400" dirty="0" err="1">
                <a:solidFill>
                  <a:srgbClr val="002060"/>
                </a:solidFill>
              </a:rPr>
              <a:t>inhabitants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400" dirty="0" err="1">
                <a:solidFill>
                  <a:srgbClr val="002060"/>
                </a:solidFill>
              </a:rPr>
              <a:t>Limited</a:t>
            </a:r>
            <a:r>
              <a:rPr lang="pt-PT" sz="2400" dirty="0">
                <a:solidFill>
                  <a:srgbClr val="002060"/>
                </a:solidFill>
              </a:rPr>
              <a:t> natural </a:t>
            </a:r>
            <a:r>
              <a:rPr lang="pt-PT" sz="2400" dirty="0" err="1">
                <a:solidFill>
                  <a:srgbClr val="002060"/>
                </a:solidFill>
              </a:rPr>
              <a:t>resources</a:t>
            </a:r>
            <a:endParaRPr lang="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Strong investment in human capital</a:t>
            </a:r>
            <a:endParaRPr lang="pt-PT" sz="24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70C0"/>
                </a:solidFill>
              </a:rPr>
              <a:t>“</a:t>
            </a:r>
            <a:r>
              <a:rPr lang="en-US" b="1" i="1" dirty="0">
                <a:solidFill>
                  <a:srgbClr val="0070C0"/>
                </a:solidFill>
              </a:rPr>
              <a:t>In Cape Verde, the main strategic resource is knowledge.</a:t>
            </a:r>
            <a:r>
              <a:rPr lang="pt-PT" dirty="0">
                <a:solidFill>
                  <a:srgbClr val="0070C0"/>
                </a:solidFill>
              </a:rPr>
              <a:t>”</a:t>
            </a:r>
            <a:endParaRPr lang="" dirty="0">
              <a:solidFill>
                <a:srgbClr val="0070C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0997C035-F542-7B67-C0CD-9DDA6BF25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6942D5B-05EE-42FC-9EF3-03B5FE6FF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76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955B5-DB65-B049-C837-381BF609A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777DC69-B273-1128-2BD0-A4CCFBBD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Key</a:t>
            </a:r>
            <a:r>
              <a:rPr lang="pt-PT" sz="4000" dirty="0">
                <a:solidFill>
                  <a:srgbClr val="002060"/>
                </a:solidFill>
              </a:rPr>
              <a:t> Takeaways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DBA3DA1-7444-2242-ABA9-F15F751EB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52B52E-B9BD-6AAC-F2F0-FF3C8BDD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50A878-9D4D-FF45-3BCA-7FE28CBB22E8}"/>
              </a:ext>
            </a:extLst>
          </p:cNvPr>
          <p:cNvSpPr txBox="1"/>
          <p:nvPr/>
        </p:nvSpPr>
        <p:spPr>
          <a:xfrm>
            <a:off x="608200" y="1736411"/>
            <a:ext cx="7886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is a </a:t>
            </a:r>
            <a:r>
              <a:rPr lang="pt-PT" b="1" dirty="0" err="1">
                <a:solidFill>
                  <a:srgbClr val="002060"/>
                </a:solidFill>
              </a:rPr>
              <a:t>shared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responsibility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Internal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Assurance</a:t>
            </a:r>
            <a:r>
              <a:rPr lang="pt-PT" b="1" dirty="0">
                <a:solidFill>
                  <a:srgbClr val="002060"/>
                </a:solidFill>
              </a:rPr>
              <a:t> is the </a:t>
            </a:r>
            <a:r>
              <a:rPr lang="pt-PT" b="1" dirty="0" err="1">
                <a:solidFill>
                  <a:srgbClr val="002060"/>
                </a:solidFill>
              </a:rPr>
              <a:t>foundation</a:t>
            </a:r>
            <a:r>
              <a:rPr lang="pt-PT" b="1" dirty="0">
                <a:solidFill>
                  <a:srgbClr val="002060"/>
                </a:solidFill>
              </a:rPr>
              <a:t> of </a:t>
            </a:r>
            <a:r>
              <a:rPr lang="pt-PT" b="1" dirty="0" err="1">
                <a:solidFill>
                  <a:srgbClr val="002060"/>
                </a:solidFill>
              </a:rPr>
              <a:t>sustainable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External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Assurance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promotes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accountability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trust.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 err="1">
                <a:solidFill>
                  <a:srgbClr val="002060"/>
                </a:solidFill>
              </a:rPr>
              <a:t>Effective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collaboration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between</a:t>
            </a:r>
            <a:r>
              <a:rPr lang="pt-PT" b="1" dirty="0">
                <a:solidFill>
                  <a:srgbClr val="002060"/>
                </a:solidFill>
              </a:rPr>
              <a:t> HEI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assurance</a:t>
            </a:r>
            <a:r>
              <a:rPr lang="pt-PT" b="1" dirty="0">
                <a:solidFill>
                  <a:srgbClr val="002060"/>
                </a:solidFill>
              </a:rPr>
              <a:t> agencies is </a:t>
            </a:r>
            <a:r>
              <a:rPr lang="pt-PT" b="1" dirty="0" err="1">
                <a:solidFill>
                  <a:srgbClr val="002060"/>
                </a:solidFill>
              </a:rPr>
              <a:t>essential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pt-PT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t-PT" b="1" dirty="0">
                <a:solidFill>
                  <a:srgbClr val="002060"/>
                </a:solidFill>
              </a:rPr>
              <a:t>The </a:t>
            </a:r>
            <a:r>
              <a:rPr lang="pt-PT" b="1" dirty="0" err="1">
                <a:solidFill>
                  <a:srgbClr val="002060"/>
                </a:solidFill>
              </a:rPr>
              <a:t>ultimate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goal</a:t>
            </a:r>
            <a:r>
              <a:rPr lang="pt-PT" b="1" dirty="0">
                <a:solidFill>
                  <a:srgbClr val="002060"/>
                </a:solidFill>
              </a:rPr>
              <a:t> is </a:t>
            </a:r>
            <a:r>
              <a:rPr lang="pt-PT" b="1" dirty="0" err="1">
                <a:solidFill>
                  <a:srgbClr val="002060"/>
                </a:solidFill>
              </a:rPr>
              <a:t>student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success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and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societal</a:t>
            </a:r>
            <a:r>
              <a:rPr lang="pt-PT" b="1" dirty="0">
                <a:solidFill>
                  <a:srgbClr val="002060"/>
                </a:solidFill>
              </a:rPr>
              <a:t> </a:t>
            </a:r>
            <a:r>
              <a:rPr lang="pt-PT" b="1" dirty="0" err="1">
                <a:solidFill>
                  <a:srgbClr val="002060"/>
                </a:solidFill>
              </a:rPr>
              <a:t>development</a:t>
            </a:r>
            <a:r>
              <a:rPr lang="pt-PT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50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0070-6F39-C439-30A1-A3F020CE6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F41B3E-C4C2-02E8-8E80-FC2ABDC0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Conclusions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A1BB6EEC-C315-4B57-03FB-77359A44F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E990C3F-7512-D1DC-30BC-E8A1446F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293FF0-73B0-6157-D970-44241EEFB585}"/>
              </a:ext>
            </a:extLst>
          </p:cNvPr>
          <p:cNvSpPr txBox="1"/>
          <p:nvPr/>
        </p:nvSpPr>
        <p:spPr>
          <a:xfrm>
            <a:off x="628649" y="1690689"/>
            <a:ext cx="78867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From</a:t>
            </a:r>
            <a:r>
              <a:rPr lang="pt-PT" b="1" dirty="0">
                <a:solidFill>
                  <a:srgbClr val="002060"/>
                </a:solidFill>
              </a:rPr>
              <a:t> Compliance to a </a:t>
            </a:r>
            <a:r>
              <a:rPr lang="pt-PT" b="1" dirty="0" err="1">
                <a:solidFill>
                  <a:srgbClr val="002060"/>
                </a:solidFill>
              </a:rPr>
              <a:t>Culture</a:t>
            </a:r>
            <a:r>
              <a:rPr lang="pt-PT" b="1" dirty="0">
                <a:solidFill>
                  <a:srgbClr val="002060"/>
                </a:solidFill>
              </a:rPr>
              <a:t> of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endParaRPr lang="pt-PT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800" i="1" dirty="0">
                <a:solidFill>
                  <a:schemeClr val="bg1"/>
                </a:solidFill>
              </a:rPr>
              <a:t>"</a:t>
            </a:r>
            <a:r>
              <a:rPr lang="pt-PT" sz="2800" i="1" dirty="0" err="1">
                <a:solidFill>
                  <a:schemeClr val="bg1"/>
                </a:solidFill>
              </a:rPr>
              <a:t>Quality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assurance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systems</a:t>
            </a:r>
            <a:r>
              <a:rPr lang="pt-PT" sz="2800" i="1" dirty="0">
                <a:solidFill>
                  <a:schemeClr val="bg1"/>
                </a:solidFill>
              </a:rPr>
              <a:t> are </a:t>
            </a:r>
            <a:r>
              <a:rPr lang="pt-PT" sz="2800" i="1" dirty="0" err="1">
                <a:solidFill>
                  <a:schemeClr val="bg1"/>
                </a:solidFill>
              </a:rPr>
              <a:t>most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effective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when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they</a:t>
            </a:r>
            <a:r>
              <a:rPr lang="pt-PT" sz="2800" i="1" dirty="0">
                <a:solidFill>
                  <a:schemeClr val="bg1"/>
                </a:solidFill>
              </a:rPr>
              <a:t> move </a:t>
            </a:r>
            <a:r>
              <a:rPr lang="pt-PT" sz="2800" i="1" dirty="0" err="1">
                <a:solidFill>
                  <a:schemeClr val="bg1"/>
                </a:solidFill>
              </a:rPr>
              <a:t>beyond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compliance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and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become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instruments</a:t>
            </a:r>
            <a:r>
              <a:rPr lang="pt-PT" sz="2800" i="1" dirty="0">
                <a:solidFill>
                  <a:schemeClr val="bg1"/>
                </a:solidFill>
              </a:rPr>
              <a:t> for </a:t>
            </a:r>
            <a:r>
              <a:rPr lang="pt-PT" sz="2800" i="1" dirty="0" err="1">
                <a:solidFill>
                  <a:schemeClr val="bg1"/>
                </a:solidFill>
              </a:rPr>
              <a:t>institutional</a:t>
            </a:r>
            <a:r>
              <a:rPr lang="pt-PT" sz="2800" i="1" dirty="0">
                <a:solidFill>
                  <a:schemeClr val="bg1"/>
                </a:solidFill>
              </a:rPr>
              <a:t> learning, </a:t>
            </a:r>
            <a:r>
              <a:rPr lang="pt-PT" sz="2800" i="1" dirty="0" err="1">
                <a:solidFill>
                  <a:schemeClr val="bg1"/>
                </a:solidFill>
              </a:rPr>
              <a:t>innovation</a:t>
            </a:r>
            <a:r>
              <a:rPr lang="pt-PT" sz="2800" i="1" dirty="0">
                <a:solidFill>
                  <a:schemeClr val="bg1"/>
                </a:solidFill>
              </a:rPr>
              <a:t>, </a:t>
            </a:r>
            <a:r>
              <a:rPr lang="pt-PT" sz="2800" i="1" dirty="0" err="1">
                <a:solidFill>
                  <a:schemeClr val="bg1"/>
                </a:solidFill>
              </a:rPr>
              <a:t>and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continuous</a:t>
            </a:r>
            <a:r>
              <a:rPr lang="pt-PT" sz="2800" i="1" dirty="0">
                <a:solidFill>
                  <a:schemeClr val="bg1"/>
                </a:solidFill>
              </a:rPr>
              <a:t> </a:t>
            </a:r>
            <a:r>
              <a:rPr lang="pt-PT" sz="2800" i="1" dirty="0" err="1">
                <a:solidFill>
                  <a:schemeClr val="bg1"/>
                </a:solidFill>
              </a:rPr>
              <a:t>improvement</a:t>
            </a:r>
            <a:r>
              <a:rPr lang="pt-PT" sz="2800" i="1" dirty="0">
                <a:solidFill>
                  <a:schemeClr val="bg1"/>
                </a:solidFill>
              </a:rPr>
              <a:t>."</a:t>
            </a:r>
            <a:endParaRPr lang="pt-PT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66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56A26-8D79-9C76-A148-D31E51750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D0900F-FE70-03E6-C54A-2A3BA6FB7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355959" cy="1325563"/>
          </a:xfrm>
        </p:spPr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Conclusions</a:t>
            </a:r>
            <a:endParaRPr lang="pt-PT" sz="40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538CE1B6-BB95-9404-2282-55F63F068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3C17784-7691-9EA0-D8CC-3236CC70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EE7B67B-4477-8A78-3D93-78B491F3A414}"/>
              </a:ext>
            </a:extLst>
          </p:cNvPr>
          <p:cNvSpPr txBox="1"/>
          <p:nvPr/>
        </p:nvSpPr>
        <p:spPr>
          <a:xfrm>
            <a:off x="628649" y="1690689"/>
            <a:ext cx="78867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 err="1">
                <a:solidFill>
                  <a:srgbClr val="002060"/>
                </a:solidFill>
              </a:rPr>
              <a:t>From</a:t>
            </a:r>
            <a:r>
              <a:rPr lang="pt-PT" b="1" dirty="0">
                <a:solidFill>
                  <a:srgbClr val="002060"/>
                </a:solidFill>
              </a:rPr>
              <a:t> Compliance to a </a:t>
            </a:r>
            <a:r>
              <a:rPr lang="pt-PT" b="1" dirty="0" err="1">
                <a:solidFill>
                  <a:srgbClr val="002060"/>
                </a:solidFill>
              </a:rPr>
              <a:t>Culture</a:t>
            </a:r>
            <a:r>
              <a:rPr lang="pt-PT" b="1" dirty="0">
                <a:solidFill>
                  <a:srgbClr val="002060"/>
                </a:solidFill>
              </a:rPr>
              <a:t> of </a:t>
            </a:r>
            <a:r>
              <a:rPr lang="pt-PT" b="1" dirty="0" err="1">
                <a:solidFill>
                  <a:srgbClr val="002060"/>
                </a:solidFill>
              </a:rPr>
              <a:t>Quality</a:t>
            </a:r>
            <a:endParaRPr lang="pt-PT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endParaRPr lang="pt-PT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sz="2800" i="1" dirty="0">
                <a:solidFill>
                  <a:srgbClr val="0070C0"/>
                </a:solidFill>
              </a:rPr>
              <a:t>"</a:t>
            </a:r>
            <a:r>
              <a:rPr lang="pt-PT" sz="2800" i="1" dirty="0" err="1">
                <a:solidFill>
                  <a:srgbClr val="0070C0"/>
                </a:solidFill>
              </a:rPr>
              <a:t>Quality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assurance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systems</a:t>
            </a:r>
            <a:r>
              <a:rPr lang="pt-PT" sz="2800" i="1" dirty="0">
                <a:solidFill>
                  <a:srgbClr val="0070C0"/>
                </a:solidFill>
              </a:rPr>
              <a:t> are </a:t>
            </a:r>
            <a:r>
              <a:rPr lang="pt-PT" sz="2800" i="1" dirty="0" err="1">
                <a:solidFill>
                  <a:srgbClr val="0070C0"/>
                </a:solidFill>
              </a:rPr>
              <a:t>most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effective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when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they</a:t>
            </a:r>
            <a:r>
              <a:rPr lang="pt-PT" sz="2800" i="1" dirty="0">
                <a:solidFill>
                  <a:srgbClr val="0070C0"/>
                </a:solidFill>
              </a:rPr>
              <a:t> move </a:t>
            </a:r>
            <a:r>
              <a:rPr lang="pt-PT" sz="2800" i="1" dirty="0" err="1">
                <a:solidFill>
                  <a:srgbClr val="0070C0"/>
                </a:solidFill>
              </a:rPr>
              <a:t>beyond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compliance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and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become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instruments</a:t>
            </a:r>
            <a:r>
              <a:rPr lang="pt-PT" sz="2800" i="1" dirty="0">
                <a:solidFill>
                  <a:srgbClr val="0070C0"/>
                </a:solidFill>
              </a:rPr>
              <a:t> for </a:t>
            </a:r>
            <a:r>
              <a:rPr lang="pt-PT" sz="2800" i="1" dirty="0" err="1">
                <a:solidFill>
                  <a:srgbClr val="0070C0"/>
                </a:solidFill>
              </a:rPr>
              <a:t>institutional</a:t>
            </a:r>
            <a:r>
              <a:rPr lang="pt-PT" sz="2800" i="1" dirty="0">
                <a:solidFill>
                  <a:srgbClr val="0070C0"/>
                </a:solidFill>
              </a:rPr>
              <a:t> learning, </a:t>
            </a:r>
            <a:r>
              <a:rPr lang="pt-PT" sz="2800" i="1" dirty="0" err="1">
                <a:solidFill>
                  <a:srgbClr val="0070C0"/>
                </a:solidFill>
              </a:rPr>
              <a:t>innovation</a:t>
            </a:r>
            <a:r>
              <a:rPr lang="pt-PT" sz="2800" i="1" dirty="0">
                <a:solidFill>
                  <a:srgbClr val="0070C0"/>
                </a:solidFill>
              </a:rPr>
              <a:t>, </a:t>
            </a:r>
            <a:r>
              <a:rPr lang="pt-PT" sz="2800" i="1" dirty="0" err="1">
                <a:solidFill>
                  <a:srgbClr val="0070C0"/>
                </a:solidFill>
              </a:rPr>
              <a:t>and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continuous</a:t>
            </a:r>
            <a:r>
              <a:rPr lang="pt-PT" sz="2800" i="1" dirty="0">
                <a:solidFill>
                  <a:srgbClr val="0070C0"/>
                </a:solidFill>
              </a:rPr>
              <a:t> </a:t>
            </a:r>
            <a:r>
              <a:rPr lang="pt-PT" sz="2800" i="1" dirty="0" err="1">
                <a:solidFill>
                  <a:srgbClr val="0070C0"/>
                </a:solidFill>
              </a:rPr>
              <a:t>improvement</a:t>
            </a:r>
            <a:r>
              <a:rPr lang="pt-PT" sz="2800" i="1" dirty="0">
                <a:solidFill>
                  <a:srgbClr val="0070C0"/>
                </a:solidFill>
              </a:rPr>
              <a:t>.“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PT" sz="2800" b="1" i="1" dirty="0">
              <a:solidFill>
                <a:srgbClr val="0070C0"/>
              </a:solidFill>
            </a:endParaRPr>
          </a:p>
          <a:p>
            <a:r>
              <a:rPr lang="pt-PT" sz="2800" b="1" u="sng" dirty="0" err="1">
                <a:solidFill>
                  <a:srgbClr val="002060"/>
                </a:solidFill>
              </a:rPr>
              <a:t>Thank</a:t>
            </a:r>
            <a:r>
              <a:rPr lang="pt-PT" sz="2800" b="1" u="sng" dirty="0">
                <a:solidFill>
                  <a:srgbClr val="002060"/>
                </a:solidFill>
              </a:rPr>
              <a:t> </a:t>
            </a:r>
            <a:r>
              <a:rPr lang="pt-PT" sz="2800" b="1" u="sng" dirty="0" err="1">
                <a:solidFill>
                  <a:srgbClr val="002060"/>
                </a:solidFill>
              </a:rPr>
              <a:t>you</a:t>
            </a:r>
            <a:endParaRPr lang="pt-PT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AC304-AAFA-138D-C821-B94C8491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2E550731-761C-F3BB-B1F8-88ACD2E14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060F8AB-347A-B4FF-99DE-50298E57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0BCB70-897C-6A40-70D2-A4E3BFE04DCF}"/>
              </a:ext>
            </a:extLst>
          </p:cNvPr>
          <p:cNvSpPr txBox="1"/>
          <p:nvPr/>
        </p:nvSpPr>
        <p:spPr>
          <a:xfrm>
            <a:off x="628650" y="1722936"/>
            <a:ext cx="7886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PT" sz="2400" i="1" dirty="0">
                <a:solidFill>
                  <a:srgbClr val="002060"/>
                </a:solidFill>
              </a:rPr>
              <a:t>"</a:t>
            </a:r>
            <a:r>
              <a:rPr lang="pt-PT" sz="2400" i="1" dirty="0" err="1">
                <a:solidFill>
                  <a:srgbClr val="002060"/>
                </a:solidFill>
              </a:rPr>
              <a:t>At</a:t>
            </a:r>
            <a:r>
              <a:rPr lang="pt-PT" sz="2400" i="1" dirty="0">
                <a:solidFill>
                  <a:srgbClr val="002060"/>
                </a:solidFill>
              </a:rPr>
              <a:t> ARES, </a:t>
            </a:r>
            <a:r>
              <a:rPr lang="pt-PT" sz="2400" i="1" dirty="0" err="1">
                <a:solidFill>
                  <a:srgbClr val="002060"/>
                </a:solidFill>
              </a:rPr>
              <a:t>we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see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quality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assurance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not</a:t>
            </a:r>
            <a:r>
              <a:rPr lang="pt-PT" sz="2400" i="1" dirty="0">
                <a:solidFill>
                  <a:srgbClr val="002060"/>
                </a:solidFill>
              </a:rPr>
              <a:t> as a </a:t>
            </a:r>
            <a:r>
              <a:rPr lang="pt-PT" sz="2400" i="1" dirty="0" err="1">
                <a:solidFill>
                  <a:srgbClr val="002060"/>
                </a:solidFill>
              </a:rPr>
              <a:t>control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mechanism</a:t>
            </a:r>
            <a:r>
              <a:rPr lang="pt-PT" sz="2400" i="1" dirty="0">
                <a:solidFill>
                  <a:srgbClr val="002060"/>
                </a:solidFill>
              </a:rPr>
              <a:t>, </a:t>
            </a:r>
            <a:r>
              <a:rPr lang="pt-PT" sz="2400" i="1" dirty="0" err="1">
                <a:solidFill>
                  <a:srgbClr val="002060"/>
                </a:solidFill>
              </a:rPr>
              <a:t>but</a:t>
            </a:r>
            <a:r>
              <a:rPr lang="pt-PT" sz="2400" i="1" dirty="0">
                <a:solidFill>
                  <a:srgbClr val="002060"/>
                </a:solidFill>
              </a:rPr>
              <a:t> as a </a:t>
            </a:r>
            <a:r>
              <a:rPr lang="pt-PT" sz="2400" i="1" dirty="0" err="1">
                <a:solidFill>
                  <a:srgbClr val="002060"/>
                </a:solidFill>
              </a:rPr>
              <a:t>partnership</a:t>
            </a:r>
            <a:r>
              <a:rPr lang="pt-PT" sz="2400" i="1" dirty="0">
                <a:solidFill>
                  <a:srgbClr val="002060"/>
                </a:solidFill>
              </a:rPr>
              <a:t> for </a:t>
            </a:r>
            <a:r>
              <a:rPr lang="pt-PT" sz="2400" i="1" dirty="0" err="1">
                <a:solidFill>
                  <a:srgbClr val="002060"/>
                </a:solidFill>
              </a:rPr>
              <a:t>improvement</a:t>
            </a:r>
            <a:r>
              <a:rPr lang="pt-PT" sz="2400" i="1" dirty="0">
                <a:solidFill>
                  <a:srgbClr val="002060"/>
                </a:solidFill>
              </a:rPr>
              <a:t>. The </a:t>
            </a:r>
            <a:r>
              <a:rPr lang="pt-PT" sz="2400" i="1" dirty="0" err="1">
                <a:solidFill>
                  <a:srgbClr val="002060"/>
                </a:solidFill>
              </a:rPr>
              <a:t>success</a:t>
            </a:r>
            <a:r>
              <a:rPr lang="pt-PT" sz="2400" i="1" dirty="0">
                <a:solidFill>
                  <a:srgbClr val="002060"/>
                </a:solidFill>
              </a:rPr>
              <a:t> of </a:t>
            </a:r>
            <a:r>
              <a:rPr lang="pt-PT" sz="2400" i="1" dirty="0" err="1">
                <a:solidFill>
                  <a:srgbClr val="002060"/>
                </a:solidFill>
              </a:rPr>
              <a:t>external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quality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assurance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depends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on</a:t>
            </a:r>
            <a:r>
              <a:rPr lang="pt-PT" sz="2400" i="1" dirty="0">
                <a:solidFill>
                  <a:srgbClr val="002060"/>
                </a:solidFill>
              </a:rPr>
              <a:t> the </a:t>
            </a:r>
            <a:r>
              <a:rPr lang="pt-PT" sz="2400" i="1" dirty="0" err="1">
                <a:solidFill>
                  <a:srgbClr val="002060"/>
                </a:solidFill>
              </a:rPr>
              <a:t>strength</a:t>
            </a:r>
            <a:r>
              <a:rPr lang="pt-PT" sz="2400" i="1" dirty="0">
                <a:solidFill>
                  <a:srgbClr val="002060"/>
                </a:solidFill>
              </a:rPr>
              <a:t> of </a:t>
            </a:r>
            <a:r>
              <a:rPr lang="pt-PT" sz="2400" i="1" dirty="0" err="1">
                <a:solidFill>
                  <a:srgbClr val="002060"/>
                </a:solidFill>
              </a:rPr>
              <a:t>internal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quality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systems</a:t>
            </a:r>
            <a:r>
              <a:rPr lang="pt-PT" sz="2400" i="1" dirty="0">
                <a:solidFill>
                  <a:srgbClr val="002060"/>
                </a:solidFill>
              </a:rPr>
              <a:t>, mutual trust, </a:t>
            </a:r>
            <a:r>
              <a:rPr lang="pt-PT" sz="2400" i="1" dirty="0" err="1">
                <a:solidFill>
                  <a:srgbClr val="002060"/>
                </a:solidFill>
              </a:rPr>
              <a:t>transparency</a:t>
            </a:r>
            <a:r>
              <a:rPr lang="pt-PT" sz="2400" i="1" dirty="0">
                <a:solidFill>
                  <a:srgbClr val="002060"/>
                </a:solidFill>
              </a:rPr>
              <a:t>, </a:t>
            </a:r>
            <a:r>
              <a:rPr lang="pt-PT" sz="2400" i="1" dirty="0" err="1">
                <a:solidFill>
                  <a:srgbClr val="002060"/>
                </a:solidFill>
              </a:rPr>
              <a:t>and</a:t>
            </a:r>
            <a:r>
              <a:rPr lang="pt-PT" sz="2400" i="1" dirty="0">
                <a:solidFill>
                  <a:srgbClr val="002060"/>
                </a:solidFill>
              </a:rPr>
              <a:t> a </a:t>
            </a:r>
            <a:r>
              <a:rPr lang="pt-PT" sz="2400" i="1" dirty="0" err="1">
                <a:solidFill>
                  <a:srgbClr val="002060"/>
                </a:solidFill>
              </a:rPr>
              <a:t>shared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commitment</a:t>
            </a:r>
            <a:r>
              <a:rPr lang="pt-PT" sz="2400" i="1" dirty="0">
                <a:solidFill>
                  <a:srgbClr val="002060"/>
                </a:solidFill>
              </a:rPr>
              <a:t> to </a:t>
            </a:r>
            <a:r>
              <a:rPr lang="pt-PT" sz="2400" i="1" dirty="0" err="1">
                <a:solidFill>
                  <a:srgbClr val="002060"/>
                </a:solidFill>
              </a:rPr>
              <a:t>providing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students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with</a:t>
            </a:r>
            <a:r>
              <a:rPr lang="pt-PT" sz="2400" i="1" dirty="0">
                <a:solidFill>
                  <a:srgbClr val="002060"/>
                </a:solidFill>
              </a:rPr>
              <a:t> the </a:t>
            </a:r>
            <a:r>
              <a:rPr lang="pt-PT" sz="2400" i="1" dirty="0" err="1">
                <a:solidFill>
                  <a:srgbClr val="002060"/>
                </a:solidFill>
              </a:rPr>
              <a:t>best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possible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educational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experience</a:t>
            </a:r>
            <a:r>
              <a:rPr lang="pt-PT" sz="2400" i="1" dirty="0">
                <a:solidFill>
                  <a:srgbClr val="002060"/>
                </a:solidFill>
              </a:rPr>
              <a:t>. </a:t>
            </a:r>
            <a:r>
              <a:rPr lang="pt-PT" sz="2400" i="1" dirty="0" err="1">
                <a:solidFill>
                  <a:srgbClr val="002060"/>
                </a:solidFill>
              </a:rPr>
              <a:t>By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working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together</a:t>
            </a:r>
            <a:r>
              <a:rPr lang="pt-PT" sz="2400" i="1" dirty="0">
                <a:solidFill>
                  <a:srgbClr val="002060"/>
                </a:solidFill>
              </a:rPr>
              <a:t>, HEI </a:t>
            </a:r>
            <a:r>
              <a:rPr lang="pt-PT" sz="2400" i="1" dirty="0" err="1">
                <a:solidFill>
                  <a:srgbClr val="002060"/>
                </a:solidFill>
              </a:rPr>
              <a:t>and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quality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assurance</a:t>
            </a:r>
            <a:r>
              <a:rPr lang="pt-PT" sz="2400" i="1" dirty="0">
                <a:solidFill>
                  <a:srgbClr val="002060"/>
                </a:solidFill>
              </a:rPr>
              <a:t> agencies can </a:t>
            </a:r>
            <a:r>
              <a:rPr lang="pt-PT" sz="2400" i="1" dirty="0" err="1">
                <a:solidFill>
                  <a:srgbClr val="002060"/>
                </a:solidFill>
              </a:rPr>
              <a:t>create</a:t>
            </a:r>
            <a:r>
              <a:rPr lang="pt-PT" sz="2400" i="1" dirty="0">
                <a:solidFill>
                  <a:srgbClr val="002060"/>
                </a:solidFill>
              </a:rPr>
              <a:t> a </a:t>
            </a:r>
            <a:r>
              <a:rPr lang="pt-PT" sz="2400" i="1" dirty="0" err="1">
                <a:solidFill>
                  <a:srgbClr val="002060"/>
                </a:solidFill>
              </a:rPr>
              <a:t>culture</a:t>
            </a:r>
            <a:r>
              <a:rPr lang="pt-PT" sz="2400" i="1" dirty="0">
                <a:solidFill>
                  <a:srgbClr val="002060"/>
                </a:solidFill>
              </a:rPr>
              <a:t> of </a:t>
            </a:r>
            <a:r>
              <a:rPr lang="pt-PT" sz="2400" i="1" dirty="0" err="1">
                <a:solidFill>
                  <a:srgbClr val="002060"/>
                </a:solidFill>
              </a:rPr>
              <a:t>quality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that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supports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excellence</a:t>
            </a:r>
            <a:r>
              <a:rPr lang="pt-PT" sz="2400" i="1" dirty="0">
                <a:solidFill>
                  <a:srgbClr val="002060"/>
                </a:solidFill>
              </a:rPr>
              <a:t>, </a:t>
            </a:r>
            <a:r>
              <a:rPr lang="pt-PT" sz="2400" i="1" dirty="0" err="1">
                <a:solidFill>
                  <a:srgbClr val="002060"/>
                </a:solidFill>
              </a:rPr>
              <a:t>innovation</a:t>
            </a:r>
            <a:r>
              <a:rPr lang="pt-PT" sz="2400" i="1" dirty="0">
                <a:solidFill>
                  <a:srgbClr val="002060"/>
                </a:solidFill>
              </a:rPr>
              <a:t>, </a:t>
            </a:r>
            <a:r>
              <a:rPr lang="pt-PT" sz="2400" i="1" dirty="0" err="1">
                <a:solidFill>
                  <a:srgbClr val="002060"/>
                </a:solidFill>
              </a:rPr>
              <a:t>and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sustainable</a:t>
            </a:r>
            <a:r>
              <a:rPr lang="pt-PT" sz="2400" i="1" dirty="0">
                <a:solidFill>
                  <a:srgbClr val="002060"/>
                </a:solidFill>
              </a:rPr>
              <a:t> </a:t>
            </a:r>
            <a:r>
              <a:rPr lang="pt-PT" sz="2400" i="1" dirty="0" err="1">
                <a:solidFill>
                  <a:srgbClr val="002060"/>
                </a:solidFill>
              </a:rPr>
              <a:t>development</a:t>
            </a:r>
            <a:r>
              <a:rPr lang="pt-PT" sz="2400" i="1" dirty="0">
                <a:solidFill>
                  <a:srgbClr val="002060"/>
                </a:solidFill>
              </a:rPr>
              <a:t>."</a:t>
            </a:r>
            <a:endParaRPr lang="pt-PT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3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9A9A8-2A5B-CB35-58BF-B37E2C030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724ACD3-0431-6A2A-DB39-F34C11B7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Introduction</a:t>
            </a: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F63065F-69BB-B38C-9D68-B86704DE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470218"/>
            <a:ext cx="801243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Higher Education in Cabo Verde: A </a:t>
            </a:r>
            <a:r>
              <a:rPr lang="pt-PT" sz="2000" b="1" dirty="0" err="1">
                <a:solidFill>
                  <a:srgbClr val="002060"/>
                </a:solidFill>
              </a:rPr>
              <a:t>Growing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System</a:t>
            </a:r>
            <a:endParaRPr lang="pt-PT" sz="2000" b="1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Cabo Verde is a </a:t>
            </a:r>
            <a:r>
              <a:rPr lang="pt-PT" sz="2000" dirty="0" err="1">
                <a:solidFill>
                  <a:srgbClr val="002060"/>
                </a:solidFill>
              </a:rPr>
              <a:t>small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island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developing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state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with</a:t>
            </a:r>
            <a:r>
              <a:rPr lang="pt-PT" sz="2000" dirty="0">
                <a:solidFill>
                  <a:srgbClr val="002060"/>
                </a:solidFill>
              </a:rPr>
              <a:t> a </a:t>
            </a:r>
            <a:r>
              <a:rPr lang="pt-PT" sz="2000" dirty="0" err="1">
                <a:solidFill>
                  <a:srgbClr val="002060"/>
                </a:solidFill>
              </a:rPr>
              <a:t>dynamic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higher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education</a:t>
            </a:r>
            <a:r>
              <a:rPr lang="pt-PT" sz="2000" dirty="0">
                <a:solidFill>
                  <a:srgbClr val="002060"/>
                </a:solidFill>
              </a:rPr>
              <a:t> sector.</a:t>
            </a:r>
            <a:endParaRPr lang="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002060"/>
                </a:solidFill>
              </a:rPr>
              <a:t>The </a:t>
            </a:r>
            <a:r>
              <a:rPr lang="pt-PT" sz="2000" dirty="0" err="1">
                <a:solidFill>
                  <a:srgbClr val="002060"/>
                </a:solidFill>
              </a:rPr>
              <a:t>system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comprises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both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public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private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higher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education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institutions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  <a:endParaRPr lang="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Over</a:t>
            </a:r>
            <a:r>
              <a:rPr lang="pt-PT" sz="2000" dirty="0">
                <a:solidFill>
                  <a:srgbClr val="002060"/>
                </a:solidFill>
              </a:rPr>
              <a:t> the </a:t>
            </a:r>
            <a:r>
              <a:rPr lang="pt-PT" sz="2000" dirty="0" err="1">
                <a:solidFill>
                  <a:srgbClr val="002060"/>
                </a:solidFill>
              </a:rPr>
              <a:t>past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decades</a:t>
            </a:r>
            <a:r>
              <a:rPr lang="pt-PT" sz="2000" dirty="0">
                <a:solidFill>
                  <a:srgbClr val="002060"/>
                </a:solidFill>
              </a:rPr>
              <a:t>, the sector </a:t>
            </a:r>
            <a:r>
              <a:rPr lang="pt-PT" sz="2000" dirty="0" err="1">
                <a:solidFill>
                  <a:srgbClr val="002060"/>
                </a:solidFill>
              </a:rPr>
              <a:t>has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experienced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significant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expansion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Ensuring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quality</a:t>
            </a:r>
            <a:r>
              <a:rPr lang="pt-PT" sz="2000" dirty="0">
                <a:solidFill>
                  <a:srgbClr val="002060"/>
                </a:solidFill>
              </a:rPr>
              <a:t>, </a:t>
            </a:r>
            <a:r>
              <a:rPr lang="pt-PT" sz="2000" dirty="0" err="1">
                <a:solidFill>
                  <a:srgbClr val="002060"/>
                </a:solidFill>
              </a:rPr>
              <a:t>relevance</a:t>
            </a:r>
            <a:r>
              <a:rPr lang="pt-PT" sz="2000" dirty="0">
                <a:solidFill>
                  <a:srgbClr val="002060"/>
                </a:solidFill>
              </a:rPr>
              <a:t>,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public</a:t>
            </a:r>
            <a:r>
              <a:rPr lang="pt-PT" sz="2000" dirty="0">
                <a:solidFill>
                  <a:srgbClr val="002060"/>
                </a:solidFill>
              </a:rPr>
              <a:t> trust </a:t>
            </a:r>
            <a:r>
              <a:rPr lang="pt-PT" sz="2000" dirty="0" err="1">
                <a:solidFill>
                  <a:srgbClr val="002060"/>
                </a:solidFill>
              </a:rPr>
              <a:t>has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become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increasingly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important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2000" dirty="0" err="1">
                <a:solidFill>
                  <a:srgbClr val="002060"/>
                </a:solidFill>
              </a:rPr>
              <a:t>Internationalization</a:t>
            </a:r>
            <a:r>
              <a:rPr lang="pt-PT" sz="2000" dirty="0">
                <a:solidFill>
                  <a:srgbClr val="002060"/>
                </a:solidFill>
              </a:rPr>
              <a:t> is </a:t>
            </a:r>
            <a:r>
              <a:rPr lang="pt-PT" sz="2000" dirty="0" err="1">
                <a:solidFill>
                  <a:srgbClr val="002060"/>
                </a:solidFill>
              </a:rPr>
              <a:t>creating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new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opportunities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and</a:t>
            </a:r>
            <a:r>
              <a:rPr lang="pt-PT" sz="2000" dirty="0">
                <a:solidFill>
                  <a:srgbClr val="002060"/>
                </a:solidFill>
              </a:rPr>
              <a:t> </a:t>
            </a:r>
            <a:r>
              <a:rPr lang="pt-PT" sz="2000" dirty="0" err="1">
                <a:solidFill>
                  <a:srgbClr val="002060"/>
                </a:solidFill>
              </a:rPr>
              <a:t>challenges</a:t>
            </a:r>
            <a:r>
              <a:rPr lang="pt-PT" sz="2000" dirty="0">
                <a:solidFill>
                  <a:srgbClr val="002060"/>
                </a:solidFill>
              </a:rPr>
              <a:t>.</a:t>
            </a:r>
          </a:p>
          <a:p>
            <a:pPr lvl="0"/>
            <a:endParaRPr lang="pt-PT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PT" dirty="0">
                <a:solidFill>
                  <a:srgbClr val="0070C0"/>
                </a:solidFill>
              </a:rPr>
              <a:t>“</a:t>
            </a:r>
            <a:r>
              <a:rPr lang="pt-PT" b="1" i="1" dirty="0" err="1">
                <a:solidFill>
                  <a:srgbClr val="0070C0"/>
                </a:solidFill>
              </a:rPr>
              <a:t>Quality</a:t>
            </a:r>
            <a:r>
              <a:rPr lang="pt-PT" b="1" i="1" dirty="0">
                <a:solidFill>
                  <a:srgbClr val="0070C0"/>
                </a:solidFill>
              </a:rPr>
              <a:t> is </a:t>
            </a:r>
            <a:r>
              <a:rPr lang="pt-PT" b="1" i="1" dirty="0" err="1">
                <a:solidFill>
                  <a:srgbClr val="0070C0"/>
                </a:solidFill>
              </a:rPr>
              <a:t>not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an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end</a:t>
            </a:r>
            <a:r>
              <a:rPr lang="pt-PT" b="1" i="1" dirty="0">
                <a:solidFill>
                  <a:srgbClr val="0070C0"/>
                </a:solidFill>
              </a:rPr>
              <a:t> in </a:t>
            </a:r>
            <a:r>
              <a:rPr lang="pt-PT" b="1" i="1" dirty="0" err="1">
                <a:solidFill>
                  <a:srgbClr val="0070C0"/>
                </a:solidFill>
              </a:rPr>
              <a:t>itself</a:t>
            </a:r>
            <a:r>
              <a:rPr lang="pt-PT" b="1" i="1" dirty="0">
                <a:solidFill>
                  <a:srgbClr val="0070C0"/>
                </a:solidFill>
              </a:rPr>
              <a:t>; </a:t>
            </a:r>
            <a:r>
              <a:rPr lang="pt-PT" b="1" i="1" dirty="0" err="1">
                <a:solidFill>
                  <a:srgbClr val="0070C0"/>
                </a:solidFill>
              </a:rPr>
              <a:t>it</a:t>
            </a:r>
            <a:r>
              <a:rPr lang="pt-PT" b="1" i="1" dirty="0">
                <a:solidFill>
                  <a:srgbClr val="0070C0"/>
                </a:solidFill>
              </a:rPr>
              <a:t> is a </a:t>
            </a:r>
            <a:r>
              <a:rPr lang="pt-PT" b="1" i="1" dirty="0" err="1">
                <a:solidFill>
                  <a:srgbClr val="0070C0"/>
                </a:solidFill>
              </a:rPr>
              <a:t>means</a:t>
            </a:r>
            <a:r>
              <a:rPr lang="pt-PT" b="1" i="1" dirty="0">
                <a:solidFill>
                  <a:srgbClr val="0070C0"/>
                </a:solidFill>
              </a:rPr>
              <a:t> to </a:t>
            </a:r>
            <a:r>
              <a:rPr lang="pt-PT" b="1" i="1" dirty="0" err="1">
                <a:solidFill>
                  <a:srgbClr val="0070C0"/>
                </a:solidFill>
              </a:rPr>
              <a:t>build</a:t>
            </a:r>
            <a:r>
              <a:rPr lang="pt-PT" b="1" i="1" dirty="0">
                <a:solidFill>
                  <a:srgbClr val="0070C0"/>
                </a:solidFill>
              </a:rPr>
              <a:t> trust, </a:t>
            </a:r>
            <a:r>
              <a:rPr lang="pt-PT" b="1" i="1" dirty="0" err="1">
                <a:solidFill>
                  <a:srgbClr val="0070C0"/>
                </a:solidFill>
              </a:rPr>
              <a:t>foster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continuous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improvement</a:t>
            </a:r>
            <a:r>
              <a:rPr lang="pt-PT" b="1" i="1" dirty="0">
                <a:solidFill>
                  <a:srgbClr val="0070C0"/>
                </a:solidFill>
              </a:rPr>
              <a:t>, </a:t>
            </a:r>
            <a:r>
              <a:rPr lang="pt-PT" b="1" i="1" dirty="0" err="1">
                <a:solidFill>
                  <a:srgbClr val="0070C0"/>
                </a:solidFill>
              </a:rPr>
              <a:t>and</a:t>
            </a:r>
            <a:r>
              <a:rPr lang="pt-PT" b="1" i="1" dirty="0">
                <a:solidFill>
                  <a:srgbClr val="0070C0"/>
                </a:solidFill>
              </a:rPr>
              <a:t> </a:t>
            </a:r>
            <a:r>
              <a:rPr lang="pt-PT" b="1" i="1" dirty="0" err="1">
                <a:solidFill>
                  <a:srgbClr val="0070C0"/>
                </a:solidFill>
              </a:rPr>
              <a:t>contribute</a:t>
            </a:r>
            <a:r>
              <a:rPr lang="pt-PT" b="1" i="1" dirty="0">
                <a:solidFill>
                  <a:srgbClr val="0070C0"/>
                </a:solidFill>
              </a:rPr>
              <a:t> to </a:t>
            </a:r>
            <a:r>
              <a:rPr lang="pt-PT" b="1" i="1" dirty="0" err="1">
                <a:solidFill>
                  <a:srgbClr val="0070C0"/>
                </a:solidFill>
              </a:rPr>
              <a:t>national</a:t>
            </a:r>
            <a:r>
              <a:rPr lang="pt-PT" b="1" i="1" dirty="0">
                <a:solidFill>
                  <a:srgbClr val="0070C0"/>
                </a:solidFill>
              </a:rPr>
              <a:t> Development.</a:t>
            </a:r>
            <a:r>
              <a:rPr lang="pt-PT" dirty="0">
                <a:solidFill>
                  <a:srgbClr val="0070C0"/>
                </a:solidFill>
              </a:rPr>
              <a:t>”</a:t>
            </a:r>
            <a:endParaRPr lang="" dirty="0">
              <a:solidFill>
                <a:srgbClr val="0070C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2D802AA-4696-101B-2B12-72931A65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9D9A998-82C7-7135-2E6B-AF57D7EAF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1FA45-723B-D2F1-EAAD-5C16C2076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6F8A4AF-432D-5B31-FEFC-EC5786579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Who</a:t>
            </a:r>
            <a:r>
              <a:rPr lang="pt-PT" sz="4000" dirty="0">
                <a:solidFill>
                  <a:srgbClr val="002060"/>
                </a:solidFill>
              </a:rPr>
              <a:t> is ARES?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9005C76-A011-0D9A-A10A-6A9A60C40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24217"/>
            <a:ext cx="801243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ARES is the </a:t>
            </a:r>
            <a:r>
              <a:rPr lang="pt-PT" sz="2000" b="1" dirty="0" err="1">
                <a:solidFill>
                  <a:srgbClr val="002060"/>
                </a:solidFill>
              </a:rPr>
              <a:t>independent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public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authority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responsible</a:t>
            </a:r>
            <a:r>
              <a:rPr lang="pt-PT" sz="2000" b="1" dirty="0">
                <a:solidFill>
                  <a:srgbClr val="002060"/>
                </a:solidFill>
              </a:rPr>
              <a:t> for </a:t>
            </a:r>
            <a:r>
              <a:rPr lang="pt-PT" sz="2000" b="1" dirty="0" err="1">
                <a:solidFill>
                  <a:srgbClr val="002060"/>
                </a:solidFill>
              </a:rPr>
              <a:t>regulating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and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assuring</a:t>
            </a:r>
            <a:r>
              <a:rPr lang="pt-PT" sz="2000" b="1" dirty="0">
                <a:solidFill>
                  <a:srgbClr val="002060"/>
                </a:solidFill>
              </a:rPr>
              <a:t> the </a:t>
            </a:r>
            <a:r>
              <a:rPr lang="pt-PT" sz="2000" b="1" dirty="0" err="1">
                <a:solidFill>
                  <a:srgbClr val="002060"/>
                </a:solidFill>
              </a:rPr>
              <a:t>quality</a:t>
            </a:r>
            <a:r>
              <a:rPr lang="pt-PT" sz="2000" b="1" dirty="0">
                <a:solidFill>
                  <a:srgbClr val="002060"/>
                </a:solidFill>
              </a:rPr>
              <a:t> of </a:t>
            </a:r>
            <a:r>
              <a:rPr lang="pt-PT" sz="2000" b="1" dirty="0" err="1">
                <a:solidFill>
                  <a:srgbClr val="002060"/>
                </a:solidFill>
              </a:rPr>
              <a:t>higher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education</a:t>
            </a:r>
            <a:r>
              <a:rPr lang="pt-PT" sz="2000" b="1" dirty="0">
                <a:solidFill>
                  <a:srgbClr val="002060"/>
                </a:solidFill>
              </a:rPr>
              <a:t> in Cabo Verde.</a:t>
            </a:r>
          </a:p>
          <a:p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u="sng" dirty="0" err="1">
                <a:solidFill>
                  <a:srgbClr val="002060"/>
                </a:solidFill>
              </a:rPr>
              <a:t>Main</a:t>
            </a:r>
            <a:r>
              <a:rPr lang="pt-PT" sz="2000" u="sng" dirty="0">
                <a:solidFill>
                  <a:srgbClr val="002060"/>
                </a:solidFill>
              </a:rPr>
              <a:t> </a:t>
            </a:r>
            <a:r>
              <a:rPr lang="pt-PT" sz="2000" u="sng" dirty="0" err="1">
                <a:solidFill>
                  <a:srgbClr val="002060"/>
                </a:solidFill>
              </a:rPr>
              <a:t>Responsibilities</a:t>
            </a:r>
            <a:endParaRPr lang="pt-PT" sz="2000" u="sng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Institutional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programme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evaluation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Accreditation</a:t>
            </a:r>
            <a:r>
              <a:rPr lang="pt-PT" dirty="0">
                <a:solidFill>
                  <a:srgbClr val="002060"/>
                </a:solidFill>
              </a:rPr>
              <a:t> of </a:t>
            </a:r>
            <a:r>
              <a:rPr lang="pt-PT" dirty="0" err="1">
                <a:solidFill>
                  <a:srgbClr val="002060"/>
                </a:solidFill>
              </a:rPr>
              <a:t>study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programmes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institutions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Inspection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and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monitoring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activities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Promotion</a:t>
            </a:r>
            <a:r>
              <a:rPr lang="pt-PT" dirty="0">
                <a:solidFill>
                  <a:srgbClr val="002060"/>
                </a:solidFill>
              </a:rPr>
              <a:t> of a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culture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Support</a:t>
            </a:r>
            <a:r>
              <a:rPr lang="pt-PT" dirty="0">
                <a:solidFill>
                  <a:srgbClr val="002060"/>
                </a:solidFill>
              </a:rPr>
              <a:t> for </a:t>
            </a:r>
            <a:r>
              <a:rPr lang="pt-PT" dirty="0" err="1">
                <a:solidFill>
                  <a:srgbClr val="002060"/>
                </a:solidFill>
              </a:rPr>
              <a:t>institutional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quality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assurance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systems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Production</a:t>
            </a:r>
            <a:r>
              <a:rPr lang="pt-PT" dirty="0">
                <a:solidFill>
                  <a:srgbClr val="002060"/>
                </a:solidFill>
              </a:rPr>
              <a:t> of </a:t>
            </a:r>
            <a:r>
              <a:rPr lang="pt-PT" dirty="0" err="1">
                <a:solidFill>
                  <a:srgbClr val="002060"/>
                </a:solidFill>
              </a:rPr>
              <a:t>evidence</a:t>
            </a:r>
            <a:r>
              <a:rPr lang="pt-PT" dirty="0">
                <a:solidFill>
                  <a:srgbClr val="002060"/>
                </a:solidFill>
              </a:rPr>
              <a:t> to </a:t>
            </a:r>
            <a:r>
              <a:rPr lang="pt-PT" dirty="0" err="1">
                <a:solidFill>
                  <a:srgbClr val="002060"/>
                </a:solidFill>
              </a:rPr>
              <a:t>inform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decision-making</a:t>
            </a:r>
            <a:r>
              <a:rPr lang="pt-PT" dirty="0">
                <a:solidFill>
                  <a:srgbClr val="002060"/>
                </a:solidFill>
              </a:rPr>
              <a:t>.</a:t>
            </a:r>
            <a:endParaRPr lang="" sz="2400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BA4ABDD5-34A7-A442-05F9-7DA684DC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4D7A9B4-50D2-BD7E-1C0C-778C0A689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B8D26-DEA2-1141-29A1-C19A5E99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3C8EBA8-CDD7-AF0A-1FE6-5219F9AA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 err="1">
                <a:solidFill>
                  <a:srgbClr val="002060"/>
                </a:solidFill>
              </a:rPr>
              <a:t>Who</a:t>
            </a:r>
            <a:r>
              <a:rPr lang="pt-PT" sz="4000" dirty="0">
                <a:solidFill>
                  <a:srgbClr val="002060"/>
                </a:solidFill>
              </a:rPr>
              <a:t> is ARES?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FF164C4-C193-5458-1EA6-A6B443DA0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2008829"/>
            <a:ext cx="801243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PT" sz="2000" b="1" dirty="0">
                <a:solidFill>
                  <a:srgbClr val="002060"/>
                </a:solidFill>
              </a:rPr>
              <a:t>ARES is the </a:t>
            </a:r>
            <a:r>
              <a:rPr lang="pt-PT" sz="2000" b="1" dirty="0" err="1">
                <a:solidFill>
                  <a:srgbClr val="002060"/>
                </a:solidFill>
              </a:rPr>
              <a:t>independent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public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authority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responsible</a:t>
            </a:r>
            <a:r>
              <a:rPr lang="pt-PT" sz="2000" b="1" dirty="0">
                <a:solidFill>
                  <a:srgbClr val="002060"/>
                </a:solidFill>
              </a:rPr>
              <a:t> for </a:t>
            </a:r>
            <a:r>
              <a:rPr lang="pt-PT" sz="2000" b="1" dirty="0" err="1">
                <a:solidFill>
                  <a:srgbClr val="002060"/>
                </a:solidFill>
              </a:rPr>
              <a:t>regulating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and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assuring</a:t>
            </a:r>
            <a:r>
              <a:rPr lang="pt-PT" sz="2000" b="1" dirty="0">
                <a:solidFill>
                  <a:srgbClr val="002060"/>
                </a:solidFill>
              </a:rPr>
              <a:t> the </a:t>
            </a:r>
            <a:r>
              <a:rPr lang="pt-PT" sz="2000" b="1" dirty="0" err="1">
                <a:solidFill>
                  <a:srgbClr val="002060"/>
                </a:solidFill>
              </a:rPr>
              <a:t>quality</a:t>
            </a:r>
            <a:r>
              <a:rPr lang="pt-PT" sz="2000" b="1" dirty="0">
                <a:solidFill>
                  <a:srgbClr val="002060"/>
                </a:solidFill>
              </a:rPr>
              <a:t> of </a:t>
            </a:r>
            <a:r>
              <a:rPr lang="pt-PT" sz="2000" b="1" dirty="0" err="1">
                <a:solidFill>
                  <a:srgbClr val="002060"/>
                </a:solidFill>
              </a:rPr>
              <a:t>higher</a:t>
            </a:r>
            <a:r>
              <a:rPr lang="pt-PT" sz="2000" b="1" dirty="0">
                <a:solidFill>
                  <a:srgbClr val="002060"/>
                </a:solidFill>
              </a:rPr>
              <a:t> </a:t>
            </a:r>
            <a:r>
              <a:rPr lang="pt-PT" sz="2000" b="1" dirty="0" err="1">
                <a:solidFill>
                  <a:srgbClr val="002060"/>
                </a:solidFill>
              </a:rPr>
              <a:t>education</a:t>
            </a:r>
            <a:r>
              <a:rPr lang="pt-PT" sz="2000" b="1" dirty="0">
                <a:solidFill>
                  <a:srgbClr val="002060"/>
                </a:solidFill>
              </a:rPr>
              <a:t> in Cabo Verde.</a:t>
            </a:r>
          </a:p>
          <a:p>
            <a:endParaRPr lang="pt-PT" sz="2000" b="1" dirty="0">
              <a:solidFill>
                <a:srgbClr val="002060"/>
              </a:solidFill>
            </a:endParaRPr>
          </a:p>
          <a:p>
            <a:endParaRPr lang="pt-PT" sz="2000" b="1" dirty="0">
              <a:solidFill>
                <a:srgbClr val="002060"/>
              </a:solidFill>
            </a:endParaRPr>
          </a:p>
          <a:p>
            <a:r>
              <a:rPr lang="pt-PT" sz="2000" u="sng" dirty="0" err="1">
                <a:solidFill>
                  <a:srgbClr val="002060"/>
                </a:solidFill>
              </a:rPr>
              <a:t>Guiding</a:t>
            </a:r>
            <a:r>
              <a:rPr lang="pt-PT" sz="2000" u="sng" dirty="0">
                <a:solidFill>
                  <a:srgbClr val="002060"/>
                </a:solidFill>
              </a:rPr>
              <a:t> </a:t>
            </a:r>
            <a:r>
              <a:rPr lang="pt-PT" sz="2000" u="sng" dirty="0" err="1">
                <a:solidFill>
                  <a:srgbClr val="002060"/>
                </a:solidFill>
              </a:rPr>
              <a:t>Principles</a:t>
            </a:r>
            <a:endParaRPr lang="pt-PT" sz="2000" u="sng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2060"/>
                </a:solidFill>
              </a:rPr>
              <a:t>Independence;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Transparency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Accountability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Continuous</a:t>
            </a:r>
            <a:r>
              <a:rPr lang="pt-PT" dirty="0">
                <a:solidFill>
                  <a:srgbClr val="002060"/>
                </a:solidFill>
              </a:rPr>
              <a:t> </a:t>
            </a:r>
            <a:r>
              <a:rPr lang="pt-PT" dirty="0" err="1">
                <a:solidFill>
                  <a:srgbClr val="002060"/>
                </a:solidFill>
              </a:rPr>
              <a:t>improvement</a:t>
            </a:r>
            <a:r>
              <a:rPr lang="pt-PT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rgbClr val="002060"/>
                </a:solidFill>
              </a:rPr>
              <a:t>Institutional</a:t>
            </a:r>
            <a:r>
              <a:rPr lang="pt-PT" dirty="0">
                <a:solidFill>
                  <a:srgbClr val="002060"/>
                </a:solidFill>
              </a:rPr>
              <a:t> cooperation.</a:t>
            </a:r>
            <a:endParaRPr lang="" dirty="0">
              <a:solidFill>
                <a:srgbClr val="002060"/>
              </a:solidFill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1F0182EE-631F-D86E-B444-D133ED84E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1DEC57E-82E6-2D1D-D7B2-1C54F8A35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4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8A081-70A1-C621-E744-20E475CC4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F8B7980-E8C8-646D-BBAE-D2AE4775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The Cabo Verde QA </a:t>
            </a:r>
            <a:r>
              <a:rPr lang="pt-PT" sz="4000" dirty="0" err="1">
                <a:solidFill>
                  <a:srgbClr val="002060"/>
                </a:solidFill>
              </a:rPr>
              <a:t>Model</a:t>
            </a: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7E8E7FAF-9F7C-E4BB-36AE-BCEF2658D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936147"/>
            <a:ext cx="3886200" cy="3240816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HEI - </a:t>
            </a:r>
            <a:r>
              <a:rPr lang="pt-PT" sz="1800" b="1" dirty="0" err="1">
                <a:solidFill>
                  <a:srgbClr val="002060"/>
                </a:solidFill>
              </a:rPr>
              <a:t>Responsible</a:t>
            </a:r>
            <a:r>
              <a:rPr lang="pt-PT" sz="1800" b="1" dirty="0">
                <a:solidFill>
                  <a:srgbClr val="002060"/>
                </a:solidFill>
              </a:rPr>
              <a:t> for:</a:t>
            </a:r>
            <a:endParaRPr lang="pt-PT" sz="1800" dirty="0">
              <a:solidFill>
                <a:srgbClr val="002060"/>
              </a:solidFill>
            </a:endParaRPr>
          </a:p>
          <a:p>
            <a:endParaRPr lang="pt-PT" sz="1800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Designing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and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delivering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academic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programmes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Implementing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internal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quality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assurance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systems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Conducting</a:t>
            </a:r>
            <a:r>
              <a:rPr lang="pt-PT" sz="1800" dirty="0">
                <a:solidFill>
                  <a:srgbClr val="002060"/>
                </a:solidFill>
              </a:rPr>
              <a:t> self-</a:t>
            </a:r>
            <a:r>
              <a:rPr lang="pt-PT" sz="1800" dirty="0" err="1">
                <a:solidFill>
                  <a:srgbClr val="002060"/>
                </a:solidFill>
              </a:rPr>
              <a:t>evaluations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Ensuring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continuous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improvement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  <a:endParaRPr lang="pt-P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49C1D22-EE0F-2B03-4210-F1D194A2D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D32877-9F5C-39BF-8DBA-DA07C56A8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2F96142-BFD5-B0AC-A285-295E6DD5ED28}"/>
              </a:ext>
            </a:extLst>
          </p:cNvPr>
          <p:cNvSpPr txBox="1"/>
          <p:nvPr/>
        </p:nvSpPr>
        <p:spPr>
          <a:xfrm>
            <a:off x="608200" y="2021637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Quality</a:t>
            </a:r>
            <a:r>
              <a:rPr lang="pt-PT" sz="2400" b="1" dirty="0">
                <a:solidFill>
                  <a:srgbClr val="002060"/>
                </a:solidFill>
              </a:rPr>
              <a:t> as a </a:t>
            </a:r>
            <a:r>
              <a:rPr lang="pt-PT" sz="2400" b="1" dirty="0" err="1">
                <a:solidFill>
                  <a:srgbClr val="002060"/>
                </a:solidFill>
              </a:rPr>
              <a:t>Shared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Responsibility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DCC97-869D-E204-FC98-2A1214E6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0BC9216-C971-393D-37DB-5EDB8A34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The Cabo Verde QA </a:t>
            </a:r>
            <a:r>
              <a:rPr lang="pt-PT" sz="4000" dirty="0" err="1">
                <a:solidFill>
                  <a:srgbClr val="002060"/>
                </a:solidFill>
              </a:rPr>
              <a:t>Model</a:t>
            </a: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2BA8FBB-6080-4264-9663-87885DFDF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936145"/>
            <a:ext cx="3886200" cy="3240817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ARES - </a:t>
            </a:r>
            <a:r>
              <a:rPr lang="pt-PT" sz="1800" b="1" dirty="0" err="1">
                <a:solidFill>
                  <a:srgbClr val="002060"/>
                </a:solidFill>
              </a:rPr>
              <a:t>Responsible</a:t>
            </a:r>
            <a:r>
              <a:rPr lang="pt-PT" sz="1800" b="1" dirty="0">
                <a:solidFill>
                  <a:srgbClr val="002060"/>
                </a:solidFill>
              </a:rPr>
              <a:t> for:</a:t>
            </a:r>
            <a:endParaRPr lang="pt-P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sz="1800" b="1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External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evaluation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Accreditation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Monitoring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and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oversight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Promotion</a:t>
            </a:r>
            <a:r>
              <a:rPr lang="pt-PT" sz="1800" dirty="0">
                <a:solidFill>
                  <a:srgbClr val="002060"/>
                </a:solidFill>
              </a:rPr>
              <a:t> of </a:t>
            </a:r>
            <a:r>
              <a:rPr lang="pt-PT" sz="1800" dirty="0" err="1">
                <a:solidFill>
                  <a:srgbClr val="002060"/>
                </a:solidFill>
              </a:rPr>
              <a:t>quality</a:t>
            </a:r>
            <a:r>
              <a:rPr lang="pt-PT" sz="1800" dirty="0">
                <a:solidFill>
                  <a:srgbClr val="002060"/>
                </a:solidFill>
              </a:rPr>
              <a:t> standards.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79FB5AF9-E851-A58F-DD19-08B4E9CAA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8BDDF5C-EAE7-E254-63C1-E88F3472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C84D53-46F5-E779-C5F4-2D739A2B3020}"/>
              </a:ext>
            </a:extLst>
          </p:cNvPr>
          <p:cNvSpPr txBox="1"/>
          <p:nvPr/>
        </p:nvSpPr>
        <p:spPr>
          <a:xfrm>
            <a:off x="608200" y="2021637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Quality</a:t>
            </a:r>
            <a:r>
              <a:rPr lang="pt-PT" sz="2400" b="1" dirty="0">
                <a:solidFill>
                  <a:srgbClr val="002060"/>
                </a:solidFill>
              </a:rPr>
              <a:t> as a </a:t>
            </a:r>
            <a:r>
              <a:rPr lang="pt-PT" sz="2400" b="1" dirty="0" err="1">
                <a:solidFill>
                  <a:srgbClr val="002060"/>
                </a:solidFill>
              </a:rPr>
              <a:t>Shared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Responsibility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3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6F47F-7C50-1647-5264-E2E508510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BDD58B8-F23F-7384-0121-7FA0FB41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000" dirty="0">
                <a:solidFill>
                  <a:srgbClr val="002060"/>
                </a:solidFill>
              </a:rPr>
              <a:t>The Cabo Verde QA </a:t>
            </a:r>
            <a:r>
              <a:rPr lang="pt-PT" sz="4000" dirty="0" err="1">
                <a:solidFill>
                  <a:srgbClr val="002060"/>
                </a:solidFill>
              </a:rPr>
              <a:t>Model</a:t>
            </a:r>
            <a:endParaRPr lang="pt-PT" sz="4000" dirty="0">
              <a:solidFill>
                <a:srgbClr val="002060"/>
              </a:solidFill>
            </a:endParaRP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613A03CA-EC2C-971B-46B6-CE9787925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936147"/>
            <a:ext cx="3886200" cy="3240816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HEI - </a:t>
            </a:r>
            <a:r>
              <a:rPr lang="pt-PT" sz="1800" b="1" dirty="0" err="1">
                <a:solidFill>
                  <a:srgbClr val="002060"/>
                </a:solidFill>
              </a:rPr>
              <a:t>Responsible</a:t>
            </a:r>
            <a:r>
              <a:rPr lang="pt-PT" sz="1800" b="1" dirty="0">
                <a:solidFill>
                  <a:srgbClr val="002060"/>
                </a:solidFill>
              </a:rPr>
              <a:t> for:</a:t>
            </a:r>
            <a:endParaRPr lang="pt-PT" sz="1800" dirty="0">
              <a:solidFill>
                <a:srgbClr val="002060"/>
              </a:solidFill>
            </a:endParaRPr>
          </a:p>
          <a:p>
            <a:endParaRPr lang="pt-PT" sz="1800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Designing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and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delivering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academic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programmes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Implementing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internal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quality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assurance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systems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Conducting</a:t>
            </a:r>
            <a:r>
              <a:rPr lang="pt-PT" sz="1800" dirty="0">
                <a:solidFill>
                  <a:srgbClr val="002060"/>
                </a:solidFill>
              </a:rPr>
              <a:t> self-</a:t>
            </a:r>
            <a:r>
              <a:rPr lang="pt-PT" sz="1800" dirty="0" err="1">
                <a:solidFill>
                  <a:srgbClr val="002060"/>
                </a:solidFill>
              </a:rPr>
              <a:t>evaluations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Ensuring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continuous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improvement</a:t>
            </a:r>
            <a:r>
              <a:rPr lang="pt-PT" sz="1800" dirty="0">
                <a:solidFill>
                  <a:srgbClr val="002060"/>
                </a:solidFill>
              </a:rPr>
              <a:t>.</a:t>
            </a:r>
            <a:endParaRPr lang="pt-PT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2FB48D6-2A28-735E-04CA-9889F737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936145"/>
            <a:ext cx="3886200" cy="3240817"/>
          </a:xfrm>
        </p:spPr>
        <p:txBody>
          <a:bodyPr/>
          <a:lstStyle/>
          <a:p>
            <a:pPr marL="0" indent="0">
              <a:buNone/>
            </a:pPr>
            <a:r>
              <a:rPr lang="pt-PT" sz="1800" b="1" dirty="0">
                <a:solidFill>
                  <a:srgbClr val="002060"/>
                </a:solidFill>
              </a:rPr>
              <a:t>ARES - </a:t>
            </a:r>
            <a:r>
              <a:rPr lang="pt-PT" sz="1800" b="1" dirty="0" err="1">
                <a:solidFill>
                  <a:srgbClr val="002060"/>
                </a:solidFill>
              </a:rPr>
              <a:t>Responsible</a:t>
            </a:r>
            <a:r>
              <a:rPr lang="pt-PT" sz="1800" b="1" dirty="0">
                <a:solidFill>
                  <a:srgbClr val="002060"/>
                </a:solidFill>
              </a:rPr>
              <a:t> for:</a:t>
            </a:r>
            <a:endParaRPr lang="pt-PT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t-PT" sz="1800" b="1" dirty="0">
              <a:solidFill>
                <a:srgbClr val="002060"/>
              </a:solidFill>
            </a:endParaRPr>
          </a:p>
          <a:p>
            <a:r>
              <a:rPr lang="pt-PT" sz="1800" dirty="0" err="1">
                <a:solidFill>
                  <a:srgbClr val="002060"/>
                </a:solidFill>
              </a:rPr>
              <a:t>External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evaluation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Accreditation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Monitoring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and</a:t>
            </a:r>
            <a:r>
              <a:rPr lang="pt-PT" sz="1800" dirty="0">
                <a:solidFill>
                  <a:srgbClr val="002060"/>
                </a:solidFill>
              </a:rPr>
              <a:t> </a:t>
            </a:r>
            <a:r>
              <a:rPr lang="pt-PT" sz="1800" dirty="0" err="1">
                <a:solidFill>
                  <a:srgbClr val="002060"/>
                </a:solidFill>
              </a:rPr>
              <a:t>oversight</a:t>
            </a:r>
            <a:r>
              <a:rPr lang="pt-PT" sz="1800" dirty="0">
                <a:solidFill>
                  <a:srgbClr val="002060"/>
                </a:solidFill>
              </a:rPr>
              <a:t>;</a:t>
            </a:r>
          </a:p>
          <a:p>
            <a:r>
              <a:rPr lang="pt-PT" sz="1800" dirty="0" err="1">
                <a:solidFill>
                  <a:srgbClr val="002060"/>
                </a:solidFill>
              </a:rPr>
              <a:t>Promotion</a:t>
            </a:r>
            <a:r>
              <a:rPr lang="pt-PT" sz="1800" dirty="0">
                <a:solidFill>
                  <a:srgbClr val="002060"/>
                </a:solidFill>
              </a:rPr>
              <a:t> of </a:t>
            </a:r>
            <a:r>
              <a:rPr lang="pt-PT" sz="1800" dirty="0" err="1">
                <a:solidFill>
                  <a:srgbClr val="002060"/>
                </a:solidFill>
              </a:rPr>
              <a:t>quality</a:t>
            </a:r>
            <a:r>
              <a:rPr lang="pt-PT" sz="1800" dirty="0">
                <a:solidFill>
                  <a:srgbClr val="002060"/>
                </a:solidFill>
              </a:rPr>
              <a:t> standards.</a:t>
            </a: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C7D0BF53-51D8-58DB-45EE-7D33BA9A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" y="6519425"/>
            <a:ext cx="942313" cy="33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A8EDB0E-6A53-D409-C962-A4D34650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13" y="6314852"/>
            <a:ext cx="2590185" cy="54314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D3658E4-DB40-245A-A031-27BDBAFDBF9A}"/>
              </a:ext>
            </a:extLst>
          </p:cNvPr>
          <p:cNvSpPr txBox="1"/>
          <p:nvPr/>
        </p:nvSpPr>
        <p:spPr>
          <a:xfrm>
            <a:off x="608200" y="2021637"/>
            <a:ext cx="788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 err="1">
                <a:solidFill>
                  <a:srgbClr val="002060"/>
                </a:solidFill>
              </a:rPr>
              <a:t>Quality</a:t>
            </a:r>
            <a:r>
              <a:rPr lang="pt-PT" sz="2400" b="1" dirty="0">
                <a:solidFill>
                  <a:srgbClr val="002060"/>
                </a:solidFill>
              </a:rPr>
              <a:t> as a </a:t>
            </a:r>
            <a:r>
              <a:rPr lang="pt-PT" sz="2400" b="1" dirty="0" err="1">
                <a:solidFill>
                  <a:srgbClr val="002060"/>
                </a:solidFill>
              </a:rPr>
              <a:t>Shared</a:t>
            </a:r>
            <a:r>
              <a:rPr lang="pt-PT" sz="2400" b="1" dirty="0">
                <a:solidFill>
                  <a:srgbClr val="002060"/>
                </a:solidFill>
              </a:rPr>
              <a:t> </a:t>
            </a:r>
            <a:r>
              <a:rPr lang="pt-PT" sz="2400" b="1" dirty="0" err="1">
                <a:solidFill>
                  <a:srgbClr val="002060"/>
                </a:solidFill>
              </a:rPr>
              <a:t>Responsibility</a:t>
            </a:r>
            <a:endParaRPr lang="pt-P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9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1559</Words>
  <Application>Microsoft Office PowerPoint</Application>
  <PresentationFormat>Apresentação no Ecrã (4:3)</PresentationFormat>
  <Paragraphs>337</Paragraphs>
  <Slides>33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Verdana</vt:lpstr>
      <vt:lpstr>Wingdings</vt:lpstr>
      <vt:lpstr>Tema do Office</vt:lpstr>
      <vt:lpstr>Apresentação do PowerPoint</vt:lpstr>
      <vt:lpstr>Cape Verde: National Context</vt:lpstr>
      <vt:lpstr>Cape Verde: National Context</vt:lpstr>
      <vt:lpstr>Introduction</vt:lpstr>
      <vt:lpstr>Who is ARES?</vt:lpstr>
      <vt:lpstr>Who is ARES?</vt:lpstr>
      <vt:lpstr>The Cabo Verde QA Model</vt:lpstr>
      <vt:lpstr>The Cabo Verde QA Model</vt:lpstr>
      <vt:lpstr>The Cabo Verde QA Model</vt:lpstr>
      <vt:lpstr>The Cabo Verde QA Model</vt:lpstr>
      <vt:lpstr>Internal Quality Assurance (IQA)</vt:lpstr>
      <vt:lpstr>Internal Quality Assurance (IQA)</vt:lpstr>
      <vt:lpstr>Internal Quality Assurance (IQA)</vt:lpstr>
      <vt:lpstr>Internal Quality Assurance (IQA)</vt:lpstr>
      <vt:lpstr>External Quality Assurance (EQA)</vt:lpstr>
      <vt:lpstr>External Quality Assurance (EQA)</vt:lpstr>
      <vt:lpstr>The Relationship Between IQA and EQA</vt:lpstr>
      <vt:lpstr>The Relationship Between IQA and EQA</vt:lpstr>
      <vt:lpstr>How ARES Works with HEI</vt:lpstr>
      <vt:lpstr>How ARES Works with HEI</vt:lpstr>
      <vt:lpstr>How ARES Works with HEI</vt:lpstr>
      <vt:lpstr>Benefits of Cooperation Between ARES and HEI</vt:lpstr>
      <vt:lpstr>Benefits of Cooperation Between ARES and HEI</vt:lpstr>
      <vt:lpstr>Benefits of Cooperation Between ARES and HEI</vt:lpstr>
      <vt:lpstr>Current Challenges</vt:lpstr>
      <vt:lpstr>Current Challenges</vt:lpstr>
      <vt:lpstr>International Engagement</vt:lpstr>
      <vt:lpstr>International Engagement</vt:lpstr>
      <vt:lpstr>International Engagement</vt:lpstr>
      <vt:lpstr>Key Takeaways</vt:lpstr>
      <vt:lpstr>Conclusions</vt:lpstr>
      <vt:lpstr>Conclusions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Ana Santana</dc:creator>
  <cp:lastModifiedBy>ARES / PCA / João Dias</cp:lastModifiedBy>
  <cp:revision>29</cp:revision>
  <dcterms:created xsi:type="dcterms:W3CDTF">2025-09-30T18:02:20Z</dcterms:created>
  <dcterms:modified xsi:type="dcterms:W3CDTF">2026-06-17T01:30:38Z</dcterms:modified>
</cp:coreProperties>
</file>