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3" r:id="rId3"/>
    <p:sldId id="2887" r:id="rId4"/>
    <p:sldId id="2890" r:id="rId5"/>
    <p:sldId id="2897" r:id="rId6"/>
    <p:sldId id="2901" r:id="rId7"/>
    <p:sldId id="2902" r:id="rId8"/>
    <p:sldId id="2903" r:id="rId9"/>
    <p:sldId id="2899" r:id="rId10"/>
    <p:sldId id="2898" r:id="rId11"/>
    <p:sldId id="2900" r:id="rId12"/>
    <p:sldId id="2896" r:id="rId13"/>
    <p:sldId id="2904" r:id="rId14"/>
    <p:sldId id="26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00FEFE"/>
    <a:srgbClr val="FF3EFF"/>
    <a:srgbClr val="D257FF"/>
    <a:srgbClr val="874EFD"/>
    <a:srgbClr val="B2DD8D"/>
    <a:srgbClr val="77BB40"/>
    <a:srgbClr val="DAAA44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172" autoAdjust="0"/>
  </p:normalViewPr>
  <p:slideViewPr>
    <p:cSldViewPr snapToGrid="0" showGuides="1">
      <p:cViewPr varScale="1">
        <p:scale>
          <a:sx n="61" d="100"/>
          <a:sy n="61" d="100"/>
        </p:scale>
        <p:origin x="884" y="9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D65B7-3537-4792-BF8E-E13C8E8644B4}" type="doc">
      <dgm:prSet loTypeId="urn:microsoft.com/office/officeart/2005/8/layout/cycle2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1AC7BAA-4D80-420F-8095-D7280BBA5696}">
      <dgm:prSet phldrT="[Texto]" phldr="0" custT="1"/>
      <dgm:spPr/>
      <dgm:t>
        <a:bodyPr/>
        <a:lstStyle/>
        <a:p>
          <a:r>
            <a:rPr lang="es-ES" sz="1600" b="1" dirty="0"/>
            <a:t>TRAVAIL DE CLUSTER RÉGIONAL</a:t>
          </a:r>
        </a:p>
      </dgm:t>
    </dgm:pt>
    <dgm:pt modelId="{5A61F00E-ACB4-4521-86EC-500FE35D6FE1}" type="parTrans" cxnId="{D46DBE4F-34BD-4C23-9572-95D00C5A031A}">
      <dgm:prSet/>
      <dgm:spPr/>
      <dgm:t>
        <a:bodyPr/>
        <a:lstStyle/>
        <a:p>
          <a:endParaRPr lang="es-ES"/>
        </a:p>
      </dgm:t>
    </dgm:pt>
    <dgm:pt modelId="{E7050B1D-FFDE-419B-909C-EFBB2854FC54}" type="sibTrans" cxnId="{D46DBE4F-34BD-4C23-9572-95D00C5A031A}">
      <dgm:prSet/>
      <dgm:spPr/>
      <dgm:t>
        <a:bodyPr/>
        <a:lstStyle/>
        <a:p>
          <a:endParaRPr lang="es-ES"/>
        </a:p>
      </dgm:t>
    </dgm:pt>
    <dgm:pt modelId="{4F2D4020-D9A7-4FA8-8F0D-46A4C649A122}">
      <dgm:prSet phldrT="[Texto]" phldr="0" custT="1"/>
      <dgm:spPr/>
      <dgm:t>
        <a:bodyPr/>
        <a:lstStyle/>
        <a:p>
          <a:r>
            <a:rPr lang="es-ES" sz="1300" b="1" dirty="0"/>
            <a:t>ORIENTATION NATIONALE</a:t>
          </a:r>
        </a:p>
      </dgm:t>
    </dgm:pt>
    <dgm:pt modelId="{86CB9507-2296-4404-B71F-BEFAA7C82741}" type="parTrans" cxnId="{984358EB-105F-4151-BA12-B8D3C0AE96F1}">
      <dgm:prSet/>
      <dgm:spPr/>
      <dgm:t>
        <a:bodyPr/>
        <a:lstStyle/>
        <a:p>
          <a:endParaRPr lang="es-ES"/>
        </a:p>
      </dgm:t>
    </dgm:pt>
    <dgm:pt modelId="{1BD3FE62-FCDE-4138-AA04-51545E4A465A}" type="sibTrans" cxnId="{984358EB-105F-4151-BA12-B8D3C0AE96F1}">
      <dgm:prSet/>
      <dgm:spPr/>
      <dgm:t>
        <a:bodyPr/>
        <a:lstStyle/>
        <a:p>
          <a:endParaRPr lang="es-ES"/>
        </a:p>
      </dgm:t>
    </dgm:pt>
    <dgm:pt modelId="{6B1D42D8-13EF-4AED-B684-ED89A3AE3986}">
      <dgm:prSet phldrT="[Texto]" phldr="0" custT="1"/>
      <dgm:spPr/>
      <dgm:t>
        <a:bodyPr/>
        <a:lstStyle/>
        <a:p>
          <a:r>
            <a:rPr lang="es-ES" sz="1400" b="1" dirty="0"/>
            <a:t>REFLECTION INSTITUT. </a:t>
          </a:r>
        </a:p>
      </dgm:t>
    </dgm:pt>
    <dgm:pt modelId="{7F64CDCF-B52C-4E91-A485-0D07E9CE4F70}" type="parTrans" cxnId="{83E6FAE2-63ED-4957-901B-40141BF7CE9B}">
      <dgm:prSet/>
      <dgm:spPr/>
      <dgm:t>
        <a:bodyPr/>
        <a:lstStyle/>
        <a:p>
          <a:endParaRPr lang="es-ES"/>
        </a:p>
      </dgm:t>
    </dgm:pt>
    <dgm:pt modelId="{15CBCA22-FDCC-4ED0-B361-B3EE01F85AEC}" type="sibTrans" cxnId="{83E6FAE2-63ED-4957-901B-40141BF7CE9B}">
      <dgm:prSet/>
      <dgm:spPr/>
      <dgm:t>
        <a:bodyPr/>
        <a:lstStyle/>
        <a:p>
          <a:endParaRPr lang="es-ES"/>
        </a:p>
      </dgm:t>
    </dgm:pt>
    <dgm:pt modelId="{09B4B253-8713-4281-94BE-B6634929E9E8}">
      <dgm:prSet phldrT="[Texto]" phldr="0" custT="1"/>
      <dgm:spPr/>
      <dgm:t>
        <a:bodyPr/>
        <a:lstStyle/>
        <a:p>
          <a:r>
            <a:rPr lang="fr-FR" sz="1500" b="1" dirty="0"/>
            <a:t>DIALOGUE ENTRE SYSTÈMES ET RÉGIONS</a:t>
          </a:r>
          <a:endParaRPr lang="es-ES" sz="1500" b="1" dirty="0"/>
        </a:p>
      </dgm:t>
    </dgm:pt>
    <dgm:pt modelId="{4CA25468-39A7-41EE-94D9-8E35FB629B4C}" type="parTrans" cxnId="{598A09F2-7CB6-41B6-95FB-FE7F13DF55F1}">
      <dgm:prSet/>
      <dgm:spPr/>
      <dgm:t>
        <a:bodyPr/>
        <a:lstStyle/>
        <a:p>
          <a:endParaRPr lang="es-ES"/>
        </a:p>
      </dgm:t>
    </dgm:pt>
    <dgm:pt modelId="{E6505303-C205-45E7-81B2-56BF61F32240}" type="sibTrans" cxnId="{598A09F2-7CB6-41B6-95FB-FE7F13DF55F1}">
      <dgm:prSet/>
      <dgm:spPr/>
      <dgm:t>
        <a:bodyPr/>
        <a:lstStyle/>
        <a:p>
          <a:endParaRPr lang="es-ES"/>
        </a:p>
      </dgm:t>
    </dgm:pt>
    <dgm:pt modelId="{06922C7F-6626-4882-9B68-DEFC96D3A975}">
      <dgm:prSet custT="1"/>
      <dgm:spPr/>
      <dgm:t>
        <a:bodyPr/>
        <a:lstStyle/>
        <a:p>
          <a:r>
            <a:rPr lang="fr-FR" sz="1200" b="1" dirty="0"/>
            <a:t>GUIDE D’UTILISATION D’ACTS À TRAVERS LA PRATIQUE</a:t>
          </a:r>
          <a:endParaRPr lang="es-ES" sz="1200" b="1" dirty="0"/>
        </a:p>
      </dgm:t>
    </dgm:pt>
    <dgm:pt modelId="{FB83A56C-69F2-4342-B16C-A9743E6236D5}" type="parTrans" cxnId="{A22427F4-FCC0-4D29-88D0-A3A9D711FCFC}">
      <dgm:prSet/>
      <dgm:spPr/>
      <dgm:t>
        <a:bodyPr/>
        <a:lstStyle/>
        <a:p>
          <a:endParaRPr lang="es-ES"/>
        </a:p>
      </dgm:t>
    </dgm:pt>
    <dgm:pt modelId="{59B327EE-9BCE-403D-A426-D8D8EF2B1A0D}" type="sibTrans" cxnId="{A22427F4-FCC0-4D29-88D0-A3A9D711FCFC}">
      <dgm:prSet/>
      <dgm:spPr/>
      <dgm:t>
        <a:bodyPr/>
        <a:lstStyle/>
        <a:p>
          <a:endParaRPr lang="es-ES"/>
        </a:p>
      </dgm:t>
    </dgm:pt>
    <dgm:pt modelId="{3AA2A61B-C066-4205-BDD0-F36A3FE30495}">
      <dgm:prSet custT="1"/>
      <dgm:spPr/>
      <dgm:t>
        <a:bodyPr/>
        <a:lstStyle/>
        <a:p>
          <a:r>
            <a:rPr lang="es-ES" sz="900" b="1" dirty="0"/>
            <a:t>EXPÉRIMENTATION COLLECTIVE</a:t>
          </a:r>
        </a:p>
      </dgm:t>
    </dgm:pt>
    <dgm:pt modelId="{E9C7092D-77AB-4B9F-B3A9-87744F603DDD}" type="parTrans" cxnId="{58B3BB7F-B004-4FC8-834B-A249CC306011}">
      <dgm:prSet/>
      <dgm:spPr/>
      <dgm:t>
        <a:bodyPr/>
        <a:lstStyle/>
        <a:p>
          <a:endParaRPr lang="es-ES"/>
        </a:p>
      </dgm:t>
    </dgm:pt>
    <dgm:pt modelId="{06371488-080C-45D7-9994-E36F7C71D67D}" type="sibTrans" cxnId="{58B3BB7F-B004-4FC8-834B-A249CC306011}">
      <dgm:prSet/>
      <dgm:spPr/>
      <dgm:t>
        <a:bodyPr/>
        <a:lstStyle/>
        <a:p>
          <a:endParaRPr lang="es-ES"/>
        </a:p>
      </dgm:t>
    </dgm:pt>
    <dgm:pt modelId="{D1CDB013-B660-4F05-BFDE-C8DF9A16CFD7}" type="pres">
      <dgm:prSet presAssocID="{BA6D65B7-3537-4792-BF8E-E13C8E8644B4}" presName="cycle" presStyleCnt="0">
        <dgm:presLayoutVars>
          <dgm:dir/>
          <dgm:resizeHandles val="exact"/>
        </dgm:presLayoutVars>
      </dgm:prSet>
      <dgm:spPr/>
    </dgm:pt>
    <dgm:pt modelId="{C6A125A6-97CB-49BC-99DD-56C626174AA5}" type="pres">
      <dgm:prSet presAssocID="{01AC7BAA-4D80-420F-8095-D7280BBA5696}" presName="node" presStyleLbl="node1" presStyleIdx="0" presStyleCnt="6">
        <dgm:presLayoutVars>
          <dgm:bulletEnabled val="1"/>
        </dgm:presLayoutVars>
      </dgm:prSet>
      <dgm:spPr/>
    </dgm:pt>
    <dgm:pt modelId="{ED4E8CB4-23BB-4928-B253-7383618EF46A}" type="pres">
      <dgm:prSet presAssocID="{E7050B1D-FFDE-419B-909C-EFBB2854FC54}" presName="sibTrans" presStyleLbl="sibTrans2D1" presStyleIdx="0" presStyleCnt="6"/>
      <dgm:spPr/>
    </dgm:pt>
    <dgm:pt modelId="{4BA5CF78-3190-44E9-9893-691E06439B71}" type="pres">
      <dgm:prSet presAssocID="{E7050B1D-FFDE-419B-909C-EFBB2854FC54}" presName="connectorText" presStyleLbl="sibTrans2D1" presStyleIdx="0" presStyleCnt="6"/>
      <dgm:spPr/>
    </dgm:pt>
    <dgm:pt modelId="{E68C53BA-237B-4AB3-ABD3-3AC0ABCC80AE}" type="pres">
      <dgm:prSet presAssocID="{3AA2A61B-C066-4205-BDD0-F36A3FE30495}" presName="node" presStyleLbl="node1" presStyleIdx="1" presStyleCnt="6">
        <dgm:presLayoutVars>
          <dgm:bulletEnabled val="1"/>
        </dgm:presLayoutVars>
      </dgm:prSet>
      <dgm:spPr/>
    </dgm:pt>
    <dgm:pt modelId="{56E69292-2A93-4B8C-BEAB-8D775E19374F}" type="pres">
      <dgm:prSet presAssocID="{06371488-080C-45D7-9994-E36F7C71D67D}" presName="sibTrans" presStyleLbl="sibTrans2D1" presStyleIdx="1" presStyleCnt="6"/>
      <dgm:spPr/>
    </dgm:pt>
    <dgm:pt modelId="{A2A6B248-FCA8-4571-8697-75B8F3E34FA3}" type="pres">
      <dgm:prSet presAssocID="{06371488-080C-45D7-9994-E36F7C71D67D}" presName="connectorText" presStyleLbl="sibTrans2D1" presStyleIdx="1" presStyleCnt="6"/>
      <dgm:spPr/>
    </dgm:pt>
    <dgm:pt modelId="{1807EBE6-D28F-4722-B5B1-F776DE4C8E41}" type="pres">
      <dgm:prSet presAssocID="{06922C7F-6626-4882-9B68-DEFC96D3A975}" presName="node" presStyleLbl="node1" presStyleIdx="2" presStyleCnt="6">
        <dgm:presLayoutVars>
          <dgm:bulletEnabled val="1"/>
        </dgm:presLayoutVars>
      </dgm:prSet>
      <dgm:spPr/>
    </dgm:pt>
    <dgm:pt modelId="{CA002FC4-2312-43BD-984D-F00595134F01}" type="pres">
      <dgm:prSet presAssocID="{59B327EE-9BCE-403D-A426-D8D8EF2B1A0D}" presName="sibTrans" presStyleLbl="sibTrans2D1" presStyleIdx="2" presStyleCnt="6"/>
      <dgm:spPr/>
    </dgm:pt>
    <dgm:pt modelId="{5B8BB304-BB16-4540-8363-4E330AF64C0A}" type="pres">
      <dgm:prSet presAssocID="{59B327EE-9BCE-403D-A426-D8D8EF2B1A0D}" presName="connectorText" presStyleLbl="sibTrans2D1" presStyleIdx="2" presStyleCnt="6"/>
      <dgm:spPr/>
    </dgm:pt>
    <dgm:pt modelId="{C6A66791-83E0-43DD-A6D3-DC358CD341E8}" type="pres">
      <dgm:prSet presAssocID="{4F2D4020-D9A7-4FA8-8F0D-46A4C649A122}" presName="node" presStyleLbl="node1" presStyleIdx="3" presStyleCnt="6">
        <dgm:presLayoutVars>
          <dgm:bulletEnabled val="1"/>
        </dgm:presLayoutVars>
      </dgm:prSet>
      <dgm:spPr/>
    </dgm:pt>
    <dgm:pt modelId="{764EA05D-90CB-4972-8B18-864CBDB5AF04}" type="pres">
      <dgm:prSet presAssocID="{1BD3FE62-FCDE-4138-AA04-51545E4A465A}" presName="sibTrans" presStyleLbl="sibTrans2D1" presStyleIdx="3" presStyleCnt="6"/>
      <dgm:spPr/>
    </dgm:pt>
    <dgm:pt modelId="{A073D5B8-0A44-4EB3-917B-999B55B4996F}" type="pres">
      <dgm:prSet presAssocID="{1BD3FE62-FCDE-4138-AA04-51545E4A465A}" presName="connectorText" presStyleLbl="sibTrans2D1" presStyleIdx="3" presStyleCnt="6"/>
      <dgm:spPr/>
    </dgm:pt>
    <dgm:pt modelId="{6FD99256-4DB2-40D4-9346-25BF1BE1D4C0}" type="pres">
      <dgm:prSet presAssocID="{6B1D42D8-13EF-4AED-B684-ED89A3AE3986}" presName="node" presStyleLbl="node1" presStyleIdx="4" presStyleCnt="6">
        <dgm:presLayoutVars>
          <dgm:bulletEnabled val="1"/>
        </dgm:presLayoutVars>
      </dgm:prSet>
      <dgm:spPr/>
    </dgm:pt>
    <dgm:pt modelId="{3F0BDB70-F243-437C-903F-AF016F3F99F1}" type="pres">
      <dgm:prSet presAssocID="{15CBCA22-FDCC-4ED0-B361-B3EE01F85AEC}" presName="sibTrans" presStyleLbl="sibTrans2D1" presStyleIdx="4" presStyleCnt="6"/>
      <dgm:spPr/>
    </dgm:pt>
    <dgm:pt modelId="{3352B241-A12C-4E95-B382-F87171DBA950}" type="pres">
      <dgm:prSet presAssocID="{15CBCA22-FDCC-4ED0-B361-B3EE01F85AEC}" presName="connectorText" presStyleLbl="sibTrans2D1" presStyleIdx="4" presStyleCnt="6"/>
      <dgm:spPr/>
    </dgm:pt>
    <dgm:pt modelId="{702F7345-C654-4766-BEBD-C5B641A80B5C}" type="pres">
      <dgm:prSet presAssocID="{09B4B253-8713-4281-94BE-B6634929E9E8}" presName="node" presStyleLbl="node1" presStyleIdx="5" presStyleCnt="6">
        <dgm:presLayoutVars>
          <dgm:bulletEnabled val="1"/>
        </dgm:presLayoutVars>
      </dgm:prSet>
      <dgm:spPr/>
    </dgm:pt>
    <dgm:pt modelId="{EE40483E-CC11-4871-94F6-066F2E987200}" type="pres">
      <dgm:prSet presAssocID="{E6505303-C205-45E7-81B2-56BF61F32240}" presName="sibTrans" presStyleLbl="sibTrans2D1" presStyleIdx="5" presStyleCnt="6"/>
      <dgm:spPr/>
    </dgm:pt>
    <dgm:pt modelId="{D9D73834-C267-417D-B368-49B411522814}" type="pres">
      <dgm:prSet presAssocID="{E6505303-C205-45E7-81B2-56BF61F32240}" presName="connectorText" presStyleLbl="sibTrans2D1" presStyleIdx="5" presStyleCnt="6"/>
      <dgm:spPr/>
    </dgm:pt>
  </dgm:ptLst>
  <dgm:cxnLst>
    <dgm:cxn modelId="{00B48C0A-326E-4BD8-81A5-4B19F8301C9D}" type="presOf" srcId="{BA6D65B7-3537-4792-BF8E-E13C8E8644B4}" destId="{D1CDB013-B660-4F05-BFDE-C8DF9A16CFD7}" srcOrd="0" destOrd="0" presId="urn:microsoft.com/office/officeart/2005/8/layout/cycle2"/>
    <dgm:cxn modelId="{BF21EA25-4129-45FA-B097-963CF3847C76}" type="presOf" srcId="{06922C7F-6626-4882-9B68-DEFC96D3A975}" destId="{1807EBE6-D28F-4722-B5B1-F776DE4C8E41}" srcOrd="0" destOrd="0" presId="urn:microsoft.com/office/officeart/2005/8/layout/cycle2"/>
    <dgm:cxn modelId="{2BEAE92C-ED4C-4368-9BC8-ECC85FFC51B0}" type="presOf" srcId="{01AC7BAA-4D80-420F-8095-D7280BBA5696}" destId="{C6A125A6-97CB-49BC-99DD-56C626174AA5}" srcOrd="0" destOrd="0" presId="urn:microsoft.com/office/officeart/2005/8/layout/cycle2"/>
    <dgm:cxn modelId="{313C9E2D-A5CF-473B-B72F-B00126E4C44B}" type="presOf" srcId="{15CBCA22-FDCC-4ED0-B361-B3EE01F85AEC}" destId="{3352B241-A12C-4E95-B382-F87171DBA950}" srcOrd="1" destOrd="0" presId="urn:microsoft.com/office/officeart/2005/8/layout/cycle2"/>
    <dgm:cxn modelId="{8BA5183C-EA84-4C5E-815A-C928BDCFB3AA}" type="presOf" srcId="{4F2D4020-D9A7-4FA8-8F0D-46A4C649A122}" destId="{C6A66791-83E0-43DD-A6D3-DC358CD341E8}" srcOrd="0" destOrd="0" presId="urn:microsoft.com/office/officeart/2005/8/layout/cycle2"/>
    <dgm:cxn modelId="{5064245D-EE81-47DA-AA6A-C74CEB1B8144}" type="presOf" srcId="{15CBCA22-FDCC-4ED0-B361-B3EE01F85AEC}" destId="{3F0BDB70-F243-437C-903F-AF016F3F99F1}" srcOrd="0" destOrd="0" presId="urn:microsoft.com/office/officeart/2005/8/layout/cycle2"/>
    <dgm:cxn modelId="{A1EE925E-E91A-4ADB-9322-CB1B9120E25B}" type="presOf" srcId="{E7050B1D-FFDE-419B-909C-EFBB2854FC54}" destId="{ED4E8CB4-23BB-4928-B253-7383618EF46A}" srcOrd="0" destOrd="0" presId="urn:microsoft.com/office/officeart/2005/8/layout/cycle2"/>
    <dgm:cxn modelId="{29B61E61-FF32-4A80-A30F-B96B9B3A1950}" type="presOf" srcId="{3AA2A61B-C066-4205-BDD0-F36A3FE30495}" destId="{E68C53BA-237B-4AB3-ABD3-3AC0ABCC80AE}" srcOrd="0" destOrd="0" presId="urn:microsoft.com/office/officeart/2005/8/layout/cycle2"/>
    <dgm:cxn modelId="{C418B74B-6F6F-4CCE-B120-2A61279B26FA}" type="presOf" srcId="{E7050B1D-FFDE-419B-909C-EFBB2854FC54}" destId="{4BA5CF78-3190-44E9-9893-691E06439B71}" srcOrd="1" destOrd="0" presId="urn:microsoft.com/office/officeart/2005/8/layout/cycle2"/>
    <dgm:cxn modelId="{D46DBE4F-34BD-4C23-9572-95D00C5A031A}" srcId="{BA6D65B7-3537-4792-BF8E-E13C8E8644B4}" destId="{01AC7BAA-4D80-420F-8095-D7280BBA5696}" srcOrd="0" destOrd="0" parTransId="{5A61F00E-ACB4-4521-86EC-500FE35D6FE1}" sibTransId="{E7050B1D-FFDE-419B-909C-EFBB2854FC54}"/>
    <dgm:cxn modelId="{BDBD7673-245E-4F38-A87E-2A6513E257D9}" type="presOf" srcId="{06371488-080C-45D7-9994-E36F7C71D67D}" destId="{A2A6B248-FCA8-4571-8697-75B8F3E34FA3}" srcOrd="1" destOrd="0" presId="urn:microsoft.com/office/officeart/2005/8/layout/cycle2"/>
    <dgm:cxn modelId="{58B3BB7F-B004-4FC8-834B-A249CC306011}" srcId="{BA6D65B7-3537-4792-BF8E-E13C8E8644B4}" destId="{3AA2A61B-C066-4205-BDD0-F36A3FE30495}" srcOrd="1" destOrd="0" parTransId="{E9C7092D-77AB-4B9F-B3A9-87744F603DDD}" sibTransId="{06371488-080C-45D7-9994-E36F7C71D67D}"/>
    <dgm:cxn modelId="{70A60F82-4ACE-4D32-AB9A-221EFD6996D9}" type="presOf" srcId="{6B1D42D8-13EF-4AED-B684-ED89A3AE3986}" destId="{6FD99256-4DB2-40D4-9346-25BF1BE1D4C0}" srcOrd="0" destOrd="0" presId="urn:microsoft.com/office/officeart/2005/8/layout/cycle2"/>
    <dgm:cxn modelId="{654EA982-ECA3-47DF-BE70-E1FBE97E5891}" type="presOf" srcId="{1BD3FE62-FCDE-4138-AA04-51545E4A465A}" destId="{A073D5B8-0A44-4EB3-917B-999B55B4996F}" srcOrd="1" destOrd="0" presId="urn:microsoft.com/office/officeart/2005/8/layout/cycle2"/>
    <dgm:cxn modelId="{9C631E8C-BC64-421E-BC54-C7329D1FEF52}" type="presOf" srcId="{1BD3FE62-FCDE-4138-AA04-51545E4A465A}" destId="{764EA05D-90CB-4972-8B18-864CBDB5AF04}" srcOrd="0" destOrd="0" presId="urn:microsoft.com/office/officeart/2005/8/layout/cycle2"/>
    <dgm:cxn modelId="{B0AC5191-62EB-4A0F-9D1C-3C0FEEBBDB7A}" type="presOf" srcId="{59B327EE-9BCE-403D-A426-D8D8EF2B1A0D}" destId="{5B8BB304-BB16-4540-8363-4E330AF64C0A}" srcOrd="1" destOrd="0" presId="urn:microsoft.com/office/officeart/2005/8/layout/cycle2"/>
    <dgm:cxn modelId="{0B133194-7116-4810-B7E6-2DFFD7779246}" type="presOf" srcId="{E6505303-C205-45E7-81B2-56BF61F32240}" destId="{D9D73834-C267-417D-B368-49B411522814}" srcOrd="1" destOrd="0" presId="urn:microsoft.com/office/officeart/2005/8/layout/cycle2"/>
    <dgm:cxn modelId="{8FE2EAA1-BE7E-4D17-8ABE-9BA19C0380DC}" type="presOf" srcId="{59B327EE-9BCE-403D-A426-D8D8EF2B1A0D}" destId="{CA002FC4-2312-43BD-984D-F00595134F01}" srcOrd="0" destOrd="0" presId="urn:microsoft.com/office/officeart/2005/8/layout/cycle2"/>
    <dgm:cxn modelId="{738EAEAA-79CB-4E4C-9A4F-CEFB4F4A92E1}" type="presOf" srcId="{09B4B253-8713-4281-94BE-B6634929E9E8}" destId="{702F7345-C654-4766-BEBD-C5B641A80B5C}" srcOrd="0" destOrd="0" presId="urn:microsoft.com/office/officeart/2005/8/layout/cycle2"/>
    <dgm:cxn modelId="{9785EBB8-5D41-48A1-AC8E-ECA9FA08BFE2}" type="presOf" srcId="{E6505303-C205-45E7-81B2-56BF61F32240}" destId="{EE40483E-CC11-4871-94F6-066F2E987200}" srcOrd="0" destOrd="0" presId="urn:microsoft.com/office/officeart/2005/8/layout/cycle2"/>
    <dgm:cxn modelId="{05CEC5DC-F168-4124-B089-1E1A490A732D}" type="presOf" srcId="{06371488-080C-45D7-9994-E36F7C71D67D}" destId="{56E69292-2A93-4B8C-BEAB-8D775E19374F}" srcOrd="0" destOrd="0" presId="urn:microsoft.com/office/officeart/2005/8/layout/cycle2"/>
    <dgm:cxn modelId="{83E6FAE2-63ED-4957-901B-40141BF7CE9B}" srcId="{BA6D65B7-3537-4792-BF8E-E13C8E8644B4}" destId="{6B1D42D8-13EF-4AED-B684-ED89A3AE3986}" srcOrd="4" destOrd="0" parTransId="{7F64CDCF-B52C-4E91-A485-0D07E9CE4F70}" sibTransId="{15CBCA22-FDCC-4ED0-B361-B3EE01F85AEC}"/>
    <dgm:cxn modelId="{984358EB-105F-4151-BA12-B8D3C0AE96F1}" srcId="{BA6D65B7-3537-4792-BF8E-E13C8E8644B4}" destId="{4F2D4020-D9A7-4FA8-8F0D-46A4C649A122}" srcOrd="3" destOrd="0" parTransId="{86CB9507-2296-4404-B71F-BEFAA7C82741}" sibTransId="{1BD3FE62-FCDE-4138-AA04-51545E4A465A}"/>
    <dgm:cxn modelId="{598A09F2-7CB6-41B6-95FB-FE7F13DF55F1}" srcId="{BA6D65B7-3537-4792-BF8E-E13C8E8644B4}" destId="{09B4B253-8713-4281-94BE-B6634929E9E8}" srcOrd="5" destOrd="0" parTransId="{4CA25468-39A7-41EE-94D9-8E35FB629B4C}" sibTransId="{E6505303-C205-45E7-81B2-56BF61F32240}"/>
    <dgm:cxn modelId="{A22427F4-FCC0-4D29-88D0-A3A9D711FCFC}" srcId="{BA6D65B7-3537-4792-BF8E-E13C8E8644B4}" destId="{06922C7F-6626-4882-9B68-DEFC96D3A975}" srcOrd="2" destOrd="0" parTransId="{FB83A56C-69F2-4342-B16C-A9743E6236D5}" sibTransId="{59B327EE-9BCE-403D-A426-D8D8EF2B1A0D}"/>
    <dgm:cxn modelId="{DE2D7C69-D59F-47C3-BDBC-18368AE8D5A6}" type="presParOf" srcId="{D1CDB013-B660-4F05-BFDE-C8DF9A16CFD7}" destId="{C6A125A6-97CB-49BC-99DD-56C626174AA5}" srcOrd="0" destOrd="0" presId="urn:microsoft.com/office/officeart/2005/8/layout/cycle2"/>
    <dgm:cxn modelId="{6EDE69B1-B866-4A2A-9143-8645149CE8E3}" type="presParOf" srcId="{D1CDB013-B660-4F05-BFDE-C8DF9A16CFD7}" destId="{ED4E8CB4-23BB-4928-B253-7383618EF46A}" srcOrd="1" destOrd="0" presId="urn:microsoft.com/office/officeart/2005/8/layout/cycle2"/>
    <dgm:cxn modelId="{9F9A6244-0427-415F-AC18-96112AE9048C}" type="presParOf" srcId="{ED4E8CB4-23BB-4928-B253-7383618EF46A}" destId="{4BA5CF78-3190-44E9-9893-691E06439B71}" srcOrd="0" destOrd="0" presId="urn:microsoft.com/office/officeart/2005/8/layout/cycle2"/>
    <dgm:cxn modelId="{95B5E63E-18C0-4628-8FAF-77FEFC1FE99E}" type="presParOf" srcId="{D1CDB013-B660-4F05-BFDE-C8DF9A16CFD7}" destId="{E68C53BA-237B-4AB3-ABD3-3AC0ABCC80AE}" srcOrd="2" destOrd="0" presId="urn:microsoft.com/office/officeart/2005/8/layout/cycle2"/>
    <dgm:cxn modelId="{2EEA970A-A24A-4F01-BBEA-E41A277AB76D}" type="presParOf" srcId="{D1CDB013-B660-4F05-BFDE-C8DF9A16CFD7}" destId="{56E69292-2A93-4B8C-BEAB-8D775E19374F}" srcOrd="3" destOrd="0" presId="urn:microsoft.com/office/officeart/2005/8/layout/cycle2"/>
    <dgm:cxn modelId="{D093C28A-DE83-425A-92F2-9A0476FFBAF0}" type="presParOf" srcId="{56E69292-2A93-4B8C-BEAB-8D775E19374F}" destId="{A2A6B248-FCA8-4571-8697-75B8F3E34FA3}" srcOrd="0" destOrd="0" presId="urn:microsoft.com/office/officeart/2005/8/layout/cycle2"/>
    <dgm:cxn modelId="{B1DAE6C5-5243-4E2F-8552-C84ED0CE1BC2}" type="presParOf" srcId="{D1CDB013-B660-4F05-BFDE-C8DF9A16CFD7}" destId="{1807EBE6-D28F-4722-B5B1-F776DE4C8E41}" srcOrd="4" destOrd="0" presId="urn:microsoft.com/office/officeart/2005/8/layout/cycle2"/>
    <dgm:cxn modelId="{86B7EBA0-A045-4EB0-9F38-A83AE88FACC3}" type="presParOf" srcId="{D1CDB013-B660-4F05-BFDE-C8DF9A16CFD7}" destId="{CA002FC4-2312-43BD-984D-F00595134F01}" srcOrd="5" destOrd="0" presId="urn:microsoft.com/office/officeart/2005/8/layout/cycle2"/>
    <dgm:cxn modelId="{519C929A-897C-4A43-A85C-48DA28EE2C5D}" type="presParOf" srcId="{CA002FC4-2312-43BD-984D-F00595134F01}" destId="{5B8BB304-BB16-4540-8363-4E330AF64C0A}" srcOrd="0" destOrd="0" presId="urn:microsoft.com/office/officeart/2005/8/layout/cycle2"/>
    <dgm:cxn modelId="{ADC0AE33-FD2E-4916-9935-197F23C93224}" type="presParOf" srcId="{D1CDB013-B660-4F05-BFDE-C8DF9A16CFD7}" destId="{C6A66791-83E0-43DD-A6D3-DC358CD341E8}" srcOrd="6" destOrd="0" presId="urn:microsoft.com/office/officeart/2005/8/layout/cycle2"/>
    <dgm:cxn modelId="{3BC5F28A-1B11-4969-886E-66DBCD61DC94}" type="presParOf" srcId="{D1CDB013-B660-4F05-BFDE-C8DF9A16CFD7}" destId="{764EA05D-90CB-4972-8B18-864CBDB5AF04}" srcOrd="7" destOrd="0" presId="urn:microsoft.com/office/officeart/2005/8/layout/cycle2"/>
    <dgm:cxn modelId="{A91B0308-6010-4D07-999E-D0245116A490}" type="presParOf" srcId="{764EA05D-90CB-4972-8B18-864CBDB5AF04}" destId="{A073D5B8-0A44-4EB3-917B-999B55B4996F}" srcOrd="0" destOrd="0" presId="urn:microsoft.com/office/officeart/2005/8/layout/cycle2"/>
    <dgm:cxn modelId="{F4EF59BE-6D8B-4BB5-B623-590C09EBA9C0}" type="presParOf" srcId="{D1CDB013-B660-4F05-BFDE-C8DF9A16CFD7}" destId="{6FD99256-4DB2-40D4-9346-25BF1BE1D4C0}" srcOrd="8" destOrd="0" presId="urn:microsoft.com/office/officeart/2005/8/layout/cycle2"/>
    <dgm:cxn modelId="{943981BD-0415-47EC-A1FC-238A1278698A}" type="presParOf" srcId="{D1CDB013-B660-4F05-BFDE-C8DF9A16CFD7}" destId="{3F0BDB70-F243-437C-903F-AF016F3F99F1}" srcOrd="9" destOrd="0" presId="urn:microsoft.com/office/officeart/2005/8/layout/cycle2"/>
    <dgm:cxn modelId="{27AEB707-C3BF-42F0-9632-B7EEEB3A8DC4}" type="presParOf" srcId="{3F0BDB70-F243-437C-903F-AF016F3F99F1}" destId="{3352B241-A12C-4E95-B382-F87171DBA950}" srcOrd="0" destOrd="0" presId="urn:microsoft.com/office/officeart/2005/8/layout/cycle2"/>
    <dgm:cxn modelId="{5E6DD463-C34D-4722-897E-EFC8A47B6687}" type="presParOf" srcId="{D1CDB013-B660-4F05-BFDE-C8DF9A16CFD7}" destId="{702F7345-C654-4766-BEBD-C5B641A80B5C}" srcOrd="10" destOrd="0" presId="urn:microsoft.com/office/officeart/2005/8/layout/cycle2"/>
    <dgm:cxn modelId="{4EDD5D0F-F72F-43BA-968D-D00D36A95A57}" type="presParOf" srcId="{D1CDB013-B660-4F05-BFDE-C8DF9A16CFD7}" destId="{EE40483E-CC11-4871-94F6-066F2E987200}" srcOrd="11" destOrd="0" presId="urn:microsoft.com/office/officeart/2005/8/layout/cycle2"/>
    <dgm:cxn modelId="{C57F8075-52C1-4962-ABEF-B800650C6D50}" type="presParOf" srcId="{EE40483E-CC11-4871-94F6-066F2E987200}" destId="{D9D73834-C267-417D-B368-49B4115228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B2C32-AE0A-4D32-8783-879067CB6598}" type="doc">
      <dgm:prSet loTypeId="urn:microsoft.com/office/officeart/2024/3/layout/BlockTimeline" loCatId="Timelin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7E690BF3-DE07-4415-B79A-A5F5FE171B9B}">
      <dgm:prSet/>
      <dgm:spPr/>
      <dgm:t>
        <a:bodyPr/>
        <a:lstStyle/>
        <a:p>
          <a:pPr>
            <a:defRPr b="1"/>
          </a:pPr>
          <a:r>
            <a:rPr lang="en-GB" dirty="0"/>
            <a:t>Mai 2026</a:t>
          </a:r>
        </a:p>
      </dgm:t>
    </dgm:pt>
    <dgm:pt modelId="{44AB384E-41D1-4F73-80E2-C1B5615DBE7D}" type="parTrans" cxnId="{8077E1FC-C207-45F2-A1CB-C00209217B53}">
      <dgm:prSet/>
      <dgm:spPr/>
      <dgm:t>
        <a:bodyPr/>
        <a:lstStyle/>
        <a:p>
          <a:endParaRPr lang="en-GB"/>
        </a:p>
      </dgm:t>
    </dgm:pt>
    <dgm:pt modelId="{ECB661DE-2C40-4F80-B645-2EEF843F8DA9}" type="sibTrans" cxnId="{8077E1FC-C207-45F2-A1CB-C00209217B53}">
      <dgm:prSet/>
      <dgm:spPr/>
      <dgm:t>
        <a:bodyPr/>
        <a:lstStyle/>
        <a:p>
          <a:endParaRPr lang="en-GB"/>
        </a:p>
      </dgm:t>
    </dgm:pt>
    <dgm:pt modelId="{4924DA4C-7DEA-4CA9-A787-9002227BD254}">
      <dgm:prSet/>
      <dgm:spPr/>
      <dgm:t>
        <a:bodyPr/>
        <a:lstStyle/>
        <a:p>
          <a:r>
            <a:rPr lang="fr-FR" b="1" dirty="0"/>
            <a:t>Module 0 | Module d’intégration : </a:t>
          </a:r>
          <a:r>
            <a:rPr lang="fr-FR" b="1" dirty="0">
              <a:solidFill>
                <a:srgbClr val="FF0000"/>
              </a:solidFill>
            </a:rPr>
            <a:t>Intégration et coopération</a:t>
          </a:r>
          <a:r>
            <a:rPr lang="fr-FR" b="1" dirty="0"/>
            <a:t> régionale et continentale dans l’enseignement supérieur en Afrique. Le rôle des systèmes de transfert de crédits.</a:t>
          </a:r>
          <a:endParaRPr lang="en-GB" dirty="0"/>
        </a:p>
      </dgm:t>
    </dgm:pt>
    <dgm:pt modelId="{1244132D-01F4-4D64-B419-80ECC38E8E41}" type="parTrans" cxnId="{7CBFEFCC-5832-4FB7-A707-1C82465EA356}">
      <dgm:prSet/>
      <dgm:spPr/>
      <dgm:t>
        <a:bodyPr/>
        <a:lstStyle/>
        <a:p>
          <a:endParaRPr lang="en-GB"/>
        </a:p>
      </dgm:t>
    </dgm:pt>
    <dgm:pt modelId="{2F0EA041-50FB-46EA-AD74-2BD2B3F2D97A}" type="sibTrans" cxnId="{7CBFEFCC-5832-4FB7-A707-1C82465EA356}">
      <dgm:prSet/>
      <dgm:spPr/>
      <dgm:t>
        <a:bodyPr/>
        <a:lstStyle/>
        <a:p>
          <a:endParaRPr lang="en-GB"/>
        </a:p>
      </dgm:t>
    </dgm:pt>
    <dgm:pt modelId="{7EC99EFD-AEE2-4E15-927A-A4A782CDAA07}">
      <dgm:prSet/>
      <dgm:spPr/>
      <dgm:t>
        <a:bodyPr/>
        <a:lstStyle/>
        <a:p>
          <a:pPr>
            <a:defRPr b="1"/>
          </a:pPr>
          <a:r>
            <a:rPr lang="en-GB" dirty="0"/>
            <a:t>Juin 2026</a:t>
          </a:r>
        </a:p>
      </dgm:t>
    </dgm:pt>
    <dgm:pt modelId="{B633095D-54F2-4024-BF2E-B41F699099A1}" type="parTrans" cxnId="{82CD621C-A83A-4655-943A-A811EA42DCAD}">
      <dgm:prSet/>
      <dgm:spPr/>
      <dgm:t>
        <a:bodyPr/>
        <a:lstStyle/>
        <a:p>
          <a:endParaRPr lang="en-GB"/>
        </a:p>
      </dgm:t>
    </dgm:pt>
    <dgm:pt modelId="{7F4233FF-37E7-4AA8-A52E-40D7E7CFB672}" type="sibTrans" cxnId="{82CD621C-A83A-4655-943A-A811EA42DCAD}">
      <dgm:prSet/>
      <dgm:spPr/>
      <dgm:t>
        <a:bodyPr/>
        <a:lstStyle/>
        <a:p>
          <a:endParaRPr lang="en-GB"/>
        </a:p>
      </dgm:t>
    </dgm:pt>
    <dgm:pt modelId="{25B67E21-7DF9-451C-9FD8-53E943B26DCA}">
      <dgm:prSet/>
      <dgm:spPr/>
      <dgm:t>
        <a:bodyPr/>
        <a:lstStyle/>
        <a:p>
          <a:r>
            <a:rPr lang="fr-FR" b="1" dirty="0"/>
            <a:t>Module 1 | </a:t>
          </a:r>
          <a:r>
            <a:rPr lang="fr-FR" b="1" dirty="0">
              <a:solidFill>
                <a:srgbClr val="FF0000"/>
              </a:solidFill>
            </a:rPr>
            <a:t>Crédits</a:t>
          </a:r>
          <a:r>
            <a:rPr lang="fr-FR" b="1" dirty="0"/>
            <a:t> académiques et </a:t>
          </a:r>
          <a:r>
            <a:rPr lang="fr-FR" b="1" dirty="0">
              <a:solidFill>
                <a:srgbClr val="FF0000"/>
              </a:solidFill>
            </a:rPr>
            <a:t>programmes</a:t>
          </a:r>
          <a:r>
            <a:rPr lang="fr-FR" b="1" dirty="0"/>
            <a:t> d’études</a:t>
          </a:r>
          <a:endParaRPr lang="en-GB" dirty="0"/>
        </a:p>
      </dgm:t>
    </dgm:pt>
    <dgm:pt modelId="{DAC2792A-1971-41DA-A023-2352BFFA5ABE}" type="parTrans" cxnId="{44C3A1BD-A268-4702-AB8E-6B68FAC22C5B}">
      <dgm:prSet/>
      <dgm:spPr/>
      <dgm:t>
        <a:bodyPr/>
        <a:lstStyle/>
        <a:p>
          <a:endParaRPr lang="en-GB"/>
        </a:p>
      </dgm:t>
    </dgm:pt>
    <dgm:pt modelId="{D5EB354D-213F-40AD-A30A-875063520FC2}" type="sibTrans" cxnId="{44C3A1BD-A268-4702-AB8E-6B68FAC22C5B}">
      <dgm:prSet/>
      <dgm:spPr/>
      <dgm:t>
        <a:bodyPr/>
        <a:lstStyle/>
        <a:p>
          <a:endParaRPr lang="en-GB"/>
        </a:p>
      </dgm:t>
    </dgm:pt>
    <dgm:pt modelId="{C5448EB4-4E43-4DE0-A515-2ED8EA37972E}">
      <dgm:prSet/>
      <dgm:spPr/>
      <dgm:t>
        <a:bodyPr/>
        <a:lstStyle/>
        <a:p>
          <a:pPr>
            <a:defRPr b="1"/>
          </a:pPr>
          <a:r>
            <a:rPr lang="en-GB" dirty="0"/>
            <a:t>Juillet 2026</a:t>
          </a:r>
        </a:p>
      </dgm:t>
    </dgm:pt>
    <dgm:pt modelId="{DB5D1D89-4A52-4044-B72A-FACA46EF1C5E}" type="parTrans" cxnId="{01799E71-C58D-4385-A928-6B5FF20EC3E5}">
      <dgm:prSet/>
      <dgm:spPr/>
      <dgm:t>
        <a:bodyPr/>
        <a:lstStyle/>
        <a:p>
          <a:endParaRPr lang="en-GB"/>
        </a:p>
      </dgm:t>
    </dgm:pt>
    <dgm:pt modelId="{D8F2659D-DF6F-464D-ACAD-C087EFEA2FBF}" type="sibTrans" cxnId="{01799E71-C58D-4385-A928-6B5FF20EC3E5}">
      <dgm:prSet/>
      <dgm:spPr/>
      <dgm:t>
        <a:bodyPr/>
        <a:lstStyle/>
        <a:p>
          <a:endParaRPr lang="en-GB"/>
        </a:p>
      </dgm:t>
    </dgm:pt>
    <dgm:pt modelId="{DB590673-E3EF-4F46-9DC3-326DFBC93BA2}">
      <dgm:prSet/>
      <dgm:spPr/>
      <dgm:t>
        <a:bodyPr/>
        <a:lstStyle/>
        <a:p>
          <a:r>
            <a:rPr lang="fr-FR" b="1" dirty="0"/>
            <a:t>Module 2 | Comprendre et cartographier la </a:t>
          </a:r>
          <a:r>
            <a:rPr lang="fr-FR" b="1" dirty="0">
              <a:solidFill>
                <a:srgbClr val="FF0000"/>
              </a:solidFill>
            </a:rPr>
            <a:t>mobilité</a:t>
          </a:r>
          <a:r>
            <a:rPr lang="fr-FR" b="1" dirty="0"/>
            <a:t> : un problème quantitatif ou qualitatif ?</a:t>
          </a:r>
          <a:endParaRPr lang="en-GB" dirty="0"/>
        </a:p>
      </dgm:t>
    </dgm:pt>
    <dgm:pt modelId="{68471F5D-6538-469D-8FFC-4F8EFB24866F}" type="parTrans" cxnId="{075FF527-5D60-4C9B-91E7-9449DFA702A9}">
      <dgm:prSet/>
      <dgm:spPr/>
      <dgm:t>
        <a:bodyPr/>
        <a:lstStyle/>
        <a:p>
          <a:endParaRPr lang="en-GB"/>
        </a:p>
      </dgm:t>
    </dgm:pt>
    <dgm:pt modelId="{E78A842F-9858-4450-A4D2-FAD6E51C9EB8}" type="sibTrans" cxnId="{075FF527-5D60-4C9B-91E7-9449DFA702A9}">
      <dgm:prSet/>
      <dgm:spPr/>
      <dgm:t>
        <a:bodyPr/>
        <a:lstStyle/>
        <a:p>
          <a:endParaRPr lang="en-GB"/>
        </a:p>
      </dgm:t>
    </dgm:pt>
    <dgm:pt modelId="{269B1C4D-F640-4EA9-A565-982099098EAC}">
      <dgm:prSet/>
      <dgm:spPr/>
      <dgm:t>
        <a:bodyPr/>
        <a:lstStyle/>
        <a:p>
          <a:pPr>
            <a:defRPr b="1"/>
          </a:pPr>
          <a:r>
            <a:rPr lang="en-GB" dirty="0" err="1"/>
            <a:t>Septembre</a:t>
          </a:r>
          <a:r>
            <a:rPr lang="en-GB" dirty="0"/>
            <a:t> 2026</a:t>
          </a:r>
        </a:p>
      </dgm:t>
    </dgm:pt>
    <dgm:pt modelId="{72BFDE20-E55A-4994-B37E-E42306C03D64}" type="parTrans" cxnId="{510202A5-FC59-4AE1-BD91-3909FD96E75E}">
      <dgm:prSet/>
      <dgm:spPr/>
      <dgm:t>
        <a:bodyPr/>
        <a:lstStyle/>
        <a:p>
          <a:endParaRPr lang="en-GB"/>
        </a:p>
      </dgm:t>
    </dgm:pt>
    <dgm:pt modelId="{8692B2DB-DD5E-4629-9418-F824BC5F4F90}" type="sibTrans" cxnId="{510202A5-FC59-4AE1-BD91-3909FD96E75E}">
      <dgm:prSet/>
      <dgm:spPr/>
      <dgm:t>
        <a:bodyPr/>
        <a:lstStyle/>
        <a:p>
          <a:endParaRPr lang="en-GB"/>
        </a:p>
      </dgm:t>
    </dgm:pt>
    <dgm:pt modelId="{C02900C3-B9C7-44CA-9477-D8F782F19925}">
      <dgm:prSet/>
      <dgm:spPr/>
      <dgm:t>
        <a:bodyPr/>
        <a:lstStyle/>
        <a:p>
          <a:r>
            <a:rPr lang="fr-FR" b="1" dirty="0"/>
            <a:t>Module 3 | Systèmes et pratiques internationaux/institutionnels de </a:t>
          </a:r>
          <a:r>
            <a:rPr lang="fr-FR" b="1" dirty="0">
              <a:solidFill>
                <a:srgbClr val="FF0000"/>
              </a:solidFill>
            </a:rPr>
            <a:t>reconnaissance</a:t>
          </a:r>
          <a:r>
            <a:rPr lang="fr-FR" b="1" dirty="0"/>
            <a:t> : comment et dans quelle mesure des instruments spécifiques (relevés de notes, résultats d’apprentissage, accords d’apprentissage...) sont nécessaires.</a:t>
          </a:r>
          <a:endParaRPr lang="en-GB" dirty="0">
            <a:solidFill>
              <a:srgbClr val="FF0000"/>
            </a:solidFill>
          </a:endParaRPr>
        </a:p>
      </dgm:t>
    </dgm:pt>
    <dgm:pt modelId="{A455E79B-2A75-4D26-819F-A21F7E7D327A}" type="parTrans" cxnId="{530A3D0D-99F6-4493-9ECE-ACA7220B9F76}">
      <dgm:prSet/>
      <dgm:spPr/>
      <dgm:t>
        <a:bodyPr/>
        <a:lstStyle/>
        <a:p>
          <a:endParaRPr lang="en-GB"/>
        </a:p>
      </dgm:t>
    </dgm:pt>
    <dgm:pt modelId="{DF08EE36-6006-44DD-AC64-00E2BDA3E156}" type="sibTrans" cxnId="{530A3D0D-99F6-4493-9ECE-ACA7220B9F76}">
      <dgm:prSet/>
      <dgm:spPr/>
      <dgm:t>
        <a:bodyPr/>
        <a:lstStyle/>
        <a:p>
          <a:endParaRPr lang="en-GB"/>
        </a:p>
      </dgm:t>
    </dgm:pt>
    <dgm:pt modelId="{6C05D1A8-13BE-428A-9C8F-EE5C7D0A4B62}">
      <dgm:prSet/>
      <dgm:spPr/>
      <dgm:t>
        <a:bodyPr/>
        <a:lstStyle/>
        <a:p>
          <a:pPr>
            <a:defRPr b="1"/>
          </a:pPr>
          <a:r>
            <a:rPr lang="en-GB" dirty="0"/>
            <a:t>Octobre 2026</a:t>
          </a:r>
        </a:p>
      </dgm:t>
    </dgm:pt>
    <dgm:pt modelId="{797E1EE9-6A94-48DF-881A-E504E87EFD08}" type="parTrans" cxnId="{003677B0-9AAA-4C9F-A07C-55335D218375}">
      <dgm:prSet/>
      <dgm:spPr/>
      <dgm:t>
        <a:bodyPr/>
        <a:lstStyle/>
        <a:p>
          <a:endParaRPr lang="en-GB"/>
        </a:p>
      </dgm:t>
    </dgm:pt>
    <dgm:pt modelId="{895D9372-1525-46B6-89A2-B4E635CB58E7}" type="sibTrans" cxnId="{003677B0-9AAA-4C9F-A07C-55335D218375}">
      <dgm:prSet/>
      <dgm:spPr/>
      <dgm:t>
        <a:bodyPr/>
        <a:lstStyle/>
        <a:p>
          <a:endParaRPr lang="en-GB"/>
        </a:p>
      </dgm:t>
    </dgm:pt>
    <dgm:pt modelId="{BD27585C-D95E-4370-BE83-F21F8533AA42}">
      <dgm:prSet/>
      <dgm:spPr/>
      <dgm:t>
        <a:bodyPr/>
        <a:lstStyle/>
        <a:p>
          <a:r>
            <a:rPr lang="fr-FR" b="1" dirty="0"/>
            <a:t>Session finale | Vers une reconnaissance intégrée et des </a:t>
          </a:r>
          <a:r>
            <a:rPr lang="fr-FR" b="1" dirty="0">
              <a:solidFill>
                <a:srgbClr val="FF0000"/>
              </a:solidFill>
            </a:rPr>
            <a:t>feuilles de route </a:t>
          </a:r>
          <a:r>
            <a:rPr lang="fr-FR" b="1" dirty="0"/>
            <a:t>de la mobilité : tirer parti de l’ACTS pour l’intégration continentale africaine</a:t>
          </a:r>
          <a:endParaRPr lang="en-GB" dirty="0"/>
        </a:p>
      </dgm:t>
    </dgm:pt>
    <dgm:pt modelId="{56FCEC85-9227-448D-AA29-865D1C7BB091}" type="parTrans" cxnId="{EC03144A-88D9-4FF1-8B75-A76A1886A0BB}">
      <dgm:prSet/>
      <dgm:spPr/>
      <dgm:t>
        <a:bodyPr/>
        <a:lstStyle/>
        <a:p>
          <a:endParaRPr lang="en-GB"/>
        </a:p>
      </dgm:t>
    </dgm:pt>
    <dgm:pt modelId="{8E619580-FBCF-45F0-9EDD-19B805624536}" type="sibTrans" cxnId="{EC03144A-88D9-4FF1-8B75-A76A1886A0BB}">
      <dgm:prSet/>
      <dgm:spPr/>
      <dgm:t>
        <a:bodyPr/>
        <a:lstStyle/>
        <a:p>
          <a:endParaRPr lang="en-GB"/>
        </a:p>
      </dgm:t>
    </dgm:pt>
    <dgm:pt modelId="{74F0A633-9258-41C2-BFF5-DEDF559E35D7}">
      <dgm:prSet/>
      <dgm:spPr/>
      <dgm:t>
        <a:bodyPr/>
        <a:lstStyle/>
        <a:p>
          <a:pPr>
            <a:defRPr b="1"/>
          </a:pPr>
          <a:r>
            <a:rPr lang="en-GB" dirty="0"/>
            <a:t>Juin 2027</a:t>
          </a:r>
        </a:p>
      </dgm:t>
    </dgm:pt>
    <dgm:pt modelId="{7BE3B221-C5CC-4630-A4EB-D36B1EF63023}" type="parTrans" cxnId="{AF70736E-F7C3-4C4F-9344-B56DB9BED68A}">
      <dgm:prSet/>
      <dgm:spPr/>
      <dgm:t>
        <a:bodyPr/>
        <a:lstStyle/>
        <a:p>
          <a:endParaRPr lang="en-GB"/>
        </a:p>
      </dgm:t>
    </dgm:pt>
    <dgm:pt modelId="{5A8ADBAD-C0CF-4328-930C-B0147301B2B7}" type="sibTrans" cxnId="{AF70736E-F7C3-4C4F-9344-B56DB9BED68A}">
      <dgm:prSet/>
      <dgm:spPr/>
      <dgm:t>
        <a:bodyPr/>
        <a:lstStyle/>
        <a:p>
          <a:endParaRPr lang="en-GB"/>
        </a:p>
      </dgm:t>
    </dgm:pt>
    <dgm:pt modelId="{9769ECD7-4D1A-4B78-BE91-DBB240A25764}">
      <dgm:prSet/>
      <dgm:spPr/>
      <dgm:t>
        <a:bodyPr/>
        <a:lstStyle/>
        <a:p>
          <a:r>
            <a:rPr lang="fr-FR" b="1" dirty="0"/>
            <a:t>Session de suivi en présentiel : validation du </a:t>
          </a:r>
          <a:r>
            <a:rPr lang="fr-FR" b="1" dirty="0">
              <a:solidFill>
                <a:srgbClr val="FF0000"/>
              </a:solidFill>
            </a:rPr>
            <a:t>Guide de l’utilisateur ACTS</a:t>
          </a:r>
          <a:r>
            <a:rPr lang="fr-FR" b="1" dirty="0"/>
            <a:t>, présentation de </a:t>
          </a:r>
          <a:r>
            <a:rPr lang="fr-FR" b="1" dirty="0">
              <a:solidFill>
                <a:srgbClr val="FF0000"/>
              </a:solidFill>
            </a:rPr>
            <a:t>l’Espace Virtuel ACTS</a:t>
          </a:r>
          <a:r>
            <a:rPr lang="fr-FR" b="1" dirty="0"/>
            <a:t>, lancement du </a:t>
          </a:r>
          <a:r>
            <a:rPr lang="fr-FR" b="1" dirty="0">
              <a:solidFill>
                <a:srgbClr val="FF0000"/>
              </a:solidFill>
            </a:rPr>
            <a:t>Réseau des ambassadeurs ACTS</a:t>
          </a:r>
          <a:endParaRPr lang="en-GB" b="1" dirty="0">
            <a:solidFill>
              <a:srgbClr val="FF0000"/>
            </a:solidFill>
          </a:endParaRPr>
        </a:p>
      </dgm:t>
    </dgm:pt>
    <dgm:pt modelId="{27DFF093-A89E-4BEF-A237-AB5AB3590437}" type="parTrans" cxnId="{D4619DC9-CAB4-4B40-A083-4D4F7CC0A745}">
      <dgm:prSet/>
      <dgm:spPr/>
      <dgm:t>
        <a:bodyPr/>
        <a:lstStyle/>
        <a:p>
          <a:endParaRPr lang="en-GB"/>
        </a:p>
      </dgm:t>
    </dgm:pt>
    <dgm:pt modelId="{467FA068-77AC-4F1A-9CF2-974FB5EFB099}" type="sibTrans" cxnId="{D4619DC9-CAB4-4B40-A083-4D4F7CC0A745}">
      <dgm:prSet/>
      <dgm:spPr/>
      <dgm:t>
        <a:bodyPr/>
        <a:lstStyle/>
        <a:p>
          <a:endParaRPr lang="en-GB"/>
        </a:p>
      </dgm:t>
    </dgm:pt>
    <dgm:pt modelId="{A0A4A0ED-B52C-4120-94D1-2C31FB06E71E}" type="pres">
      <dgm:prSet presAssocID="{829B2C32-AE0A-4D32-8783-879067CB6598}" presName="Name0" presStyleCnt="0">
        <dgm:presLayoutVars>
          <dgm:chMax/>
          <dgm:chPref/>
          <dgm:animLvl val="lvl"/>
        </dgm:presLayoutVars>
      </dgm:prSet>
      <dgm:spPr/>
    </dgm:pt>
    <dgm:pt modelId="{668E7FE6-A749-447D-85E4-FCE603E54B7A}" type="pres">
      <dgm:prSet presAssocID="{7E690BF3-DE07-4415-B79A-A5F5FE171B9B}" presName="composite" presStyleCnt="0"/>
      <dgm:spPr/>
    </dgm:pt>
    <dgm:pt modelId="{8B9C9E69-C3C0-48A3-8949-3253FA46C28D}" type="pres">
      <dgm:prSet presAssocID="{7E690BF3-DE07-4415-B79A-A5F5FE171B9B}" presName="Parent1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A8D2DE7A-25D5-4714-9C3B-AB8083B30269}" type="pres">
      <dgm:prSet presAssocID="{7E690BF3-DE07-4415-B79A-A5F5FE171B9B}" presName="Childtext1" presStyleLbl="revTx" presStyleIdx="0" presStyleCnt="6">
        <dgm:presLayoutVars>
          <dgm:chMax val="0"/>
          <dgm:chPref val="0"/>
          <dgm:bulletEnabled/>
        </dgm:presLayoutVars>
      </dgm:prSet>
      <dgm:spPr/>
    </dgm:pt>
    <dgm:pt modelId="{A0BA65ED-4E49-4BB5-9281-90691BA46157}" type="pres">
      <dgm:prSet presAssocID="{7E690BF3-DE07-4415-B79A-A5F5FE171B9B}" presName="ConnectLine" presStyleLbl="sibTrans1D1" presStyleIdx="0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70CA8D0-E399-4868-99B4-9F480B3091F2}" type="pres">
      <dgm:prSet presAssocID="{7E690BF3-DE07-4415-B79A-A5F5FE171B9B}" presName="EmptyPane" presStyleCnt="0"/>
      <dgm:spPr/>
    </dgm:pt>
    <dgm:pt modelId="{E2B1D1A4-AB83-4E69-B54B-C5BCCDB8BB41}" type="pres">
      <dgm:prSet presAssocID="{ECB661DE-2C40-4F80-B645-2EEF843F8DA9}" presName="spaceBetweenRectangles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760FE08-07DE-4028-80AD-64E0D759CCD8}" type="pres">
      <dgm:prSet presAssocID="{7EC99EFD-AEE2-4E15-927A-A4A782CDAA07}" presName="composite" presStyleCnt="0"/>
      <dgm:spPr/>
    </dgm:pt>
    <dgm:pt modelId="{6FC62E4B-EB4B-4C48-BE35-B7CE58D0803F}" type="pres">
      <dgm:prSet presAssocID="{7EC99EFD-AEE2-4E15-927A-A4A782CDAA07}" presName="Parent1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A5F802B5-68F3-43E5-BF1E-2FDF0D04AD72}" type="pres">
      <dgm:prSet presAssocID="{7EC99EFD-AEE2-4E15-927A-A4A782CDAA07}" presName="Childtext1" presStyleLbl="revTx" presStyleIdx="1" presStyleCnt="6">
        <dgm:presLayoutVars>
          <dgm:chMax val="0"/>
          <dgm:chPref val="0"/>
          <dgm:bulletEnabled/>
        </dgm:presLayoutVars>
      </dgm:prSet>
      <dgm:spPr/>
    </dgm:pt>
    <dgm:pt modelId="{31E4E7E0-FE7F-4213-8BA4-C564122F7250}" type="pres">
      <dgm:prSet presAssocID="{7EC99EFD-AEE2-4E15-927A-A4A782CDAA07}" presName="ConnectLine" presStyleLbl="sibTrans1D1" presStyleIdx="1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66547B2-0867-4DA8-8528-AFF054858E19}" type="pres">
      <dgm:prSet presAssocID="{7EC99EFD-AEE2-4E15-927A-A4A782CDAA07}" presName="EmptyPane" presStyleCnt="0"/>
      <dgm:spPr/>
    </dgm:pt>
    <dgm:pt modelId="{5175D7CB-B897-4408-9C82-C1A3727FE419}" type="pres">
      <dgm:prSet presAssocID="{7F4233FF-37E7-4AA8-A52E-40D7E7CFB672}" presName="spaceBetweenRectangles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59A63B0-41AD-4483-B4C4-06D3B8A85149}" type="pres">
      <dgm:prSet presAssocID="{C5448EB4-4E43-4DE0-A515-2ED8EA37972E}" presName="composite" presStyleCnt="0"/>
      <dgm:spPr/>
    </dgm:pt>
    <dgm:pt modelId="{78646215-0D4E-49E3-9948-8F61DD0A0218}" type="pres">
      <dgm:prSet presAssocID="{C5448EB4-4E43-4DE0-A515-2ED8EA37972E}" presName="Parent1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4FE865D1-E56D-47D1-AA60-8568257B2739}" type="pres">
      <dgm:prSet presAssocID="{C5448EB4-4E43-4DE0-A515-2ED8EA37972E}" presName="Childtext1" presStyleLbl="revTx" presStyleIdx="2" presStyleCnt="6">
        <dgm:presLayoutVars>
          <dgm:chMax val="0"/>
          <dgm:chPref val="0"/>
          <dgm:bulletEnabled/>
        </dgm:presLayoutVars>
      </dgm:prSet>
      <dgm:spPr/>
    </dgm:pt>
    <dgm:pt modelId="{CCABC469-75B4-42FD-9766-2633423F10AD}" type="pres">
      <dgm:prSet presAssocID="{C5448EB4-4E43-4DE0-A515-2ED8EA37972E}" presName="ConnectLine" presStyleLbl="sibTrans1D1" presStyleIdx="2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EC57D10-56E5-46AB-92D5-A4F12151DB36}" type="pres">
      <dgm:prSet presAssocID="{C5448EB4-4E43-4DE0-A515-2ED8EA37972E}" presName="EmptyPane" presStyleCnt="0"/>
      <dgm:spPr/>
    </dgm:pt>
    <dgm:pt modelId="{00515816-F975-4EAB-9342-A58E8B0B74D7}" type="pres">
      <dgm:prSet presAssocID="{D8F2659D-DF6F-464D-ACAD-C087EFEA2FBF}" presName="spaceBetweenRectangles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85FB3CC-2B40-4239-8CCE-D1399D2F14E3}" type="pres">
      <dgm:prSet presAssocID="{269B1C4D-F640-4EA9-A565-982099098EAC}" presName="composite" presStyleCnt="0"/>
      <dgm:spPr/>
    </dgm:pt>
    <dgm:pt modelId="{8C40C9F5-567B-4EB8-959F-B97A38BDF167}" type="pres">
      <dgm:prSet presAssocID="{269B1C4D-F640-4EA9-A565-982099098EAC}" presName="Parent1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F38D2EEC-F395-4037-BE71-53B6736FD558}" type="pres">
      <dgm:prSet presAssocID="{269B1C4D-F640-4EA9-A565-982099098EAC}" presName="Childtext1" presStyleLbl="revTx" presStyleIdx="3" presStyleCnt="6">
        <dgm:presLayoutVars>
          <dgm:chMax val="0"/>
          <dgm:chPref val="0"/>
          <dgm:bulletEnabled/>
        </dgm:presLayoutVars>
      </dgm:prSet>
      <dgm:spPr/>
    </dgm:pt>
    <dgm:pt modelId="{49B61B4F-75EA-469F-93C3-A3806BB54F36}" type="pres">
      <dgm:prSet presAssocID="{269B1C4D-F640-4EA9-A565-982099098EAC}" presName="ConnectLine" presStyleLbl="sibTrans1D1" presStyleIdx="3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23CB0EB-C80F-4AB8-A955-BD3B7C091177}" type="pres">
      <dgm:prSet presAssocID="{269B1C4D-F640-4EA9-A565-982099098EAC}" presName="EmptyPane" presStyleCnt="0"/>
      <dgm:spPr/>
    </dgm:pt>
    <dgm:pt modelId="{419AE95F-465B-4E7D-A0F2-155774A1FC05}" type="pres">
      <dgm:prSet presAssocID="{8692B2DB-DD5E-4629-9418-F824BC5F4F90}" presName="spaceBetweenRectangles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B5FB3D-366F-4837-8A94-0E0B62D23085}" type="pres">
      <dgm:prSet presAssocID="{6C05D1A8-13BE-428A-9C8F-EE5C7D0A4B62}" presName="composite" presStyleCnt="0"/>
      <dgm:spPr/>
    </dgm:pt>
    <dgm:pt modelId="{2B4A27B3-72D5-4C44-9C1C-DE70406A4E74}" type="pres">
      <dgm:prSet presAssocID="{6C05D1A8-13BE-428A-9C8F-EE5C7D0A4B62}" presName="Parent1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4F9900C7-FFA3-4C2D-A80D-F1D8C6FA986B}" type="pres">
      <dgm:prSet presAssocID="{6C05D1A8-13BE-428A-9C8F-EE5C7D0A4B62}" presName="Childtext1" presStyleLbl="revTx" presStyleIdx="4" presStyleCnt="6">
        <dgm:presLayoutVars>
          <dgm:chMax val="0"/>
          <dgm:chPref val="0"/>
          <dgm:bulletEnabled/>
        </dgm:presLayoutVars>
      </dgm:prSet>
      <dgm:spPr/>
    </dgm:pt>
    <dgm:pt modelId="{6A2AC89A-5064-4597-BBBA-B8A47535774C}" type="pres">
      <dgm:prSet presAssocID="{6C05D1A8-13BE-428A-9C8F-EE5C7D0A4B62}" presName="ConnectLine" presStyleLbl="sibTrans1D1" presStyleIdx="4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EB556E8-7E2A-4323-9C13-0D335C2FC593}" type="pres">
      <dgm:prSet presAssocID="{6C05D1A8-13BE-428A-9C8F-EE5C7D0A4B62}" presName="EmptyPane" presStyleCnt="0"/>
      <dgm:spPr/>
    </dgm:pt>
    <dgm:pt modelId="{61F48CAF-DEBC-4380-B396-00FE1E867032}" type="pres">
      <dgm:prSet presAssocID="{895D9372-1525-46B6-89A2-B4E635CB58E7}" presName="spaceBetweenRectangles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EEB5371-20B7-403F-99AE-C6DC5E3F63AA}" type="pres">
      <dgm:prSet presAssocID="{74F0A633-9258-41C2-BFF5-DEDF559E35D7}" presName="composite" presStyleCnt="0"/>
      <dgm:spPr/>
    </dgm:pt>
    <dgm:pt modelId="{9ADF0AA3-90D5-4ED3-AF45-8EDC702047B2}" type="pres">
      <dgm:prSet presAssocID="{74F0A633-9258-41C2-BFF5-DEDF559E35D7}" presName="Parent1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0C3C0498-0C1B-4052-82AF-47A7AFD8E7F4}" type="pres">
      <dgm:prSet presAssocID="{74F0A633-9258-41C2-BFF5-DEDF559E35D7}" presName="Childtext1" presStyleLbl="revTx" presStyleIdx="5" presStyleCnt="6">
        <dgm:presLayoutVars>
          <dgm:chMax val="0"/>
          <dgm:chPref val="0"/>
          <dgm:bulletEnabled/>
        </dgm:presLayoutVars>
      </dgm:prSet>
      <dgm:spPr/>
    </dgm:pt>
    <dgm:pt modelId="{06B60010-E2AD-41E5-BCAE-23C472ACD839}" type="pres">
      <dgm:prSet presAssocID="{74F0A633-9258-41C2-BFF5-DEDF559E35D7}" presName="ConnectLine" presStyleLbl="sibTrans1D1" presStyleIdx="5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27CFF5B-060B-4B63-9AA7-0D365E52F4C2}" type="pres">
      <dgm:prSet presAssocID="{74F0A633-9258-41C2-BFF5-DEDF559E35D7}" presName="EmptyPane" presStyleCnt="0"/>
      <dgm:spPr/>
    </dgm:pt>
  </dgm:ptLst>
  <dgm:cxnLst>
    <dgm:cxn modelId="{71B7990B-947F-4C20-A5CF-65BC9E29A11E}" type="presOf" srcId="{7E690BF3-DE07-4415-B79A-A5F5FE171B9B}" destId="{8B9C9E69-C3C0-48A3-8949-3253FA46C28D}" srcOrd="0" destOrd="0" presId="urn:microsoft.com/office/officeart/2024/3/layout/BlockTimeline"/>
    <dgm:cxn modelId="{530A3D0D-99F6-4493-9ECE-ACA7220B9F76}" srcId="{269B1C4D-F640-4EA9-A565-982099098EAC}" destId="{C02900C3-B9C7-44CA-9477-D8F782F19925}" srcOrd="0" destOrd="0" parTransId="{A455E79B-2A75-4D26-819F-A21F7E7D327A}" sibTransId="{DF08EE36-6006-44DD-AC64-00E2BDA3E156}"/>
    <dgm:cxn modelId="{82CD621C-A83A-4655-943A-A811EA42DCAD}" srcId="{829B2C32-AE0A-4D32-8783-879067CB6598}" destId="{7EC99EFD-AEE2-4E15-927A-A4A782CDAA07}" srcOrd="1" destOrd="0" parTransId="{B633095D-54F2-4024-BF2E-B41F699099A1}" sibTransId="{7F4233FF-37E7-4AA8-A52E-40D7E7CFB672}"/>
    <dgm:cxn modelId="{E7F70D25-2689-4AD4-9F69-5D73DD16AF7D}" type="presOf" srcId="{C5448EB4-4E43-4DE0-A515-2ED8EA37972E}" destId="{78646215-0D4E-49E3-9948-8F61DD0A0218}" srcOrd="0" destOrd="0" presId="urn:microsoft.com/office/officeart/2024/3/layout/BlockTimeline"/>
    <dgm:cxn modelId="{075FF527-5D60-4C9B-91E7-9449DFA702A9}" srcId="{C5448EB4-4E43-4DE0-A515-2ED8EA37972E}" destId="{DB590673-E3EF-4F46-9DC3-326DFBC93BA2}" srcOrd="0" destOrd="0" parTransId="{68471F5D-6538-469D-8FFC-4F8EFB24866F}" sibTransId="{E78A842F-9858-4450-A4D2-FAD6E51C9EB8}"/>
    <dgm:cxn modelId="{A3B76F32-1B87-45E5-B0C6-A6C516BD2B9D}" type="presOf" srcId="{74F0A633-9258-41C2-BFF5-DEDF559E35D7}" destId="{9ADF0AA3-90D5-4ED3-AF45-8EDC702047B2}" srcOrd="0" destOrd="0" presId="urn:microsoft.com/office/officeart/2024/3/layout/BlockTimeline"/>
    <dgm:cxn modelId="{EC03144A-88D9-4FF1-8B75-A76A1886A0BB}" srcId="{6C05D1A8-13BE-428A-9C8F-EE5C7D0A4B62}" destId="{BD27585C-D95E-4370-BE83-F21F8533AA42}" srcOrd="0" destOrd="0" parTransId="{56FCEC85-9227-448D-AA29-865D1C7BB091}" sibTransId="{8E619580-FBCF-45F0-9EDD-19B805624536}"/>
    <dgm:cxn modelId="{AF70736E-F7C3-4C4F-9344-B56DB9BED68A}" srcId="{829B2C32-AE0A-4D32-8783-879067CB6598}" destId="{74F0A633-9258-41C2-BFF5-DEDF559E35D7}" srcOrd="5" destOrd="0" parTransId="{7BE3B221-C5CC-4630-A4EB-D36B1EF63023}" sibTransId="{5A8ADBAD-C0CF-4328-930C-B0147301B2B7}"/>
    <dgm:cxn modelId="{01799E71-C58D-4385-A928-6B5FF20EC3E5}" srcId="{829B2C32-AE0A-4D32-8783-879067CB6598}" destId="{C5448EB4-4E43-4DE0-A515-2ED8EA37972E}" srcOrd="2" destOrd="0" parTransId="{DB5D1D89-4A52-4044-B72A-FACA46EF1C5E}" sibTransId="{D8F2659D-DF6F-464D-ACAD-C087EFEA2FBF}"/>
    <dgm:cxn modelId="{E1624B56-0B5D-49A0-9A11-1F6DD8B4A49E}" type="presOf" srcId="{6C05D1A8-13BE-428A-9C8F-EE5C7D0A4B62}" destId="{2B4A27B3-72D5-4C44-9C1C-DE70406A4E74}" srcOrd="0" destOrd="0" presId="urn:microsoft.com/office/officeart/2024/3/layout/BlockTimeline"/>
    <dgm:cxn modelId="{DE8B6F7F-C0CF-4295-B7C2-1A38D6AE0549}" type="presOf" srcId="{DB590673-E3EF-4F46-9DC3-326DFBC93BA2}" destId="{4FE865D1-E56D-47D1-AA60-8568257B2739}" srcOrd="0" destOrd="0" presId="urn:microsoft.com/office/officeart/2024/3/layout/BlockTimeline"/>
    <dgm:cxn modelId="{7A215E8F-0597-45FD-8584-954E4FFF5BE5}" type="presOf" srcId="{25B67E21-7DF9-451C-9FD8-53E943B26DCA}" destId="{A5F802B5-68F3-43E5-BF1E-2FDF0D04AD72}" srcOrd="0" destOrd="0" presId="urn:microsoft.com/office/officeart/2024/3/layout/BlockTimeline"/>
    <dgm:cxn modelId="{50BD8590-7C45-428F-9403-14319C527AF2}" type="presOf" srcId="{C02900C3-B9C7-44CA-9477-D8F782F19925}" destId="{F38D2EEC-F395-4037-BE71-53B6736FD558}" srcOrd="0" destOrd="0" presId="urn:microsoft.com/office/officeart/2024/3/layout/BlockTimeline"/>
    <dgm:cxn modelId="{A445C394-CC71-4958-9991-6F2988B6295F}" type="presOf" srcId="{269B1C4D-F640-4EA9-A565-982099098EAC}" destId="{8C40C9F5-567B-4EB8-959F-B97A38BDF167}" srcOrd="0" destOrd="0" presId="urn:microsoft.com/office/officeart/2024/3/layout/BlockTimeline"/>
    <dgm:cxn modelId="{510202A5-FC59-4AE1-BD91-3909FD96E75E}" srcId="{829B2C32-AE0A-4D32-8783-879067CB6598}" destId="{269B1C4D-F640-4EA9-A565-982099098EAC}" srcOrd="3" destOrd="0" parTransId="{72BFDE20-E55A-4994-B37E-E42306C03D64}" sibTransId="{8692B2DB-DD5E-4629-9418-F824BC5F4F90}"/>
    <dgm:cxn modelId="{003677B0-9AAA-4C9F-A07C-55335D218375}" srcId="{829B2C32-AE0A-4D32-8783-879067CB6598}" destId="{6C05D1A8-13BE-428A-9C8F-EE5C7D0A4B62}" srcOrd="4" destOrd="0" parTransId="{797E1EE9-6A94-48DF-881A-E504E87EFD08}" sibTransId="{895D9372-1525-46B6-89A2-B4E635CB58E7}"/>
    <dgm:cxn modelId="{B7EFB8B1-7F20-4584-8601-3D35AF876178}" type="presOf" srcId="{9769ECD7-4D1A-4B78-BE91-DBB240A25764}" destId="{0C3C0498-0C1B-4052-82AF-47A7AFD8E7F4}" srcOrd="0" destOrd="0" presId="urn:microsoft.com/office/officeart/2024/3/layout/BlockTimeline"/>
    <dgm:cxn modelId="{44C3A1BD-A268-4702-AB8E-6B68FAC22C5B}" srcId="{7EC99EFD-AEE2-4E15-927A-A4A782CDAA07}" destId="{25B67E21-7DF9-451C-9FD8-53E943B26DCA}" srcOrd="0" destOrd="0" parTransId="{DAC2792A-1971-41DA-A023-2352BFFA5ABE}" sibTransId="{D5EB354D-213F-40AD-A30A-875063520FC2}"/>
    <dgm:cxn modelId="{D4619DC9-CAB4-4B40-A083-4D4F7CC0A745}" srcId="{74F0A633-9258-41C2-BFF5-DEDF559E35D7}" destId="{9769ECD7-4D1A-4B78-BE91-DBB240A25764}" srcOrd="0" destOrd="0" parTransId="{27DFF093-A89E-4BEF-A237-AB5AB3590437}" sibTransId="{467FA068-77AC-4F1A-9CF2-974FB5EFB099}"/>
    <dgm:cxn modelId="{7CBFEFCC-5832-4FB7-A707-1C82465EA356}" srcId="{7E690BF3-DE07-4415-B79A-A5F5FE171B9B}" destId="{4924DA4C-7DEA-4CA9-A787-9002227BD254}" srcOrd="0" destOrd="0" parTransId="{1244132D-01F4-4D64-B419-80ECC38E8E41}" sibTransId="{2F0EA041-50FB-46EA-AD74-2BD2B3F2D97A}"/>
    <dgm:cxn modelId="{C7ADF2CE-36CF-4B97-AD3A-C3156169506A}" type="presOf" srcId="{7EC99EFD-AEE2-4E15-927A-A4A782CDAA07}" destId="{6FC62E4B-EB4B-4C48-BE35-B7CE58D0803F}" srcOrd="0" destOrd="0" presId="urn:microsoft.com/office/officeart/2024/3/layout/BlockTimeline"/>
    <dgm:cxn modelId="{1F94A4E7-74C5-4E3C-88DF-B900E4709B1C}" type="presOf" srcId="{829B2C32-AE0A-4D32-8783-879067CB6598}" destId="{A0A4A0ED-B52C-4120-94D1-2C31FB06E71E}" srcOrd="0" destOrd="0" presId="urn:microsoft.com/office/officeart/2024/3/layout/BlockTimeline"/>
    <dgm:cxn modelId="{2BA1B6EF-85A3-4A10-B56B-881F7398C138}" type="presOf" srcId="{BD27585C-D95E-4370-BE83-F21F8533AA42}" destId="{4F9900C7-FFA3-4C2D-A80D-F1D8C6FA986B}" srcOrd="0" destOrd="0" presId="urn:microsoft.com/office/officeart/2024/3/layout/BlockTimeline"/>
    <dgm:cxn modelId="{D8D00AF0-E64B-4AE8-86AE-48D4FA948F8F}" type="presOf" srcId="{4924DA4C-7DEA-4CA9-A787-9002227BD254}" destId="{A8D2DE7A-25D5-4714-9C3B-AB8083B30269}" srcOrd="0" destOrd="0" presId="urn:microsoft.com/office/officeart/2024/3/layout/BlockTimeline"/>
    <dgm:cxn modelId="{8077E1FC-C207-45F2-A1CB-C00209217B53}" srcId="{829B2C32-AE0A-4D32-8783-879067CB6598}" destId="{7E690BF3-DE07-4415-B79A-A5F5FE171B9B}" srcOrd="0" destOrd="0" parTransId="{44AB384E-41D1-4F73-80E2-C1B5615DBE7D}" sibTransId="{ECB661DE-2C40-4F80-B645-2EEF843F8DA9}"/>
    <dgm:cxn modelId="{A17612C7-C87C-4FD2-AA7C-A52E1AD85BB5}" type="presParOf" srcId="{A0A4A0ED-B52C-4120-94D1-2C31FB06E71E}" destId="{668E7FE6-A749-447D-85E4-FCE603E54B7A}" srcOrd="0" destOrd="0" presId="urn:microsoft.com/office/officeart/2024/3/layout/BlockTimeline"/>
    <dgm:cxn modelId="{3585940F-91FC-4BFA-A112-5F4D10853C97}" type="presParOf" srcId="{668E7FE6-A749-447D-85E4-FCE603E54B7A}" destId="{8B9C9E69-C3C0-48A3-8949-3253FA46C28D}" srcOrd="0" destOrd="0" presId="urn:microsoft.com/office/officeart/2024/3/layout/BlockTimeline"/>
    <dgm:cxn modelId="{46FFE1AC-5B42-42D2-B6EA-0A8086C1DACC}" type="presParOf" srcId="{668E7FE6-A749-447D-85E4-FCE603E54B7A}" destId="{A8D2DE7A-25D5-4714-9C3B-AB8083B30269}" srcOrd="1" destOrd="0" presId="urn:microsoft.com/office/officeart/2024/3/layout/BlockTimeline"/>
    <dgm:cxn modelId="{073D8361-AB35-410C-90D7-33570D4D2BA2}" type="presParOf" srcId="{668E7FE6-A749-447D-85E4-FCE603E54B7A}" destId="{A0BA65ED-4E49-4BB5-9281-90691BA46157}" srcOrd="2" destOrd="0" presId="urn:microsoft.com/office/officeart/2024/3/layout/BlockTimeline"/>
    <dgm:cxn modelId="{66EC1103-1916-4347-9B84-012660529871}" type="presParOf" srcId="{668E7FE6-A749-447D-85E4-FCE603E54B7A}" destId="{B70CA8D0-E399-4868-99B4-9F480B3091F2}" srcOrd="3" destOrd="0" presId="urn:microsoft.com/office/officeart/2024/3/layout/BlockTimeline"/>
    <dgm:cxn modelId="{1569CD77-DA7A-4DA7-A500-FEB8449951F1}" type="presParOf" srcId="{A0A4A0ED-B52C-4120-94D1-2C31FB06E71E}" destId="{E2B1D1A4-AB83-4E69-B54B-C5BCCDB8BB41}" srcOrd="1" destOrd="0" presId="urn:microsoft.com/office/officeart/2024/3/layout/BlockTimeline"/>
    <dgm:cxn modelId="{FCC3AB66-B42E-4209-B3D9-874DB7B19A3B}" type="presParOf" srcId="{A0A4A0ED-B52C-4120-94D1-2C31FB06E71E}" destId="{F760FE08-07DE-4028-80AD-64E0D759CCD8}" srcOrd="2" destOrd="0" presId="urn:microsoft.com/office/officeart/2024/3/layout/BlockTimeline"/>
    <dgm:cxn modelId="{5BAAE736-B908-4A53-B36F-4ED728A72E27}" type="presParOf" srcId="{F760FE08-07DE-4028-80AD-64E0D759CCD8}" destId="{6FC62E4B-EB4B-4C48-BE35-B7CE58D0803F}" srcOrd="0" destOrd="0" presId="urn:microsoft.com/office/officeart/2024/3/layout/BlockTimeline"/>
    <dgm:cxn modelId="{C00EC352-730D-47FF-96CB-667E0CEF3709}" type="presParOf" srcId="{F760FE08-07DE-4028-80AD-64E0D759CCD8}" destId="{A5F802B5-68F3-43E5-BF1E-2FDF0D04AD72}" srcOrd="1" destOrd="0" presId="urn:microsoft.com/office/officeart/2024/3/layout/BlockTimeline"/>
    <dgm:cxn modelId="{132948BE-BD04-43B5-8D57-2B6EE390A536}" type="presParOf" srcId="{F760FE08-07DE-4028-80AD-64E0D759CCD8}" destId="{31E4E7E0-FE7F-4213-8BA4-C564122F7250}" srcOrd="2" destOrd="0" presId="urn:microsoft.com/office/officeart/2024/3/layout/BlockTimeline"/>
    <dgm:cxn modelId="{F04C3A89-CA9E-46F2-A3F1-DA54330B0E2C}" type="presParOf" srcId="{F760FE08-07DE-4028-80AD-64E0D759CCD8}" destId="{C66547B2-0867-4DA8-8528-AFF054858E19}" srcOrd="3" destOrd="0" presId="urn:microsoft.com/office/officeart/2024/3/layout/BlockTimeline"/>
    <dgm:cxn modelId="{C29E4DDD-B7C2-468F-8913-83C769092EA3}" type="presParOf" srcId="{A0A4A0ED-B52C-4120-94D1-2C31FB06E71E}" destId="{5175D7CB-B897-4408-9C82-C1A3727FE419}" srcOrd="3" destOrd="0" presId="urn:microsoft.com/office/officeart/2024/3/layout/BlockTimeline"/>
    <dgm:cxn modelId="{ADA81AA1-0B79-452E-ADAE-2149E6C93717}" type="presParOf" srcId="{A0A4A0ED-B52C-4120-94D1-2C31FB06E71E}" destId="{459A63B0-41AD-4483-B4C4-06D3B8A85149}" srcOrd="4" destOrd="0" presId="urn:microsoft.com/office/officeart/2024/3/layout/BlockTimeline"/>
    <dgm:cxn modelId="{59922EDF-715F-4439-A580-9DB241540843}" type="presParOf" srcId="{459A63B0-41AD-4483-B4C4-06D3B8A85149}" destId="{78646215-0D4E-49E3-9948-8F61DD0A0218}" srcOrd="0" destOrd="0" presId="urn:microsoft.com/office/officeart/2024/3/layout/BlockTimeline"/>
    <dgm:cxn modelId="{D2159637-DC68-44B1-8D6D-510E8835B803}" type="presParOf" srcId="{459A63B0-41AD-4483-B4C4-06D3B8A85149}" destId="{4FE865D1-E56D-47D1-AA60-8568257B2739}" srcOrd="1" destOrd="0" presId="urn:microsoft.com/office/officeart/2024/3/layout/BlockTimeline"/>
    <dgm:cxn modelId="{3C1620A3-A6B3-40A4-9B18-49C4B5AEC787}" type="presParOf" srcId="{459A63B0-41AD-4483-B4C4-06D3B8A85149}" destId="{CCABC469-75B4-42FD-9766-2633423F10AD}" srcOrd="2" destOrd="0" presId="urn:microsoft.com/office/officeart/2024/3/layout/BlockTimeline"/>
    <dgm:cxn modelId="{54F99212-9289-4B4C-B7C5-FC00750DBC5D}" type="presParOf" srcId="{459A63B0-41AD-4483-B4C4-06D3B8A85149}" destId="{2EC57D10-56E5-46AB-92D5-A4F12151DB36}" srcOrd="3" destOrd="0" presId="urn:microsoft.com/office/officeart/2024/3/layout/BlockTimeline"/>
    <dgm:cxn modelId="{07D91DE7-CC7C-40E2-AD0C-27A0D6C83F1A}" type="presParOf" srcId="{A0A4A0ED-B52C-4120-94D1-2C31FB06E71E}" destId="{00515816-F975-4EAB-9342-A58E8B0B74D7}" srcOrd="5" destOrd="0" presId="urn:microsoft.com/office/officeart/2024/3/layout/BlockTimeline"/>
    <dgm:cxn modelId="{CA4455F6-05D9-4C10-BFE7-86C581E34B1F}" type="presParOf" srcId="{A0A4A0ED-B52C-4120-94D1-2C31FB06E71E}" destId="{485FB3CC-2B40-4239-8CCE-D1399D2F14E3}" srcOrd="6" destOrd="0" presId="urn:microsoft.com/office/officeart/2024/3/layout/BlockTimeline"/>
    <dgm:cxn modelId="{17C790CE-5BC0-4EDA-9607-2C564B7BB69B}" type="presParOf" srcId="{485FB3CC-2B40-4239-8CCE-D1399D2F14E3}" destId="{8C40C9F5-567B-4EB8-959F-B97A38BDF167}" srcOrd="0" destOrd="0" presId="urn:microsoft.com/office/officeart/2024/3/layout/BlockTimeline"/>
    <dgm:cxn modelId="{F4A11CAC-178F-4A30-9952-2F5C824777BF}" type="presParOf" srcId="{485FB3CC-2B40-4239-8CCE-D1399D2F14E3}" destId="{F38D2EEC-F395-4037-BE71-53B6736FD558}" srcOrd="1" destOrd="0" presId="urn:microsoft.com/office/officeart/2024/3/layout/BlockTimeline"/>
    <dgm:cxn modelId="{9994B794-4142-455D-AA7B-5889EC50014E}" type="presParOf" srcId="{485FB3CC-2B40-4239-8CCE-D1399D2F14E3}" destId="{49B61B4F-75EA-469F-93C3-A3806BB54F36}" srcOrd="2" destOrd="0" presId="urn:microsoft.com/office/officeart/2024/3/layout/BlockTimeline"/>
    <dgm:cxn modelId="{387FF30C-F49B-43E0-9DCE-C54D111D61A3}" type="presParOf" srcId="{485FB3CC-2B40-4239-8CCE-D1399D2F14E3}" destId="{123CB0EB-C80F-4AB8-A955-BD3B7C091177}" srcOrd="3" destOrd="0" presId="urn:microsoft.com/office/officeart/2024/3/layout/BlockTimeline"/>
    <dgm:cxn modelId="{6C5AE391-1527-4E51-89AB-E035951E7C27}" type="presParOf" srcId="{A0A4A0ED-B52C-4120-94D1-2C31FB06E71E}" destId="{419AE95F-465B-4E7D-A0F2-155774A1FC05}" srcOrd="7" destOrd="0" presId="urn:microsoft.com/office/officeart/2024/3/layout/BlockTimeline"/>
    <dgm:cxn modelId="{43BF0AC7-B3A5-4224-8D0D-2022CB6858DE}" type="presParOf" srcId="{A0A4A0ED-B52C-4120-94D1-2C31FB06E71E}" destId="{1DB5FB3D-366F-4837-8A94-0E0B62D23085}" srcOrd="8" destOrd="0" presId="urn:microsoft.com/office/officeart/2024/3/layout/BlockTimeline"/>
    <dgm:cxn modelId="{E86E375D-C795-469B-A2D1-656648F88C36}" type="presParOf" srcId="{1DB5FB3D-366F-4837-8A94-0E0B62D23085}" destId="{2B4A27B3-72D5-4C44-9C1C-DE70406A4E74}" srcOrd="0" destOrd="0" presId="urn:microsoft.com/office/officeart/2024/3/layout/BlockTimeline"/>
    <dgm:cxn modelId="{B6341A01-DD35-4FDD-8B95-02F5A6373AE6}" type="presParOf" srcId="{1DB5FB3D-366F-4837-8A94-0E0B62D23085}" destId="{4F9900C7-FFA3-4C2D-A80D-F1D8C6FA986B}" srcOrd="1" destOrd="0" presId="urn:microsoft.com/office/officeart/2024/3/layout/BlockTimeline"/>
    <dgm:cxn modelId="{EBAD3EAA-DACF-47DF-B660-5716D8E86233}" type="presParOf" srcId="{1DB5FB3D-366F-4837-8A94-0E0B62D23085}" destId="{6A2AC89A-5064-4597-BBBA-B8A47535774C}" srcOrd="2" destOrd="0" presId="urn:microsoft.com/office/officeart/2024/3/layout/BlockTimeline"/>
    <dgm:cxn modelId="{8CED715A-EBD5-4492-8370-7FFB5893CB1A}" type="presParOf" srcId="{1DB5FB3D-366F-4837-8A94-0E0B62D23085}" destId="{FEB556E8-7E2A-4323-9C13-0D335C2FC593}" srcOrd="3" destOrd="0" presId="urn:microsoft.com/office/officeart/2024/3/layout/BlockTimeline"/>
    <dgm:cxn modelId="{DFBFF421-8262-4201-8286-7CFA65FF629A}" type="presParOf" srcId="{A0A4A0ED-B52C-4120-94D1-2C31FB06E71E}" destId="{61F48CAF-DEBC-4380-B396-00FE1E867032}" srcOrd="9" destOrd="0" presId="urn:microsoft.com/office/officeart/2024/3/layout/BlockTimeline"/>
    <dgm:cxn modelId="{B7CB31B5-1F19-45BC-B7E6-8CB26F48915F}" type="presParOf" srcId="{A0A4A0ED-B52C-4120-94D1-2C31FB06E71E}" destId="{EEEB5371-20B7-403F-99AE-C6DC5E3F63AA}" srcOrd="10" destOrd="0" presId="urn:microsoft.com/office/officeart/2024/3/layout/BlockTimeline"/>
    <dgm:cxn modelId="{F4E15954-F105-46AD-8734-BA4B24C64CFC}" type="presParOf" srcId="{EEEB5371-20B7-403F-99AE-C6DC5E3F63AA}" destId="{9ADF0AA3-90D5-4ED3-AF45-8EDC702047B2}" srcOrd="0" destOrd="0" presId="urn:microsoft.com/office/officeart/2024/3/layout/BlockTimeline"/>
    <dgm:cxn modelId="{5A725B42-137B-4021-840F-4BA6ACB47167}" type="presParOf" srcId="{EEEB5371-20B7-403F-99AE-C6DC5E3F63AA}" destId="{0C3C0498-0C1B-4052-82AF-47A7AFD8E7F4}" srcOrd="1" destOrd="0" presId="urn:microsoft.com/office/officeart/2024/3/layout/BlockTimeline"/>
    <dgm:cxn modelId="{66B8687D-AA31-4527-810F-35405B15FADF}" type="presParOf" srcId="{EEEB5371-20B7-403F-99AE-C6DC5E3F63AA}" destId="{06B60010-E2AD-41E5-BCAE-23C472ACD839}" srcOrd="2" destOrd="0" presId="urn:microsoft.com/office/officeart/2024/3/layout/BlockTimeline"/>
    <dgm:cxn modelId="{BB609F03-33A5-4A5A-8471-4ABE63AD5EE3}" type="presParOf" srcId="{EEEB5371-20B7-403F-99AE-C6DC5E3F63AA}" destId="{D27CFF5B-060B-4B63-9AA7-0D365E52F4C2}" srcOrd="3" destOrd="0" presId="urn:microsoft.com/office/officeart/2024/3/layout/Block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0B602-C40F-4650-9F98-C237B73DE16D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CD546B3-9E36-4766-84EE-1F88DF9FE137}">
      <dgm:prSet phldrT="[Texto]" phldr="0"/>
      <dgm:spPr/>
      <dgm:t>
        <a:bodyPr/>
        <a:lstStyle/>
        <a:p>
          <a:r>
            <a:rPr lang="es-ES" dirty="0"/>
            <a:t>26 </a:t>
          </a:r>
          <a:r>
            <a:rPr lang="es-ES" dirty="0" err="1"/>
            <a:t>mai</a:t>
          </a:r>
          <a:endParaRPr lang="es-ES" dirty="0"/>
        </a:p>
      </dgm:t>
    </dgm:pt>
    <dgm:pt modelId="{F617880B-A33C-47AB-BBB5-ACD3D86F69E8}" type="parTrans" cxnId="{749BCE18-D5F0-4B16-A065-21F5D0D770C8}">
      <dgm:prSet/>
      <dgm:spPr/>
      <dgm:t>
        <a:bodyPr/>
        <a:lstStyle/>
        <a:p>
          <a:endParaRPr lang="es-ES"/>
        </a:p>
      </dgm:t>
    </dgm:pt>
    <dgm:pt modelId="{BCA319CE-5E7B-461A-8C5A-28C2D396C656}" type="sibTrans" cxnId="{749BCE18-D5F0-4B16-A065-21F5D0D770C8}">
      <dgm:prSet/>
      <dgm:spPr/>
      <dgm:t>
        <a:bodyPr/>
        <a:lstStyle/>
        <a:p>
          <a:endParaRPr lang="es-ES"/>
        </a:p>
      </dgm:t>
    </dgm:pt>
    <dgm:pt modelId="{B94A4074-706D-4000-B62B-D9A942C4170B}">
      <dgm:prSet phldrT="[Texto]" phldr="0" custT="1"/>
      <dgm:spPr/>
      <dgm:t>
        <a:bodyPr/>
        <a:lstStyle/>
        <a:p>
          <a:r>
            <a:rPr lang="fr-FR" sz="1500" dirty="0"/>
            <a:t>Lancement du module 0</a:t>
          </a:r>
          <a:endParaRPr lang="es-ES" sz="1500" dirty="0"/>
        </a:p>
      </dgm:t>
    </dgm:pt>
    <dgm:pt modelId="{166ECA71-119C-40AE-8B7A-EBEC98AEA296}" type="parTrans" cxnId="{01B74572-B856-4F4A-8C76-DE6733CD3319}">
      <dgm:prSet/>
      <dgm:spPr/>
      <dgm:t>
        <a:bodyPr/>
        <a:lstStyle/>
        <a:p>
          <a:endParaRPr lang="es-ES"/>
        </a:p>
      </dgm:t>
    </dgm:pt>
    <dgm:pt modelId="{C13A5EB5-8240-4BB0-AB0F-5D0423B9B969}" type="sibTrans" cxnId="{01B74572-B856-4F4A-8C76-DE6733CD3319}">
      <dgm:prSet/>
      <dgm:spPr/>
      <dgm:t>
        <a:bodyPr/>
        <a:lstStyle/>
        <a:p>
          <a:endParaRPr lang="es-ES"/>
        </a:p>
      </dgm:t>
    </dgm:pt>
    <dgm:pt modelId="{C942BECA-F52E-4142-B0AA-81AEE0078ECC}">
      <dgm:prSet/>
      <dgm:spPr/>
      <dgm:t>
        <a:bodyPr/>
        <a:lstStyle/>
        <a:p>
          <a:r>
            <a:rPr lang="es-ES" dirty="0"/>
            <a:t>8 </a:t>
          </a:r>
          <a:r>
            <a:rPr lang="es-ES" dirty="0" err="1"/>
            <a:t>juin</a:t>
          </a:r>
          <a:endParaRPr lang="es-ES" dirty="0"/>
        </a:p>
      </dgm:t>
    </dgm:pt>
    <dgm:pt modelId="{E47B7802-4CAB-442E-AC8C-F5EAB8E069F6}" type="parTrans" cxnId="{4C4EBAEA-4B55-4448-9DE7-791CB8131027}">
      <dgm:prSet/>
      <dgm:spPr/>
      <dgm:t>
        <a:bodyPr/>
        <a:lstStyle/>
        <a:p>
          <a:endParaRPr lang="es-ES"/>
        </a:p>
      </dgm:t>
    </dgm:pt>
    <dgm:pt modelId="{70BE18F4-E65C-4C6A-9DE2-7C0360AF7B58}" type="sibTrans" cxnId="{4C4EBAEA-4B55-4448-9DE7-791CB8131027}">
      <dgm:prSet/>
      <dgm:spPr/>
      <dgm:t>
        <a:bodyPr/>
        <a:lstStyle/>
        <a:p>
          <a:endParaRPr lang="es-ES"/>
        </a:p>
      </dgm:t>
    </dgm:pt>
    <dgm:pt modelId="{7B5D513B-E081-4BAA-AA83-DD4599A40111}">
      <dgm:prSet/>
      <dgm:spPr/>
      <dgm:t>
        <a:bodyPr/>
        <a:lstStyle/>
        <a:p>
          <a:r>
            <a:rPr lang="es-ES" dirty="0"/>
            <a:t>14 </a:t>
          </a:r>
          <a:r>
            <a:rPr lang="es-ES" dirty="0" err="1"/>
            <a:t>juillet</a:t>
          </a:r>
          <a:endParaRPr lang="es-ES" dirty="0"/>
        </a:p>
      </dgm:t>
    </dgm:pt>
    <dgm:pt modelId="{E8340252-7983-4B58-A596-CF37A77422DB}" type="parTrans" cxnId="{67D4DBFF-A550-4FCE-843D-D8802F0F9015}">
      <dgm:prSet/>
      <dgm:spPr/>
      <dgm:t>
        <a:bodyPr/>
        <a:lstStyle/>
        <a:p>
          <a:endParaRPr lang="es-ES"/>
        </a:p>
      </dgm:t>
    </dgm:pt>
    <dgm:pt modelId="{19F58554-A44E-46A9-817D-28E507DDD917}" type="sibTrans" cxnId="{67D4DBFF-A550-4FCE-843D-D8802F0F9015}">
      <dgm:prSet/>
      <dgm:spPr/>
      <dgm:t>
        <a:bodyPr/>
        <a:lstStyle/>
        <a:p>
          <a:endParaRPr lang="es-ES"/>
        </a:p>
      </dgm:t>
    </dgm:pt>
    <dgm:pt modelId="{CFC1FFDA-C923-4CDF-ABD5-507C76AACE7E}">
      <dgm:prSet custT="1"/>
      <dgm:spPr/>
      <dgm:t>
        <a:bodyPr/>
        <a:lstStyle/>
        <a:p>
          <a:r>
            <a:rPr lang="fr-FR" sz="1500" dirty="0"/>
            <a:t>Module 1 Clusters anglophones et sud-africain</a:t>
          </a:r>
          <a:endParaRPr lang="es-ES" sz="1500" dirty="0"/>
        </a:p>
      </dgm:t>
    </dgm:pt>
    <dgm:pt modelId="{1A587231-BCF2-4CC1-BFB7-05982B3447EE}" type="parTrans" cxnId="{E81C33E7-AB02-4B95-A7B8-9A80E52A62CD}">
      <dgm:prSet/>
      <dgm:spPr/>
      <dgm:t>
        <a:bodyPr/>
        <a:lstStyle/>
        <a:p>
          <a:endParaRPr lang="es-ES"/>
        </a:p>
      </dgm:t>
    </dgm:pt>
    <dgm:pt modelId="{B4033C1A-8640-4824-8FD3-1197529E9477}" type="sibTrans" cxnId="{E81C33E7-AB02-4B95-A7B8-9A80E52A62CD}">
      <dgm:prSet/>
      <dgm:spPr/>
      <dgm:t>
        <a:bodyPr/>
        <a:lstStyle/>
        <a:p>
          <a:endParaRPr lang="es-ES"/>
        </a:p>
      </dgm:t>
    </dgm:pt>
    <dgm:pt modelId="{548841B2-5F02-4D78-9B53-E3E98701D24B}">
      <dgm:prSet custT="1"/>
      <dgm:spPr/>
      <dgm:t>
        <a:bodyPr/>
        <a:lstStyle/>
        <a:p>
          <a:r>
            <a:rPr lang="es-ES" sz="2300" dirty="0"/>
            <a:t>Module 2 - </a:t>
          </a:r>
          <a:r>
            <a:rPr lang="es-ES" sz="2300" dirty="0" err="1"/>
            <a:t>Mobilité</a:t>
          </a:r>
          <a:endParaRPr lang="es-ES" sz="2300" dirty="0"/>
        </a:p>
      </dgm:t>
    </dgm:pt>
    <dgm:pt modelId="{0C30B395-684B-43ED-BC75-679AF35DEA47}" type="parTrans" cxnId="{ADAA5580-86A6-47B4-AFFC-AB10AF1C62DB}">
      <dgm:prSet/>
      <dgm:spPr/>
      <dgm:t>
        <a:bodyPr/>
        <a:lstStyle/>
        <a:p>
          <a:endParaRPr lang="es-ES"/>
        </a:p>
      </dgm:t>
    </dgm:pt>
    <dgm:pt modelId="{BC96E8DB-3628-44F8-9BB3-A71729392D45}" type="sibTrans" cxnId="{ADAA5580-86A6-47B4-AFFC-AB10AF1C62DB}">
      <dgm:prSet/>
      <dgm:spPr/>
      <dgm:t>
        <a:bodyPr/>
        <a:lstStyle/>
        <a:p>
          <a:endParaRPr lang="es-ES"/>
        </a:p>
      </dgm:t>
    </dgm:pt>
    <dgm:pt modelId="{5FB94128-EFD2-43F3-BF70-C46D596F4EDB}">
      <dgm:prSet/>
      <dgm:spPr/>
      <dgm:t>
        <a:bodyPr/>
        <a:lstStyle/>
        <a:p>
          <a:r>
            <a:rPr lang="es-ES" dirty="0"/>
            <a:t>9 </a:t>
          </a:r>
          <a:r>
            <a:rPr lang="es-ES" dirty="0" err="1"/>
            <a:t>juin</a:t>
          </a:r>
          <a:endParaRPr lang="es-ES" dirty="0"/>
        </a:p>
      </dgm:t>
    </dgm:pt>
    <dgm:pt modelId="{0AAAE6CA-FB6D-4E61-856F-E1ED06A39C7B}" type="parTrans" cxnId="{63E582F9-4340-4771-8274-33FC23BC526C}">
      <dgm:prSet/>
      <dgm:spPr/>
      <dgm:t>
        <a:bodyPr/>
        <a:lstStyle/>
        <a:p>
          <a:endParaRPr lang="es-ES"/>
        </a:p>
      </dgm:t>
    </dgm:pt>
    <dgm:pt modelId="{81E8E312-133F-41EB-82EC-DEACFC9BFEE3}" type="sibTrans" cxnId="{63E582F9-4340-4771-8274-33FC23BC526C}">
      <dgm:prSet/>
      <dgm:spPr/>
      <dgm:t>
        <a:bodyPr/>
        <a:lstStyle/>
        <a:p>
          <a:endParaRPr lang="es-ES"/>
        </a:p>
      </dgm:t>
    </dgm:pt>
    <dgm:pt modelId="{10508C2F-5214-4CE4-85A9-28B93CA2DD3E}">
      <dgm:prSet custT="1"/>
      <dgm:spPr/>
      <dgm:t>
        <a:bodyPr/>
        <a:lstStyle/>
        <a:p>
          <a:r>
            <a:rPr lang="es-ES" sz="1900" dirty="0"/>
            <a:t>Module 1 </a:t>
          </a:r>
          <a:r>
            <a:rPr lang="es-ES" sz="1900" dirty="0" err="1"/>
            <a:t>cluster</a:t>
          </a:r>
          <a:r>
            <a:rPr lang="es-ES" sz="1900" dirty="0"/>
            <a:t> </a:t>
          </a:r>
          <a:r>
            <a:rPr lang="es-ES" sz="1900" dirty="0" err="1"/>
            <a:t>francophone</a:t>
          </a:r>
          <a:endParaRPr lang="es-ES" sz="1900" dirty="0"/>
        </a:p>
      </dgm:t>
    </dgm:pt>
    <dgm:pt modelId="{F61274CE-1CDA-4A0D-A4B0-3E52E3717CCC}" type="parTrans" cxnId="{68EAE22B-2F18-4E91-8BC8-CB6C4E54B3B8}">
      <dgm:prSet/>
      <dgm:spPr/>
      <dgm:t>
        <a:bodyPr/>
        <a:lstStyle/>
        <a:p>
          <a:endParaRPr lang="es-ES"/>
        </a:p>
      </dgm:t>
    </dgm:pt>
    <dgm:pt modelId="{90125960-F198-472C-9FD8-87F4E415C72E}" type="sibTrans" cxnId="{68EAE22B-2F18-4E91-8BC8-CB6C4E54B3B8}">
      <dgm:prSet/>
      <dgm:spPr/>
      <dgm:t>
        <a:bodyPr/>
        <a:lstStyle/>
        <a:p>
          <a:endParaRPr lang="es-ES"/>
        </a:p>
      </dgm:t>
    </dgm:pt>
    <dgm:pt modelId="{FF25E642-882F-4E54-915A-66D4912A2706}">
      <dgm:prSet/>
      <dgm:spPr/>
      <dgm:t>
        <a:bodyPr/>
        <a:lstStyle/>
        <a:p>
          <a:r>
            <a:rPr lang="es-ES" dirty="0"/>
            <a:t>Automne 2026</a:t>
          </a:r>
        </a:p>
      </dgm:t>
    </dgm:pt>
    <dgm:pt modelId="{47EDF930-6737-41C3-88B4-94959F7735C8}" type="parTrans" cxnId="{EAD1CD5E-8CDB-4591-A926-6F6A85B4A67C}">
      <dgm:prSet/>
      <dgm:spPr/>
      <dgm:t>
        <a:bodyPr/>
        <a:lstStyle/>
        <a:p>
          <a:endParaRPr lang="es-ES"/>
        </a:p>
      </dgm:t>
    </dgm:pt>
    <dgm:pt modelId="{0F27A259-945C-4D3E-9985-BE59BA2E2BF3}" type="sibTrans" cxnId="{EAD1CD5E-8CDB-4591-A926-6F6A85B4A67C}">
      <dgm:prSet/>
      <dgm:spPr/>
      <dgm:t>
        <a:bodyPr/>
        <a:lstStyle/>
        <a:p>
          <a:endParaRPr lang="es-ES"/>
        </a:p>
      </dgm:t>
    </dgm:pt>
    <dgm:pt modelId="{F01BE903-B1BC-4E25-AC30-099BE27E920C}">
      <dgm:prSet custT="1"/>
      <dgm:spPr/>
      <dgm:t>
        <a:bodyPr/>
        <a:lstStyle/>
        <a:p>
          <a:r>
            <a:rPr lang="es-ES" sz="2300" dirty="0"/>
            <a:t>Module 3 et module final</a:t>
          </a:r>
        </a:p>
      </dgm:t>
    </dgm:pt>
    <dgm:pt modelId="{422EFC14-D56C-40A9-A225-7239FD5B1122}" type="parTrans" cxnId="{673071CF-A19A-40A1-B2D6-AA0A906A27AA}">
      <dgm:prSet/>
      <dgm:spPr/>
      <dgm:t>
        <a:bodyPr/>
        <a:lstStyle/>
        <a:p>
          <a:endParaRPr lang="es-ES"/>
        </a:p>
      </dgm:t>
    </dgm:pt>
    <dgm:pt modelId="{DD4F8783-01BA-495F-AC91-02F17707E4C4}" type="sibTrans" cxnId="{673071CF-A19A-40A1-B2D6-AA0A906A27AA}">
      <dgm:prSet/>
      <dgm:spPr/>
      <dgm:t>
        <a:bodyPr/>
        <a:lstStyle/>
        <a:p>
          <a:endParaRPr lang="es-ES"/>
        </a:p>
      </dgm:t>
    </dgm:pt>
    <dgm:pt modelId="{E76DB034-E0FC-4BBB-AD26-E710551851DB}">
      <dgm:prSet phldrT="[Texto]" phldr="0" custT="1"/>
      <dgm:spPr/>
      <dgm:t>
        <a:bodyPr/>
        <a:lstStyle/>
        <a:p>
          <a:r>
            <a:rPr lang="es-ES" sz="1500" dirty="0" err="1"/>
            <a:t>Discussions</a:t>
          </a:r>
          <a:r>
            <a:rPr lang="es-ES" sz="1500" dirty="0"/>
            <a:t> </a:t>
          </a:r>
          <a:r>
            <a:rPr lang="es-ES" sz="1500" dirty="0" err="1"/>
            <a:t>régionales</a:t>
          </a:r>
          <a:endParaRPr lang="es-ES" sz="1500" dirty="0"/>
        </a:p>
      </dgm:t>
    </dgm:pt>
    <dgm:pt modelId="{E69A7E35-D840-43C8-87C9-73C80EFF36AD}" type="parTrans" cxnId="{2903CB5A-BB9C-491E-8951-BDE8BAC1CF36}">
      <dgm:prSet/>
      <dgm:spPr/>
      <dgm:t>
        <a:bodyPr/>
        <a:lstStyle/>
        <a:p>
          <a:endParaRPr lang="es-ES"/>
        </a:p>
      </dgm:t>
    </dgm:pt>
    <dgm:pt modelId="{A41CF28D-3196-4A44-A0D9-3420EC62BCAF}" type="sibTrans" cxnId="{2903CB5A-BB9C-491E-8951-BDE8BAC1CF36}">
      <dgm:prSet/>
      <dgm:spPr/>
      <dgm:t>
        <a:bodyPr/>
        <a:lstStyle/>
        <a:p>
          <a:endParaRPr lang="es-ES"/>
        </a:p>
      </dgm:t>
    </dgm:pt>
    <dgm:pt modelId="{4D3DC290-3A19-400E-9E9A-A2023CA25181}">
      <dgm:prSet/>
      <dgm:spPr/>
      <dgm:t>
        <a:bodyPr/>
        <a:lstStyle/>
        <a:p>
          <a:r>
            <a:rPr lang="es-ES" dirty="0" err="1"/>
            <a:t>Phase</a:t>
          </a:r>
          <a:r>
            <a:rPr lang="es-ES" dirty="0"/>
            <a:t> </a:t>
          </a:r>
          <a:r>
            <a:rPr lang="es-ES" dirty="0" err="1"/>
            <a:t>finale</a:t>
          </a:r>
          <a:endParaRPr lang="es-ES" dirty="0"/>
        </a:p>
      </dgm:t>
    </dgm:pt>
    <dgm:pt modelId="{234C2DCB-0295-43FB-84EE-5A4DFDD09F9A}" type="parTrans" cxnId="{76DD5304-AFB2-40E3-ADEE-AB4F3579C854}">
      <dgm:prSet/>
      <dgm:spPr/>
      <dgm:t>
        <a:bodyPr/>
        <a:lstStyle/>
        <a:p>
          <a:endParaRPr lang="es-ES"/>
        </a:p>
      </dgm:t>
    </dgm:pt>
    <dgm:pt modelId="{19ABD492-6B4F-4BA2-8877-79AF1BA2F8B4}" type="sibTrans" cxnId="{76DD5304-AFB2-40E3-ADEE-AB4F3579C854}">
      <dgm:prSet/>
      <dgm:spPr/>
      <dgm:t>
        <a:bodyPr/>
        <a:lstStyle/>
        <a:p>
          <a:endParaRPr lang="es-ES"/>
        </a:p>
      </dgm:t>
    </dgm:pt>
    <dgm:pt modelId="{0DBDAD4D-CB41-48CB-9B4A-1584AFBCC14B}">
      <dgm:prSet/>
      <dgm:spPr/>
      <dgm:t>
        <a:bodyPr/>
        <a:lstStyle/>
        <a:p>
          <a:r>
            <a:rPr lang="fr-FR" dirty="0"/>
            <a:t>Leçons et recommandations collectives – Guide utilisateur ACTS</a:t>
          </a:r>
          <a:endParaRPr lang="es-ES" dirty="0"/>
        </a:p>
      </dgm:t>
    </dgm:pt>
    <dgm:pt modelId="{19E28BF6-08CE-476D-9AFA-2609D4511FCA}" type="parTrans" cxnId="{30BAC96C-19F2-49B4-AF68-EC56FA29E528}">
      <dgm:prSet/>
      <dgm:spPr/>
      <dgm:t>
        <a:bodyPr/>
        <a:lstStyle/>
        <a:p>
          <a:endParaRPr lang="es-ES"/>
        </a:p>
      </dgm:t>
    </dgm:pt>
    <dgm:pt modelId="{91C5EE79-EE62-46F4-94D8-A6FE470B8F23}" type="sibTrans" cxnId="{30BAC96C-19F2-49B4-AF68-EC56FA29E528}">
      <dgm:prSet/>
      <dgm:spPr/>
      <dgm:t>
        <a:bodyPr/>
        <a:lstStyle/>
        <a:p>
          <a:endParaRPr lang="es-ES"/>
        </a:p>
      </dgm:t>
    </dgm:pt>
    <dgm:pt modelId="{B207A3CB-6EB3-45FD-B07C-69F783D24733}" type="pres">
      <dgm:prSet presAssocID="{B3F0B602-C40F-4650-9F98-C237B73DE16D}" presName="Name0" presStyleCnt="0">
        <dgm:presLayoutVars>
          <dgm:dir/>
          <dgm:animLvl val="lvl"/>
          <dgm:resizeHandles val="exact"/>
        </dgm:presLayoutVars>
      </dgm:prSet>
      <dgm:spPr/>
    </dgm:pt>
    <dgm:pt modelId="{A513ABB8-71B1-41A2-BBB2-6A5E2855F7BF}" type="pres">
      <dgm:prSet presAssocID="{B3F0B602-C40F-4650-9F98-C237B73DE16D}" presName="tSp" presStyleCnt="0"/>
      <dgm:spPr/>
    </dgm:pt>
    <dgm:pt modelId="{115F0550-8EFE-4A65-9263-53E1B4BCD8AA}" type="pres">
      <dgm:prSet presAssocID="{B3F0B602-C40F-4650-9F98-C237B73DE16D}" presName="bSp" presStyleCnt="0"/>
      <dgm:spPr/>
    </dgm:pt>
    <dgm:pt modelId="{0703FF0F-845D-4A78-B15C-001FDFA27565}" type="pres">
      <dgm:prSet presAssocID="{B3F0B602-C40F-4650-9F98-C237B73DE16D}" presName="process" presStyleCnt="0"/>
      <dgm:spPr/>
    </dgm:pt>
    <dgm:pt modelId="{75B3134C-92A3-4C38-93CA-B72539F9C99B}" type="pres">
      <dgm:prSet presAssocID="{5CD546B3-9E36-4766-84EE-1F88DF9FE137}" presName="composite1" presStyleCnt="0"/>
      <dgm:spPr/>
    </dgm:pt>
    <dgm:pt modelId="{43426F21-3FB1-4C4E-BBF4-A20D6D39F909}" type="pres">
      <dgm:prSet presAssocID="{5CD546B3-9E36-4766-84EE-1F88DF9FE137}" presName="dummyNode1" presStyleLbl="node1" presStyleIdx="0" presStyleCnt="6"/>
      <dgm:spPr/>
    </dgm:pt>
    <dgm:pt modelId="{9C782E51-4335-4A09-A987-556BC58D9B33}" type="pres">
      <dgm:prSet presAssocID="{5CD546B3-9E36-4766-84EE-1F88DF9FE137}" presName="childNode1" presStyleLbl="bgAcc1" presStyleIdx="0" presStyleCnt="6">
        <dgm:presLayoutVars>
          <dgm:bulletEnabled val="1"/>
        </dgm:presLayoutVars>
      </dgm:prSet>
      <dgm:spPr/>
    </dgm:pt>
    <dgm:pt modelId="{B3233342-664F-4760-AD0B-34214B928CC3}" type="pres">
      <dgm:prSet presAssocID="{5CD546B3-9E36-4766-84EE-1F88DF9FE137}" presName="childNode1tx" presStyleLbl="bgAcc1" presStyleIdx="0" presStyleCnt="6">
        <dgm:presLayoutVars>
          <dgm:bulletEnabled val="1"/>
        </dgm:presLayoutVars>
      </dgm:prSet>
      <dgm:spPr/>
    </dgm:pt>
    <dgm:pt modelId="{693542FC-6A2B-45A6-93CF-FC2C24C392D2}" type="pres">
      <dgm:prSet presAssocID="{5CD546B3-9E36-4766-84EE-1F88DF9FE137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2CFFB955-659B-4BE9-A32B-CA3EB5F46B36}" type="pres">
      <dgm:prSet presAssocID="{5CD546B3-9E36-4766-84EE-1F88DF9FE137}" presName="connSite1" presStyleCnt="0"/>
      <dgm:spPr/>
    </dgm:pt>
    <dgm:pt modelId="{233CC617-E00F-4A6F-AE7A-F43C036B82CE}" type="pres">
      <dgm:prSet presAssocID="{BCA319CE-5E7B-461A-8C5A-28C2D396C656}" presName="Name9" presStyleLbl="sibTrans2D1" presStyleIdx="0" presStyleCnt="5"/>
      <dgm:spPr/>
    </dgm:pt>
    <dgm:pt modelId="{DF870838-2941-4CC4-A5B4-C6337EF6C577}" type="pres">
      <dgm:prSet presAssocID="{C942BECA-F52E-4142-B0AA-81AEE0078ECC}" presName="composite2" presStyleCnt="0"/>
      <dgm:spPr/>
    </dgm:pt>
    <dgm:pt modelId="{69E89387-ECC5-4F78-ACE1-CBC0BDFFAC00}" type="pres">
      <dgm:prSet presAssocID="{C942BECA-F52E-4142-B0AA-81AEE0078ECC}" presName="dummyNode2" presStyleLbl="node1" presStyleIdx="0" presStyleCnt="6"/>
      <dgm:spPr/>
    </dgm:pt>
    <dgm:pt modelId="{38F9E7E0-8C74-4C97-BF42-966A67355D45}" type="pres">
      <dgm:prSet presAssocID="{C942BECA-F52E-4142-B0AA-81AEE0078ECC}" presName="childNode2" presStyleLbl="bgAcc1" presStyleIdx="1" presStyleCnt="6">
        <dgm:presLayoutVars>
          <dgm:bulletEnabled val="1"/>
        </dgm:presLayoutVars>
      </dgm:prSet>
      <dgm:spPr/>
    </dgm:pt>
    <dgm:pt modelId="{01413089-2141-4154-BF82-0F37CEF59028}" type="pres">
      <dgm:prSet presAssocID="{C942BECA-F52E-4142-B0AA-81AEE0078ECC}" presName="childNode2tx" presStyleLbl="bgAcc1" presStyleIdx="1" presStyleCnt="6">
        <dgm:presLayoutVars>
          <dgm:bulletEnabled val="1"/>
        </dgm:presLayoutVars>
      </dgm:prSet>
      <dgm:spPr/>
    </dgm:pt>
    <dgm:pt modelId="{936686DC-8713-4C36-85B6-5FD9A12AF19E}" type="pres">
      <dgm:prSet presAssocID="{C942BECA-F52E-4142-B0AA-81AEE0078ECC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BEA0DEB8-E6A6-4D8F-8B38-B160D40C49CD}" type="pres">
      <dgm:prSet presAssocID="{C942BECA-F52E-4142-B0AA-81AEE0078ECC}" presName="connSite2" presStyleCnt="0"/>
      <dgm:spPr/>
    </dgm:pt>
    <dgm:pt modelId="{5553A97E-F360-4E57-B188-B581C8198562}" type="pres">
      <dgm:prSet presAssocID="{70BE18F4-E65C-4C6A-9DE2-7C0360AF7B58}" presName="Name18" presStyleLbl="sibTrans2D1" presStyleIdx="1" presStyleCnt="5"/>
      <dgm:spPr/>
    </dgm:pt>
    <dgm:pt modelId="{C6DB6F1B-A471-4299-AC89-9C3294E9535B}" type="pres">
      <dgm:prSet presAssocID="{5FB94128-EFD2-43F3-BF70-C46D596F4EDB}" presName="composite1" presStyleCnt="0"/>
      <dgm:spPr/>
    </dgm:pt>
    <dgm:pt modelId="{7F1F6DE5-181C-4A17-83A1-47541E227202}" type="pres">
      <dgm:prSet presAssocID="{5FB94128-EFD2-43F3-BF70-C46D596F4EDB}" presName="dummyNode1" presStyleLbl="node1" presStyleIdx="1" presStyleCnt="6"/>
      <dgm:spPr/>
    </dgm:pt>
    <dgm:pt modelId="{DAD88A65-16B6-4529-B12E-6B677BE2ED77}" type="pres">
      <dgm:prSet presAssocID="{5FB94128-EFD2-43F3-BF70-C46D596F4EDB}" presName="childNode1" presStyleLbl="bgAcc1" presStyleIdx="2" presStyleCnt="6">
        <dgm:presLayoutVars>
          <dgm:bulletEnabled val="1"/>
        </dgm:presLayoutVars>
      </dgm:prSet>
      <dgm:spPr/>
    </dgm:pt>
    <dgm:pt modelId="{92F95056-35A8-4E97-B1F1-2D01D1F56244}" type="pres">
      <dgm:prSet presAssocID="{5FB94128-EFD2-43F3-BF70-C46D596F4EDB}" presName="childNode1tx" presStyleLbl="bgAcc1" presStyleIdx="2" presStyleCnt="6">
        <dgm:presLayoutVars>
          <dgm:bulletEnabled val="1"/>
        </dgm:presLayoutVars>
      </dgm:prSet>
      <dgm:spPr/>
    </dgm:pt>
    <dgm:pt modelId="{E1736DC9-7DCD-49B7-8B75-F1A83928EDC8}" type="pres">
      <dgm:prSet presAssocID="{5FB94128-EFD2-43F3-BF70-C46D596F4EDB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04A1DAE1-5EEF-4650-9900-F8C5EBABCCD2}" type="pres">
      <dgm:prSet presAssocID="{5FB94128-EFD2-43F3-BF70-C46D596F4EDB}" presName="connSite1" presStyleCnt="0"/>
      <dgm:spPr/>
    </dgm:pt>
    <dgm:pt modelId="{C7EEBE96-BF88-4FFD-8322-D67464427D7A}" type="pres">
      <dgm:prSet presAssocID="{81E8E312-133F-41EB-82EC-DEACFC9BFEE3}" presName="Name9" presStyleLbl="sibTrans2D1" presStyleIdx="2" presStyleCnt="5"/>
      <dgm:spPr/>
    </dgm:pt>
    <dgm:pt modelId="{BD9CEB77-0AE9-4EAB-971E-F4F3DA29D2BE}" type="pres">
      <dgm:prSet presAssocID="{7B5D513B-E081-4BAA-AA83-DD4599A40111}" presName="composite2" presStyleCnt="0"/>
      <dgm:spPr/>
    </dgm:pt>
    <dgm:pt modelId="{D801972E-C504-4CEC-BF1A-1DDC15AB827E}" type="pres">
      <dgm:prSet presAssocID="{7B5D513B-E081-4BAA-AA83-DD4599A40111}" presName="dummyNode2" presStyleLbl="node1" presStyleIdx="2" presStyleCnt="6"/>
      <dgm:spPr/>
    </dgm:pt>
    <dgm:pt modelId="{6F30BB37-0968-4677-8B44-1CA5754158F9}" type="pres">
      <dgm:prSet presAssocID="{7B5D513B-E081-4BAA-AA83-DD4599A40111}" presName="childNode2" presStyleLbl="bgAcc1" presStyleIdx="3" presStyleCnt="6">
        <dgm:presLayoutVars>
          <dgm:bulletEnabled val="1"/>
        </dgm:presLayoutVars>
      </dgm:prSet>
      <dgm:spPr/>
    </dgm:pt>
    <dgm:pt modelId="{6FEACC3F-7B1C-4640-A969-3E69625C0336}" type="pres">
      <dgm:prSet presAssocID="{7B5D513B-E081-4BAA-AA83-DD4599A40111}" presName="childNode2tx" presStyleLbl="bgAcc1" presStyleIdx="3" presStyleCnt="6">
        <dgm:presLayoutVars>
          <dgm:bulletEnabled val="1"/>
        </dgm:presLayoutVars>
      </dgm:prSet>
      <dgm:spPr/>
    </dgm:pt>
    <dgm:pt modelId="{56C1B2EB-8573-439C-99BD-B42FB127D17B}" type="pres">
      <dgm:prSet presAssocID="{7B5D513B-E081-4BAA-AA83-DD4599A40111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A3D0BCA4-0915-4782-9EF1-5281CC961CE2}" type="pres">
      <dgm:prSet presAssocID="{7B5D513B-E081-4BAA-AA83-DD4599A40111}" presName="connSite2" presStyleCnt="0"/>
      <dgm:spPr/>
    </dgm:pt>
    <dgm:pt modelId="{16C824AB-C9DD-48B0-B159-14A1C13F6902}" type="pres">
      <dgm:prSet presAssocID="{19F58554-A44E-46A9-817D-28E507DDD917}" presName="Name18" presStyleLbl="sibTrans2D1" presStyleIdx="3" presStyleCnt="5"/>
      <dgm:spPr/>
    </dgm:pt>
    <dgm:pt modelId="{985AFEA5-3630-4CD7-8C19-5BD14EB9F792}" type="pres">
      <dgm:prSet presAssocID="{FF25E642-882F-4E54-915A-66D4912A2706}" presName="composite1" presStyleCnt="0"/>
      <dgm:spPr/>
    </dgm:pt>
    <dgm:pt modelId="{BD0A7E02-A689-48B4-85C7-EC698808AF25}" type="pres">
      <dgm:prSet presAssocID="{FF25E642-882F-4E54-915A-66D4912A2706}" presName="dummyNode1" presStyleLbl="node1" presStyleIdx="3" presStyleCnt="6"/>
      <dgm:spPr/>
    </dgm:pt>
    <dgm:pt modelId="{95E96292-5F13-4070-856C-97059AD590FF}" type="pres">
      <dgm:prSet presAssocID="{FF25E642-882F-4E54-915A-66D4912A2706}" presName="childNode1" presStyleLbl="bgAcc1" presStyleIdx="4" presStyleCnt="6">
        <dgm:presLayoutVars>
          <dgm:bulletEnabled val="1"/>
        </dgm:presLayoutVars>
      </dgm:prSet>
      <dgm:spPr/>
    </dgm:pt>
    <dgm:pt modelId="{78CDDC20-7C2F-4BA4-A370-9530E4907455}" type="pres">
      <dgm:prSet presAssocID="{FF25E642-882F-4E54-915A-66D4912A2706}" presName="childNode1tx" presStyleLbl="bgAcc1" presStyleIdx="4" presStyleCnt="6">
        <dgm:presLayoutVars>
          <dgm:bulletEnabled val="1"/>
        </dgm:presLayoutVars>
      </dgm:prSet>
      <dgm:spPr/>
    </dgm:pt>
    <dgm:pt modelId="{993BA040-191A-410B-83DF-CCA9D1E3D4DB}" type="pres">
      <dgm:prSet presAssocID="{FF25E642-882F-4E54-915A-66D4912A2706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656D4607-BACB-42E8-B72C-9E271906CE6B}" type="pres">
      <dgm:prSet presAssocID="{FF25E642-882F-4E54-915A-66D4912A2706}" presName="connSite1" presStyleCnt="0"/>
      <dgm:spPr/>
    </dgm:pt>
    <dgm:pt modelId="{7432EB2A-CFCC-4554-9D16-DF16872546BA}" type="pres">
      <dgm:prSet presAssocID="{0F27A259-945C-4D3E-9985-BE59BA2E2BF3}" presName="Name9" presStyleLbl="sibTrans2D1" presStyleIdx="4" presStyleCnt="5"/>
      <dgm:spPr/>
    </dgm:pt>
    <dgm:pt modelId="{06EB50E3-5548-4318-9150-F68DE29D05A5}" type="pres">
      <dgm:prSet presAssocID="{4D3DC290-3A19-400E-9E9A-A2023CA25181}" presName="composite2" presStyleCnt="0"/>
      <dgm:spPr/>
    </dgm:pt>
    <dgm:pt modelId="{29FA43E9-4523-453A-9A83-DD1CE6B93BDF}" type="pres">
      <dgm:prSet presAssocID="{4D3DC290-3A19-400E-9E9A-A2023CA25181}" presName="dummyNode2" presStyleLbl="node1" presStyleIdx="4" presStyleCnt="6"/>
      <dgm:spPr/>
    </dgm:pt>
    <dgm:pt modelId="{0BC94639-D89A-48E8-BC21-CCE43A7EE602}" type="pres">
      <dgm:prSet presAssocID="{4D3DC290-3A19-400E-9E9A-A2023CA25181}" presName="childNode2" presStyleLbl="bgAcc1" presStyleIdx="5" presStyleCnt="6">
        <dgm:presLayoutVars>
          <dgm:bulletEnabled val="1"/>
        </dgm:presLayoutVars>
      </dgm:prSet>
      <dgm:spPr/>
    </dgm:pt>
    <dgm:pt modelId="{6DC4F55C-703E-40C8-A060-2AC68C76DA1D}" type="pres">
      <dgm:prSet presAssocID="{4D3DC290-3A19-400E-9E9A-A2023CA25181}" presName="childNode2tx" presStyleLbl="bgAcc1" presStyleIdx="5" presStyleCnt="6">
        <dgm:presLayoutVars>
          <dgm:bulletEnabled val="1"/>
        </dgm:presLayoutVars>
      </dgm:prSet>
      <dgm:spPr/>
    </dgm:pt>
    <dgm:pt modelId="{6A214177-599C-4530-908E-4A3D6F713973}" type="pres">
      <dgm:prSet presAssocID="{4D3DC290-3A19-400E-9E9A-A2023CA25181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2174E36F-9F85-4656-AFEC-E5D9FE59A488}" type="pres">
      <dgm:prSet presAssocID="{4D3DC290-3A19-400E-9E9A-A2023CA25181}" presName="connSite2" presStyleCnt="0"/>
      <dgm:spPr/>
    </dgm:pt>
  </dgm:ptLst>
  <dgm:cxnLst>
    <dgm:cxn modelId="{76DD5304-AFB2-40E3-ADEE-AB4F3579C854}" srcId="{B3F0B602-C40F-4650-9F98-C237B73DE16D}" destId="{4D3DC290-3A19-400E-9E9A-A2023CA25181}" srcOrd="5" destOrd="0" parTransId="{234C2DCB-0295-43FB-84EE-5A4DFDD09F9A}" sibTransId="{19ABD492-6B4F-4BA2-8877-79AF1BA2F8B4}"/>
    <dgm:cxn modelId="{6D36FB16-CB10-4580-98FB-D26203560BA7}" type="presOf" srcId="{F01BE903-B1BC-4E25-AC30-099BE27E920C}" destId="{78CDDC20-7C2F-4BA4-A370-9530E4907455}" srcOrd="1" destOrd="0" presId="urn:microsoft.com/office/officeart/2005/8/layout/hProcess4"/>
    <dgm:cxn modelId="{749BCE18-D5F0-4B16-A065-21F5D0D770C8}" srcId="{B3F0B602-C40F-4650-9F98-C237B73DE16D}" destId="{5CD546B3-9E36-4766-84EE-1F88DF9FE137}" srcOrd="0" destOrd="0" parTransId="{F617880B-A33C-47AB-BBB5-ACD3D86F69E8}" sibTransId="{BCA319CE-5E7B-461A-8C5A-28C2D396C656}"/>
    <dgm:cxn modelId="{BBF9DE1D-E0E9-4C6E-81A7-9A8F86AF1272}" type="presOf" srcId="{C942BECA-F52E-4142-B0AA-81AEE0078ECC}" destId="{936686DC-8713-4C36-85B6-5FD9A12AF19E}" srcOrd="0" destOrd="0" presId="urn:microsoft.com/office/officeart/2005/8/layout/hProcess4"/>
    <dgm:cxn modelId="{CD8BE31E-2B5A-410F-BAC9-F567E27DE088}" type="presOf" srcId="{FF25E642-882F-4E54-915A-66D4912A2706}" destId="{993BA040-191A-410B-83DF-CCA9D1E3D4DB}" srcOrd="0" destOrd="0" presId="urn:microsoft.com/office/officeart/2005/8/layout/hProcess4"/>
    <dgm:cxn modelId="{C4558827-96C5-44CA-B8EE-4DE22C74876A}" type="presOf" srcId="{CFC1FFDA-C923-4CDF-ABD5-507C76AACE7E}" destId="{38F9E7E0-8C74-4C97-BF42-966A67355D45}" srcOrd="0" destOrd="0" presId="urn:microsoft.com/office/officeart/2005/8/layout/hProcess4"/>
    <dgm:cxn modelId="{442FB427-A5ED-42EC-AEA3-12EC2F3660FD}" type="presOf" srcId="{7B5D513B-E081-4BAA-AA83-DD4599A40111}" destId="{56C1B2EB-8573-439C-99BD-B42FB127D17B}" srcOrd="0" destOrd="0" presId="urn:microsoft.com/office/officeart/2005/8/layout/hProcess4"/>
    <dgm:cxn modelId="{68EAE22B-2F18-4E91-8BC8-CB6C4E54B3B8}" srcId="{5FB94128-EFD2-43F3-BF70-C46D596F4EDB}" destId="{10508C2F-5214-4CE4-85A9-28B93CA2DD3E}" srcOrd="0" destOrd="0" parTransId="{F61274CE-1CDA-4A0D-A4B0-3E52E3717CCC}" sibTransId="{90125960-F198-472C-9FD8-87F4E415C72E}"/>
    <dgm:cxn modelId="{D38F4C30-E0FB-4392-BA9C-E31F981CA052}" type="presOf" srcId="{10508C2F-5214-4CE4-85A9-28B93CA2DD3E}" destId="{DAD88A65-16B6-4529-B12E-6B677BE2ED77}" srcOrd="0" destOrd="0" presId="urn:microsoft.com/office/officeart/2005/8/layout/hProcess4"/>
    <dgm:cxn modelId="{866C2B38-577E-4E06-9845-FA0B16A8F970}" type="presOf" srcId="{B94A4074-706D-4000-B62B-D9A942C4170B}" destId="{B3233342-664F-4760-AD0B-34214B928CC3}" srcOrd="1" destOrd="0" presId="urn:microsoft.com/office/officeart/2005/8/layout/hProcess4"/>
    <dgm:cxn modelId="{45008E39-4D8E-4247-ACB3-E7EA0B5A8FA4}" type="presOf" srcId="{81E8E312-133F-41EB-82EC-DEACFC9BFEE3}" destId="{C7EEBE96-BF88-4FFD-8322-D67464427D7A}" srcOrd="0" destOrd="0" presId="urn:microsoft.com/office/officeart/2005/8/layout/hProcess4"/>
    <dgm:cxn modelId="{64BD9E39-170F-47BF-859C-D5B5FEFDBBCF}" type="presOf" srcId="{E76DB034-E0FC-4BBB-AD26-E710551851DB}" destId="{9C782E51-4335-4A09-A987-556BC58D9B33}" srcOrd="0" destOrd="1" presId="urn:microsoft.com/office/officeart/2005/8/layout/hProcess4"/>
    <dgm:cxn modelId="{EAD1CD5E-8CDB-4591-A926-6F6A85B4A67C}" srcId="{B3F0B602-C40F-4650-9F98-C237B73DE16D}" destId="{FF25E642-882F-4E54-915A-66D4912A2706}" srcOrd="4" destOrd="0" parTransId="{47EDF930-6737-41C3-88B4-94959F7735C8}" sibTransId="{0F27A259-945C-4D3E-9985-BE59BA2E2BF3}"/>
    <dgm:cxn modelId="{088A0D44-C66D-46BF-9AC7-CE408294F286}" type="presOf" srcId="{B94A4074-706D-4000-B62B-D9A942C4170B}" destId="{9C782E51-4335-4A09-A987-556BC58D9B33}" srcOrd="0" destOrd="0" presId="urn:microsoft.com/office/officeart/2005/8/layout/hProcess4"/>
    <dgm:cxn modelId="{5FA14A4A-1B85-42A4-ABEE-EEBC09BD93A8}" type="presOf" srcId="{548841B2-5F02-4D78-9B53-E3E98701D24B}" destId="{6FEACC3F-7B1C-4640-A969-3E69625C0336}" srcOrd="1" destOrd="0" presId="urn:microsoft.com/office/officeart/2005/8/layout/hProcess4"/>
    <dgm:cxn modelId="{30BAC96C-19F2-49B4-AF68-EC56FA29E528}" srcId="{4D3DC290-3A19-400E-9E9A-A2023CA25181}" destId="{0DBDAD4D-CB41-48CB-9B4A-1584AFBCC14B}" srcOrd="0" destOrd="0" parTransId="{19E28BF6-08CE-476D-9AFA-2609D4511FCA}" sibTransId="{91C5EE79-EE62-46F4-94D8-A6FE470B8F23}"/>
    <dgm:cxn modelId="{BBEB5A6D-6886-4DD1-B64B-AD79344E3BFA}" type="presOf" srcId="{B3F0B602-C40F-4650-9F98-C237B73DE16D}" destId="{B207A3CB-6EB3-45FD-B07C-69F783D24733}" srcOrd="0" destOrd="0" presId="urn:microsoft.com/office/officeart/2005/8/layout/hProcess4"/>
    <dgm:cxn modelId="{01B74572-B856-4F4A-8C76-DE6733CD3319}" srcId="{5CD546B3-9E36-4766-84EE-1F88DF9FE137}" destId="{B94A4074-706D-4000-B62B-D9A942C4170B}" srcOrd="0" destOrd="0" parTransId="{166ECA71-119C-40AE-8B7A-EBEC98AEA296}" sibTransId="{C13A5EB5-8240-4BB0-AB0F-5D0423B9B969}"/>
    <dgm:cxn modelId="{2903CB5A-BB9C-491E-8951-BDE8BAC1CF36}" srcId="{5CD546B3-9E36-4766-84EE-1F88DF9FE137}" destId="{E76DB034-E0FC-4BBB-AD26-E710551851DB}" srcOrd="1" destOrd="0" parTransId="{E69A7E35-D840-43C8-87C9-73C80EFF36AD}" sibTransId="{A41CF28D-3196-4A44-A0D9-3420EC62BCAF}"/>
    <dgm:cxn modelId="{ADAA5580-86A6-47B4-AFFC-AB10AF1C62DB}" srcId="{7B5D513B-E081-4BAA-AA83-DD4599A40111}" destId="{548841B2-5F02-4D78-9B53-E3E98701D24B}" srcOrd="0" destOrd="0" parTransId="{0C30B395-684B-43ED-BC75-679AF35DEA47}" sibTransId="{BC96E8DB-3628-44F8-9BB3-A71729392D45}"/>
    <dgm:cxn modelId="{BDCF7583-F29E-4A97-A85D-DFB02E3C69E1}" type="presOf" srcId="{0F27A259-945C-4D3E-9985-BE59BA2E2BF3}" destId="{7432EB2A-CFCC-4554-9D16-DF16872546BA}" srcOrd="0" destOrd="0" presId="urn:microsoft.com/office/officeart/2005/8/layout/hProcess4"/>
    <dgm:cxn modelId="{49EABD86-C450-45B9-851C-7395047F2E1F}" type="presOf" srcId="{10508C2F-5214-4CE4-85A9-28B93CA2DD3E}" destId="{92F95056-35A8-4E97-B1F1-2D01D1F56244}" srcOrd="1" destOrd="0" presId="urn:microsoft.com/office/officeart/2005/8/layout/hProcess4"/>
    <dgm:cxn modelId="{6DBBB898-32AB-4D17-9121-ADCB9DCD352B}" type="presOf" srcId="{4D3DC290-3A19-400E-9E9A-A2023CA25181}" destId="{6A214177-599C-4530-908E-4A3D6F713973}" srcOrd="0" destOrd="0" presId="urn:microsoft.com/office/officeart/2005/8/layout/hProcess4"/>
    <dgm:cxn modelId="{50F9829C-DAF5-44B0-9D0D-BF079C86929E}" type="presOf" srcId="{CFC1FFDA-C923-4CDF-ABD5-507C76AACE7E}" destId="{01413089-2141-4154-BF82-0F37CEF59028}" srcOrd="1" destOrd="0" presId="urn:microsoft.com/office/officeart/2005/8/layout/hProcess4"/>
    <dgm:cxn modelId="{D748529D-5D15-400F-9906-01930F431789}" type="presOf" srcId="{19F58554-A44E-46A9-817D-28E507DDD917}" destId="{16C824AB-C9DD-48B0-B159-14A1C13F6902}" srcOrd="0" destOrd="0" presId="urn:microsoft.com/office/officeart/2005/8/layout/hProcess4"/>
    <dgm:cxn modelId="{21AE9D9D-A36E-4A54-9260-D0833B0B311A}" type="presOf" srcId="{0DBDAD4D-CB41-48CB-9B4A-1584AFBCC14B}" destId="{0BC94639-D89A-48E8-BC21-CCE43A7EE602}" srcOrd="0" destOrd="0" presId="urn:microsoft.com/office/officeart/2005/8/layout/hProcess4"/>
    <dgm:cxn modelId="{4136DA9E-4CA3-490B-BB28-1F82359A1FC7}" type="presOf" srcId="{5FB94128-EFD2-43F3-BF70-C46D596F4EDB}" destId="{E1736DC9-7DCD-49B7-8B75-F1A83928EDC8}" srcOrd="0" destOrd="0" presId="urn:microsoft.com/office/officeart/2005/8/layout/hProcess4"/>
    <dgm:cxn modelId="{96810EA1-7B92-4897-BC18-B54023D9CA2E}" type="presOf" srcId="{70BE18F4-E65C-4C6A-9DE2-7C0360AF7B58}" destId="{5553A97E-F360-4E57-B188-B581C8198562}" srcOrd="0" destOrd="0" presId="urn:microsoft.com/office/officeart/2005/8/layout/hProcess4"/>
    <dgm:cxn modelId="{E96850AC-4A64-4A61-9AAA-871D4DC315F2}" type="presOf" srcId="{0DBDAD4D-CB41-48CB-9B4A-1584AFBCC14B}" destId="{6DC4F55C-703E-40C8-A060-2AC68C76DA1D}" srcOrd="1" destOrd="0" presId="urn:microsoft.com/office/officeart/2005/8/layout/hProcess4"/>
    <dgm:cxn modelId="{7B9DE0C6-F696-449C-9C38-F027115ECD55}" type="presOf" srcId="{BCA319CE-5E7B-461A-8C5A-28C2D396C656}" destId="{233CC617-E00F-4A6F-AE7A-F43C036B82CE}" srcOrd="0" destOrd="0" presId="urn:microsoft.com/office/officeart/2005/8/layout/hProcess4"/>
    <dgm:cxn modelId="{0EC1F8CE-7E33-47B7-A70C-2C92CBF09AAF}" type="presOf" srcId="{E76DB034-E0FC-4BBB-AD26-E710551851DB}" destId="{B3233342-664F-4760-AD0B-34214B928CC3}" srcOrd="1" destOrd="1" presId="urn:microsoft.com/office/officeart/2005/8/layout/hProcess4"/>
    <dgm:cxn modelId="{673071CF-A19A-40A1-B2D6-AA0A906A27AA}" srcId="{FF25E642-882F-4E54-915A-66D4912A2706}" destId="{F01BE903-B1BC-4E25-AC30-099BE27E920C}" srcOrd="0" destOrd="0" parTransId="{422EFC14-D56C-40A9-A225-7239FD5B1122}" sibTransId="{DD4F8783-01BA-495F-AC91-02F17707E4C4}"/>
    <dgm:cxn modelId="{E81C33E7-AB02-4B95-A7B8-9A80E52A62CD}" srcId="{C942BECA-F52E-4142-B0AA-81AEE0078ECC}" destId="{CFC1FFDA-C923-4CDF-ABD5-507C76AACE7E}" srcOrd="0" destOrd="0" parTransId="{1A587231-BCF2-4CC1-BFB7-05982B3447EE}" sibTransId="{B4033C1A-8640-4824-8FD3-1197529E9477}"/>
    <dgm:cxn modelId="{4C4EBAEA-4B55-4448-9DE7-791CB8131027}" srcId="{B3F0B602-C40F-4650-9F98-C237B73DE16D}" destId="{C942BECA-F52E-4142-B0AA-81AEE0078ECC}" srcOrd="1" destOrd="0" parTransId="{E47B7802-4CAB-442E-AC8C-F5EAB8E069F6}" sibTransId="{70BE18F4-E65C-4C6A-9DE2-7C0360AF7B58}"/>
    <dgm:cxn modelId="{D3D76BEE-69F7-4C5F-84B4-F2BF21F5DFB0}" type="presOf" srcId="{548841B2-5F02-4D78-9B53-E3E98701D24B}" destId="{6F30BB37-0968-4677-8B44-1CA5754158F9}" srcOrd="0" destOrd="0" presId="urn:microsoft.com/office/officeart/2005/8/layout/hProcess4"/>
    <dgm:cxn modelId="{FA1890F3-EF7C-4974-A2C1-E2AA82A702AE}" type="presOf" srcId="{5CD546B3-9E36-4766-84EE-1F88DF9FE137}" destId="{693542FC-6A2B-45A6-93CF-FC2C24C392D2}" srcOrd="0" destOrd="0" presId="urn:microsoft.com/office/officeart/2005/8/layout/hProcess4"/>
    <dgm:cxn modelId="{63E582F9-4340-4771-8274-33FC23BC526C}" srcId="{B3F0B602-C40F-4650-9F98-C237B73DE16D}" destId="{5FB94128-EFD2-43F3-BF70-C46D596F4EDB}" srcOrd="2" destOrd="0" parTransId="{0AAAE6CA-FB6D-4E61-856F-E1ED06A39C7B}" sibTransId="{81E8E312-133F-41EB-82EC-DEACFC9BFEE3}"/>
    <dgm:cxn modelId="{E517CBFD-55DA-4053-83B3-56760E9FFEA5}" type="presOf" srcId="{F01BE903-B1BC-4E25-AC30-099BE27E920C}" destId="{95E96292-5F13-4070-856C-97059AD590FF}" srcOrd="0" destOrd="0" presId="urn:microsoft.com/office/officeart/2005/8/layout/hProcess4"/>
    <dgm:cxn modelId="{67D4DBFF-A550-4FCE-843D-D8802F0F9015}" srcId="{B3F0B602-C40F-4650-9F98-C237B73DE16D}" destId="{7B5D513B-E081-4BAA-AA83-DD4599A40111}" srcOrd="3" destOrd="0" parTransId="{E8340252-7983-4B58-A596-CF37A77422DB}" sibTransId="{19F58554-A44E-46A9-817D-28E507DDD917}"/>
    <dgm:cxn modelId="{8544E6CA-DB7F-4E40-AEE1-13F0AF875334}" type="presParOf" srcId="{B207A3CB-6EB3-45FD-B07C-69F783D24733}" destId="{A513ABB8-71B1-41A2-BBB2-6A5E2855F7BF}" srcOrd="0" destOrd="0" presId="urn:microsoft.com/office/officeart/2005/8/layout/hProcess4"/>
    <dgm:cxn modelId="{4866077B-EE68-48F7-8B11-3D2EC55A11BF}" type="presParOf" srcId="{B207A3CB-6EB3-45FD-B07C-69F783D24733}" destId="{115F0550-8EFE-4A65-9263-53E1B4BCD8AA}" srcOrd="1" destOrd="0" presId="urn:microsoft.com/office/officeart/2005/8/layout/hProcess4"/>
    <dgm:cxn modelId="{D473417C-AF31-49B8-83E4-800511F22249}" type="presParOf" srcId="{B207A3CB-6EB3-45FD-B07C-69F783D24733}" destId="{0703FF0F-845D-4A78-B15C-001FDFA27565}" srcOrd="2" destOrd="0" presId="urn:microsoft.com/office/officeart/2005/8/layout/hProcess4"/>
    <dgm:cxn modelId="{DF2A6F6F-0899-437F-8DB6-5496D6CA434B}" type="presParOf" srcId="{0703FF0F-845D-4A78-B15C-001FDFA27565}" destId="{75B3134C-92A3-4C38-93CA-B72539F9C99B}" srcOrd="0" destOrd="0" presId="urn:microsoft.com/office/officeart/2005/8/layout/hProcess4"/>
    <dgm:cxn modelId="{29B2B477-7D2A-404C-8CE6-F3E7D0E6D54E}" type="presParOf" srcId="{75B3134C-92A3-4C38-93CA-B72539F9C99B}" destId="{43426F21-3FB1-4C4E-BBF4-A20D6D39F909}" srcOrd="0" destOrd="0" presId="urn:microsoft.com/office/officeart/2005/8/layout/hProcess4"/>
    <dgm:cxn modelId="{9952C556-E128-44FA-B51C-A0BA3AC1E8EB}" type="presParOf" srcId="{75B3134C-92A3-4C38-93CA-B72539F9C99B}" destId="{9C782E51-4335-4A09-A987-556BC58D9B33}" srcOrd="1" destOrd="0" presId="urn:microsoft.com/office/officeart/2005/8/layout/hProcess4"/>
    <dgm:cxn modelId="{4A978A9B-ADBE-4DFA-A3A4-B197A3F5D392}" type="presParOf" srcId="{75B3134C-92A3-4C38-93CA-B72539F9C99B}" destId="{B3233342-664F-4760-AD0B-34214B928CC3}" srcOrd="2" destOrd="0" presId="urn:microsoft.com/office/officeart/2005/8/layout/hProcess4"/>
    <dgm:cxn modelId="{5BB29D02-8A40-4A8E-9A98-5A8162FE00A5}" type="presParOf" srcId="{75B3134C-92A3-4C38-93CA-B72539F9C99B}" destId="{693542FC-6A2B-45A6-93CF-FC2C24C392D2}" srcOrd="3" destOrd="0" presId="urn:microsoft.com/office/officeart/2005/8/layout/hProcess4"/>
    <dgm:cxn modelId="{10D558C4-C0F9-44F9-AC7A-6D28AB23CA4F}" type="presParOf" srcId="{75B3134C-92A3-4C38-93CA-B72539F9C99B}" destId="{2CFFB955-659B-4BE9-A32B-CA3EB5F46B36}" srcOrd="4" destOrd="0" presId="urn:microsoft.com/office/officeart/2005/8/layout/hProcess4"/>
    <dgm:cxn modelId="{06A50988-12D0-4DE7-9C77-951584199C83}" type="presParOf" srcId="{0703FF0F-845D-4A78-B15C-001FDFA27565}" destId="{233CC617-E00F-4A6F-AE7A-F43C036B82CE}" srcOrd="1" destOrd="0" presId="urn:microsoft.com/office/officeart/2005/8/layout/hProcess4"/>
    <dgm:cxn modelId="{05B3B3C1-7268-478B-A841-113DD81002C4}" type="presParOf" srcId="{0703FF0F-845D-4A78-B15C-001FDFA27565}" destId="{DF870838-2941-4CC4-A5B4-C6337EF6C577}" srcOrd="2" destOrd="0" presId="urn:microsoft.com/office/officeart/2005/8/layout/hProcess4"/>
    <dgm:cxn modelId="{1D1E59F8-5A1D-4ABF-8CD6-AFB68BDABF71}" type="presParOf" srcId="{DF870838-2941-4CC4-A5B4-C6337EF6C577}" destId="{69E89387-ECC5-4F78-ACE1-CBC0BDFFAC00}" srcOrd="0" destOrd="0" presId="urn:microsoft.com/office/officeart/2005/8/layout/hProcess4"/>
    <dgm:cxn modelId="{132A6ECA-A590-4B06-8D48-F16864C992B1}" type="presParOf" srcId="{DF870838-2941-4CC4-A5B4-C6337EF6C577}" destId="{38F9E7E0-8C74-4C97-BF42-966A67355D45}" srcOrd="1" destOrd="0" presId="urn:microsoft.com/office/officeart/2005/8/layout/hProcess4"/>
    <dgm:cxn modelId="{5E81C30E-2CAA-4519-A058-28A84764546C}" type="presParOf" srcId="{DF870838-2941-4CC4-A5B4-C6337EF6C577}" destId="{01413089-2141-4154-BF82-0F37CEF59028}" srcOrd="2" destOrd="0" presId="urn:microsoft.com/office/officeart/2005/8/layout/hProcess4"/>
    <dgm:cxn modelId="{4E78FFA1-F2A0-498D-8E9D-E058EEA6B95F}" type="presParOf" srcId="{DF870838-2941-4CC4-A5B4-C6337EF6C577}" destId="{936686DC-8713-4C36-85B6-5FD9A12AF19E}" srcOrd="3" destOrd="0" presId="urn:microsoft.com/office/officeart/2005/8/layout/hProcess4"/>
    <dgm:cxn modelId="{30EFDA67-4749-468C-8DA5-E5F7FEEA76C9}" type="presParOf" srcId="{DF870838-2941-4CC4-A5B4-C6337EF6C577}" destId="{BEA0DEB8-E6A6-4D8F-8B38-B160D40C49CD}" srcOrd="4" destOrd="0" presId="urn:microsoft.com/office/officeart/2005/8/layout/hProcess4"/>
    <dgm:cxn modelId="{32D05C38-5D83-41C6-96D2-429A41F6FC44}" type="presParOf" srcId="{0703FF0F-845D-4A78-B15C-001FDFA27565}" destId="{5553A97E-F360-4E57-B188-B581C8198562}" srcOrd="3" destOrd="0" presId="urn:microsoft.com/office/officeart/2005/8/layout/hProcess4"/>
    <dgm:cxn modelId="{2E2C5704-1526-4079-A96E-CB9EBA1375D5}" type="presParOf" srcId="{0703FF0F-845D-4A78-B15C-001FDFA27565}" destId="{C6DB6F1B-A471-4299-AC89-9C3294E9535B}" srcOrd="4" destOrd="0" presId="urn:microsoft.com/office/officeart/2005/8/layout/hProcess4"/>
    <dgm:cxn modelId="{07555016-6CC5-48A7-92B0-F4A1AC35C781}" type="presParOf" srcId="{C6DB6F1B-A471-4299-AC89-9C3294E9535B}" destId="{7F1F6DE5-181C-4A17-83A1-47541E227202}" srcOrd="0" destOrd="0" presId="urn:microsoft.com/office/officeart/2005/8/layout/hProcess4"/>
    <dgm:cxn modelId="{2DF6FD57-14B2-4349-A54B-A2AA3B2D4E05}" type="presParOf" srcId="{C6DB6F1B-A471-4299-AC89-9C3294E9535B}" destId="{DAD88A65-16B6-4529-B12E-6B677BE2ED77}" srcOrd="1" destOrd="0" presId="urn:microsoft.com/office/officeart/2005/8/layout/hProcess4"/>
    <dgm:cxn modelId="{16C758FB-E55B-4932-8355-443EF61F3E34}" type="presParOf" srcId="{C6DB6F1B-A471-4299-AC89-9C3294E9535B}" destId="{92F95056-35A8-4E97-B1F1-2D01D1F56244}" srcOrd="2" destOrd="0" presId="urn:microsoft.com/office/officeart/2005/8/layout/hProcess4"/>
    <dgm:cxn modelId="{A1E74831-1AE5-48DF-AB16-D821734363E1}" type="presParOf" srcId="{C6DB6F1B-A471-4299-AC89-9C3294E9535B}" destId="{E1736DC9-7DCD-49B7-8B75-F1A83928EDC8}" srcOrd="3" destOrd="0" presId="urn:microsoft.com/office/officeart/2005/8/layout/hProcess4"/>
    <dgm:cxn modelId="{C775F686-36C7-4D00-8C60-18E0ECB6182F}" type="presParOf" srcId="{C6DB6F1B-A471-4299-AC89-9C3294E9535B}" destId="{04A1DAE1-5EEF-4650-9900-F8C5EBABCCD2}" srcOrd="4" destOrd="0" presId="urn:microsoft.com/office/officeart/2005/8/layout/hProcess4"/>
    <dgm:cxn modelId="{04EFBFE7-2663-4437-8A28-B4BCF764E987}" type="presParOf" srcId="{0703FF0F-845D-4A78-B15C-001FDFA27565}" destId="{C7EEBE96-BF88-4FFD-8322-D67464427D7A}" srcOrd="5" destOrd="0" presId="urn:microsoft.com/office/officeart/2005/8/layout/hProcess4"/>
    <dgm:cxn modelId="{FE381DAD-E2AD-4CF8-8E46-ED183AF9CE67}" type="presParOf" srcId="{0703FF0F-845D-4A78-B15C-001FDFA27565}" destId="{BD9CEB77-0AE9-4EAB-971E-F4F3DA29D2BE}" srcOrd="6" destOrd="0" presId="urn:microsoft.com/office/officeart/2005/8/layout/hProcess4"/>
    <dgm:cxn modelId="{806C6623-00BF-40B3-8169-CBD36A12355B}" type="presParOf" srcId="{BD9CEB77-0AE9-4EAB-971E-F4F3DA29D2BE}" destId="{D801972E-C504-4CEC-BF1A-1DDC15AB827E}" srcOrd="0" destOrd="0" presId="urn:microsoft.com/office/officeart/2005/8/layout/hProcess4"/>
    <dgm:cxn modelId="{86E53C85-26F5-4A35-965D-1BC4420CCFC8}" type="presParOf" srcId="{BD9CEB77-0AE9-4EAB-971E-F4F3DA29D2BE}" destId="{6F30BB37-0968-4677-8B44-1CA5754158F9}" srcOrd="1" destOrd="0" presId="urn:microsoft.com/office/officeart/2005/8/layout/hProcess4"/>
    <dgm:cxn modelId="{DF92D2EA-7928-41CC-8A49-0595CE874A75}" type="presParOf" srcId="{BD9CEB77-0AE9-4EAB-971E-F4F3DA29D2BE}" destId="{6FEACC3F-7B1C-4640-A969-3E69625C0336}" srcOrd="2" destOrd="0" presId="urn:microsoft.com/office/officeart/2005/8/layout/hProcess4"/>
    <dgm:cxn modelId="{B53D8229-C1EF-4747-8BA5-ED65F292BC42}" type="presParOf" srcId="{BD9CEB77-0AE9-4EAB-971E-F4F3DA29D2BE}" destId="{56C1B2EB-8573-439C-99BD-B42FB127D17B}" srcOrd="3" destOrd="0" presId="urn:microsoft.com/office/officeart/2005/8/layout/hProcess4"/>
    <dgm:cxn modelId="{A0EDA98A-3CA9-4C1D-A3DD-744695AEC10E}" type="presParOf" srcId="{BD9CEB77-0AE9-4EAB-971E-F4F3DA29D2BE}" destId="{A3D0BCA4-0915-4782-9EF1-5281CC961CE2}" srcOrd="4" destOrd="0" presId="urn:microsoft.com/office/officeart/2005/8/layout/hProcess4"/>
    <dgm:cxn modelId="{E7BE6498-173C-44B9-900A-FDD2D9973F49}" type="presParOf" srcId="{0703FF0F-845D-4A78-B15C-001FDFA27565}" destId="{16C824AB-C9DD-48B0-B159-14A1C13F6902}" srcOrd="7" destOrd="0" presId="urn:microsoft.com/office/officeart/2005/8/layout/hProcess4"/>
    <dgm:cxn modelId="{39E02639-F4A1-4E6B-B0EA-A6442CCB8D60}" type="presParOf" srcId="{0703FF0F-845D-4A78-B15C-001FDFA27565}" destId="{985AFEA5-3630-4CD7-8C19-5BD14EB9F792}" srcOrd="8" destOrd="0" presId="urn:microsoft.com/office/officeart/2005/8/layout/hProcess4"/>
    <dgm:cxn modelId="{42109B1A-1A25-49F8-8F0C-D2A3A1A15FD8}" type="presParOf" srcId="{985AFEA5-3630-4CD7-8C19-5BD14EB9F792}" destId="{BD0A7E02-A689-48B4-85C7-EC698808AF25}" srcOrd="0" destOrd="0" presId="urn:microsoft.com/office/officeart/2005/8/layout/hProcess4"/>
    <dgm:cxn modelId="{93BB8EAE-2B56-4DD8-89BD-E1F65F13D4E7}" type="presParOf" srcId="{985AFEA5-3630-4CD7-8C19-5BD14EB9F792}" destId="{95E96292-5F13-4070-856C-97059AD590FF}" srcOrd="1" destOrd="0" presId="urn:microsoft.com/office/officeart/2005/8/layout/hProcess4"/>
    <dgm:cxn modelId="{6668F2F9-455E-424C-AE45-CF53575620CF}" type="presParOf" srcId="{985AFEA5-3630-4CD7-8C19-5BD14EB9F792}" destId="{78CDDC20-7C2F-4BA4-A370-9530E4907455}" srcOrd="2" destOrd="0" presId="urn:microsoft.com/office/officeart/2005/8/layout/hProcess4"/>
    <dgm:cxn modelId="{825D3CA4-E8B5-42D7-8479-05EFD3CF613B}" type="presParOf" srcId="{985AFEA5-3630-4CD7-8C19-5BD14EB9F792}" destId="{993BA040-191A-410B-83DF-CCA9D1E3D4DB}" srcOrd="3" destOrd="0" presId="urn:microsoft.com/office/officeart/2005/8/layout/hProcess4"/>
    <dgm:cxn modelId="{484FEEAE-BEA0-4B54-B710-54177562D100}" type="presParOf" srcId="{985AFEA5-3630-4CD7-8C19-5BD14EB9F792}" destId="{656D4607-BACB-42E8-B72C-9E271906CE6B}" srcOrd="4" destOrd="0" presId="urn:microsoft.com/office/officeart/2005/8/layout/hProcess4"/>
    <dgm:cxn modelId="{1EBB10E8-13E8-4162-89A3-7187480B490B}" type="presParOf" srcId="{0703FF0F-845D-4A78-B15C-001FDFA27565}" destId="{7432EB2A-CFCC-4554-9D16-DF16872546BA}" srcOrd="9" destOrd="0" presId="urn:microsoft.com/office/officeart/2005/8/layout/hProcess4"/>
    <dgm:cxn modelId="{AEDFFCE4-C56B-479A-9493-AB31DE451451}" type="presParOf" srcId="{0703FF0F-845D-4A78-B15C-001FDFA27565}" destId="{06EB50E3-5548-4318-9150-F68DE29D05A5}" srcOrd="10" destOrd="0" presId="urn:microsoft.com/office/officeart/2005/8/layout/hProcess4"/>
    <dgm:cxn modelId="{3932808A-6B35-48D5-BE97-7970E2905549}" type="presParOf" srcId="{06EB50E3-5548-4318-9150-F68DE29D05A5}" destId="{29FA43E9-4523-453A-9A83-DD1CE6B93BDF}" srcOrd="0" destOrd="0" presId="urn:microsoft.com/office/officeart/2005/8/layout/hProcess4"/>
    <dgm:cxn modelId="{05CA60FD-E304-4460-B5A1-FAF2ABC765BB}" type="presParOf" srcId="{06EB50E3-5548-4318-9150-F68DE29D05A5}" destId="{0BC94639-D89A-48E8-BC21-CCE43A7EE602}" srcOrd="1" destOrd="0" presId="urn:microsoft.com/office/officeart/2005/8/layout/hProcess4"/>
    <dgm:cxn modelId="{3D5BA961-C4EA-4E5B-AAAD-D1445C241AA7}" type="presParOf" srcId="{06EB50E3-5548-4318-9150-F68DE29D05A5}" destId="{6DC4F55C-703E-40C8-A060-2AC68C76DA1D}" srcOrd="2" destOrd="0" presId="urn:microsoft.com/office/officeart/2005/8/layout/hProcess4"/>
    <dgm:cxn modelId="{D8B200F3-5371-4725-9844-F4C19DBC03F0}" type="presParOf" srcId="{06EB50E3-5548-4318-9150-F68DE29D05A5}" destId="{6A214177-599C-4530-908E-4A3D6F713973}" srcOrd="3" destOrd="0" presId="urn:microsoft.com/office/officeart/2005/8/layout/hProcess4"/>
    <dgm:cxn modelId="{D48D3DFD-80BD-4F8D-BD90-B67A132CDD59}" type="presParOf" srcId="{06EB50E3-5548-4318-9150-F68DE29D05A5}" destId="{2174E36F-9F85-4656-AFEC-E5D9FE59A4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25A6-97CB-49BC-99DD-56C626174AA5}">
      <dsp:nvSpPr>
        <dsp:cNvPr id="0" name=""/>
        <dsp:cNvSpPr/>
      </dsp:nvSpPr>
      <dsp:spPr>
        <a:xfrm>
          <a:off x="2845967" y="1830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TRAVAIL DE CLUSTER RÉGIONAL</a:t>
          </a:r>
        </a:p>
      </dsp:txBody>
      <dsp:txXfrm>
        <a:off x="3047660" y="203523"/>
        <a:ext cx="973862" cy="973862"/>
      </dsp:txXfrm>
    </dsp:sp>
    <dsp:sp modelId="{ED4E8CB4-23BB-4928-B253-7383618EF46A}">
      <dsp:nvSpPr>
        <dsp:cNvPr id="0" name=""/>
        <dsp:cNvSpPr/>
      </dsp:nvSpPr>
      <dsp:spPr>
        <a:xfrm rot="1800000">
          <a:off x="4238329" y="970315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4245706" y="1035748"/>
        <a:ext cx="256962" cy="278893"/>
      </dsp:txXfrm>
    </dsp:sp>
    <dsp:sp modelId="{E68C53BA-237B-4AB3-ABD3-3AC0ABCC80AE}">
      <dsp:nvSpPr>
        <dsp:cNvPr id="0" name=""/>
        <dsp:cNvSpPr/>
      </dsp:nvSpPr>
      <dsp:spPr>
        <a:xfrm>
          <a:off x="4638526" y="1036764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EXPÉRIMENTATION COLLECTIVE</a:t>
          </a:r>
        </a:p>
      </dsp:txBody>
      <dsp:txXfrm>
        <a:off x="4840219" y="1238457"/>
        <a:ext cx="973862" cy="973862"/>
      </dsp:txXfrm>
    </dsp:sp>
    <dsp:sp modelId="{56E69292-2A93-4B8C-BEAB-8D775E19374F}">
      <dsp:nvSpPr>
        <dsp:cNvPr id="0" name=""/>
        <dsp:cNvSpPr/>
      </dsp:nvSpPr>
      <dsp:spPr>
        <a:xfrm rot="5400000">
          <a:off x="5143605" y="2517522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5198668" y="2555423"/>
        <a:ext cx="256962" cy="278893"/>
      </dsp:txXfrm>
    </dsp:sp>
    <dsp:sp modelId="{1807EBE6-D28F-4722-B5B1-F776DE4C8E41}">
      <dsp:nvSpPr>
        <dsp:cNvPr id="0" name=""/>
        <dsp:cNvSpPr/>
      </dsp:nvSpPr>
      <dsp:spPr>
        <a:xfrm>
          <a:off x="4638526" y="3106632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GUIDE D’UTILISATION D’ACTS À TRAVERS LA PRATIQUE</a:t>
          </a:r>
          <a:endParaRPr lang="es-ES" sz="1200" b="1" kern="1200" dirty="0"/>
        </a:p>
      </dsp:txBody>
      <dsp:txXfrm>
        <a:off x="4840219" y="3308325"/>
        <a:ext cx="973862" cy="973862"/>
      </dsp:txXfrm>
    </dsp:sp>
    <dsp:sp modelId="{CA002FC4-2312-43BD-984D-F00595134F01}">
      <dsp:nvSpPr>
        <dsp:cNvPr id="0" name=""/>
        <dsp:cNvSpPr/>
      </dsp:nvSpPr>
      <dsp:spPr>
        <a:xfrm rot="9000000">
          <a:off x="4256323" y="4075118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4359072" y="4140551"/>
        <a:ext cx="256962" cy="278893"/>
      </dsp:txXfrm>
    </dsp:sp>
    <dsp:sp modelId="{C6A66791-83E0-43DD-A6D3-DC358CD341E8}">
      <dsp:nvSpPr>
        <dsp:cNvPr id="0" name=""/>
        <dsp:cNvSpPr/>
      </dsp:nvSpPr>
      <dsp:spPr>
        <a:xfrm>
          <a:off x="2845967" y="4141566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ORIENTATION NATIONALE</a:t>
          </a:r>
        </a:p>
      </dsp:txBody>
      <dsp:txXfrm>
        <a:off x="3047660" y="4343259"/>
        <a:ext cx="973862" cy="973862"/>
      </dsp:txXfrm>
    </dsp:sp>
    <dsp:sp modelId="{764EA05D-90CB-4972-8B18-864CBDB5AF04}">
      <dsp:nvSpPr>
        <dsp:cNvPr id="0" name=""/>
        <dsp:cNvSpPr/>
      </dsp:nvSpPr>
      <dsp:spPr>
        <a:xfrm rot="12600000">
          <a:off x="2463765" y="4085507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2566514" y="4206003"/>
        <a:ext cx="256962" cy="278893"/>
      </dsp:txXfrm>
    </dsp:sp>
    <dsp:sp modelId="{6FD99256-4DB2-40D4-9346-25BF1BE1D4C0}">
      <dsp:nvSpPr>
        <dsp:cNvPr id="0" name=""/>
        <dsp:cNvSpPr/>
      </dsp:nvSpPr>
      <dsp:spPr>
        <a:xfrm>
          <a:off x="1053408" y="3106632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REFLECTION INSTITUT. </a:t>
          </a:r>
        </a:p>
      </dsp:txBody>
      <dsp:txXfrm>
        <a:off x="1255101" y="3308325"/>
        <a:ext cx="973862" cy="973862"/>
      </dsp:txXfrm>
    </dsp:sp>
    <dsp:sp modelId="{3F0BDB70-F243-437C-903F-AF016F3F99F1}">
      <dsp:nvSpPr>
        <dsp:cNvPr id="0" name=""/>
        <dsp:cNvSpPr/>
      </dsp:nvSpPr>
      <dsp:spPr>
        <a:xfrm rot="16200000">
          <a:off x="1558488" y="2538301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1613551" y="2686328"/>
        <a:ext cx="256962" cy="278893"/>
      </dsp:txXfrm>
    </dsp:sp>
    <dsp:sp modelId="{702F7345-C654-4766-BEBD-C5B641A80B5C}">
      <dsp:nvSpPr>
        <dsp:cNvPr id="0" name=""/>
        <dsp:cNvSpPr/>
      </dsp:nvSpPr>
      <dsp:spPr>
        <a:xfrm>
          <a:off x="1053408" y="1036764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DIALOGUE ENTRE SYSTÈMES ET RÉGIONS</a:t>
          </a:r>
          <a:endParaRPr lang="es-ES" sz="1500" b="1" kern="1200" dirty="0"/>
        </a:p>
      </dsp:txBody>
      <dsp:txXfrm>
        <a:off x="1255101" y="1238457"/>
        <a:ext cx="973862" cy="973862"/>
      </dsp:txXfrm>
    </dsp:sp>
    <dsp:sp modelId="{EE40483E-CC11-4871-94F6-066F2E987200}">
      <dsp:nvSpPr>
        <dsp:cNvPr id="0" name=""/>
        <dsp:cNvSpPr/>
      </dsp:nvSpPr>
      <dsp:spPr>
        <a:xfrm rot="19800000">
          <a:off x="2445770" y="980705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2453147" y="1101201"/>
        <a:ext cx="256962" cy="278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9E69-C3C0-48A3-8949-3253FA46C28D}">
      <dsp:nvSpPr>
        <dsp:cNvPr id="0" name=""/>
        <dsp:cNvSpPr/>
      </dsp:nvSpPr>
      <dsp:spPr>
        <a:xfrm>
          <a:off x="287573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Mai 2026</a:t>
          </a:r>
        </a:p>
      </dsp:txBody>
      <dsp:txXfrm>
        <a:off x="317896" y="2307953"/>
        <a:ext cx="1387959" cy="560526"/>
      </dsp:txXfrm>
    </dsp:sp>
    <dsp:sp modelId="{A8D2DE7A-25D5-4714-9C3B-AB8083B30269}">
      <dsp:nvSpPr>
        <dsp:cNvPr id="0" name=""/>
        <dsp:cNvSpPr/>
      </dsp:nvSpPr>
      <dsp:spPr>
        <a:xfrm>
          <a:off x="5900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Module 0 | Module d’intégration : </a:t>
          </a:r>
          <a:r>
            <a:rPr lang="fr-FR" sz="1400" b="1" kern="1200" dirty="0">
              <a:solidFill>
                <a:srgbClr val="FF0000"/>
              </a:solidFill>
            </a:rPr>
            <a:t>Intégration et coopération</a:t>
          </a:r>
          <a:r>
            <a:rPr lang="fr-FR" sz="1400" b="1" kern="1200" dirty="0"/>
            <a:t> régionale et continentale dans l’enseignement supérieur en Afrique. Le rôle des systèmes de transfert de crédits.</a:t>
          </a:r>
          <a:endParaRPr lang="en-GB" sz="1400" kern="1200" dirty="0"/>
        </a:p>
      </dsp:txBody>
      <dsp:txXfrm>
        <a:off x="5900" y="0"/>
        <a:ext cx="2011951" cy="1656458"/>
      </dsp:txXfrm>
    </dsp:sp>
    <dsp:sp modelId="{E2B1D1A4-AB83-4E69-B54B-C5BCCDB8BB41}">
      <dsp:nvSpPr>
        <dsp:cNvPr id="0" name=""/>
        <dsp:cNvSpPr/>
      </dsp:nvSpPr>
      <dsp:spPr>
        <a:xfrm>
          <a:off x="1736178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A65ED-4E49-4BB5-9281-90691BA46157}">
      <dsp:nvSpPr>
        <dsp:cNvPr id="0" name=""/>
        <dsp:cNvSpPr/>
      </dsp:nvSpPr>
      <dsp:spPr>
        <a:xfrm>
          <a:off x="1011876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62E4B-EB4B-4C48-BE35-B7CE58D0803F}">
      <dsp:nvSpPr>
        <dsp:cNvPr id="0" name=""/>
        <dsp:cNvSpPr/>
      </dsp:nvSpPr>
      <dsp:spPr>
        <a:xfrm>
          <a:off x="2299525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Juin 2026</a:t>
          </a:r>
        </a:p>
      </dsp:txBody>
      <dsp:txXfrm>
        <a:off x="2329848" y="2307953"/>
        <a:ext cx="1387959" cy="560526"/>
      </dsp:txXfrm>
    </dsp:sp>
    <dsp:sp modelId="{A5F802B5-68F3-43E5-BF1E-2FDF0D04AD72}">
      <dsp:nvSpPr>
        <dsp:cNvPr id="0" name=""/>
        <dsp:cNvSpPr/>
      </dsp:nvSpPr>
      <dsp:spPr>
        <a:xfrm>
          <a:off x="2017852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Module 1 | </a:t>
          </a:r>
          <a:r>
            <a:rPr lang="fr-FR" sz="1400" b="1" kern="1200" dirty="0">
              <a:solidFill>
                <a:srgbClr val="FF0000"/>
              </a:solidFill>
            </a:rPr>
            <a:t>Crédits</a:t>
          </a:r>
          <a:r>
            <a:rPr lang="fr-FR" sz="1400" b="1" kern="1200" dirty="0"/>
            <a:t> académiques et </a:t>
          </a:r>
          <a:r>
            <a:rPr lang="fr-FR" sz="1400" b="1" kern="1200" dirty="0">
              <a:solidFill>
                <a:srgbClr val="FF0000"/>
              </a:solidFill>
            </a:rPr>
            <a:t>programmes</a:t>
          </a:r>
          <a:r>
            <a:rPr lang="fr-FR" sz="1400" b="1" kern="1200" dirty="0"/>
            <a:t> d’études</a:t>
          </a:r>
          <a:endParaRPr lang="en-GB" sz="1400" kern="1200" dirty="0"/>
        </a:p>
      </dsp:txBody>
      <dsp:txXfrm>
        <a:off x="2017852" y="3519975"/>
        <a:ext cx="2011951" cy="1656458"/>
      </dsp:txXfrm>
    </dsp:sp>
    <dsp:sp modelId="{5175D7CB-B897-4408-9C82-C1A3727FE419}">
      <dsp:nvSpPr>
        <dsp:cNvPr id="0" name=""/>
        <dsp:cNvSpPr/>
      </dsp:nvSpPr>
      <dsp:spPr>
        <a:xfrm>
          <a:off x="3748130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4E7E0-FE7F-4213-8BA4-C564122F7250}">
      <dsp:nvSpPr>
        <dsp:cNvPr id="0" name=""/>
        <dsp:cNvSpPr/>
      </dsp:nvSpPr>
      <dsp:spPr>
        <a:xfrm>
          <a:off x="3023828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46215-0D4E-49E3-9948-8F61DD0A0218}">
      <dsp:nvSpPr>
        <dsp:cNvPr id="0" name=""/>
        <dsp:cNvSpPr/>
      </dsp:nvSpPr>
      <dsp:spPr>
        <a:xfrm>
          <a:off x="4311477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Juillet 2026</a:t>
          </a:r>
        </a:p>
      </dsp:txBody>
      <dsp:txXfrm>
        <a:off x="4341800" y="2307953"/>
        <a:ext cx="1387959" cy="560526"/>
      </dsp:txXfrm>
    </dsp:sp>
    <dsp:sp modelId="{4FE865D1-E56D-47D1-AA60-8568257B2739}">
      <dsp:nvSpPr>
        <dsp:cNvPr id="0" name=""/>
        <dsp:cNvSpPr/>
      </dsp:nvSpPr>
      <dsp:spPr>
        <a:xfrm>
          <a:off x="4029804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Module 2 | Comprendre et cartographier la </a:t>
          </a:r>
          <a:r>
            <a:rPr lang="fr-FR" sz="1400" b="1" kern="1200" dirty="0">
              <a:solidFill>
                <a:srgbClr val="FF0000"/>
              </a:solidFill>
            </a:rPr>
            <a:t>mobilité</a:t>
          </a:r>
          <a:r>
            <a:rPr lang="fr-FR" sz="1400" b="1" kern="1200" dirty="0"/>
            <a:t> : un problème quantitatif ou qualitatif ?</a:t>
          </a:r>
          <a:endParaRPr lang="en-GB" sz="1400" kern="1200" dirty="0"/>
        </a:p>
      </dsp:txBody>
      <dsp:txXfrm>
        <a:off x="4029804" y="0"/>
        <a:ext cx="2011951" cy="1656458"/>
      </dsp:txXfrm>
    </dsp:sp>
    <dsp:sp modelId="{00515816-F975-4EAB-9342-A58E8B0B74D7}">
      <dsp:nvSpPr>
        <dsp:cNvPr id="0" name=""/>
        <dsp:cNvSpPr/>
      </dsp:nvSpPr>
      <dsp:spPr>
        <a:xfrm>
          <a:off x="5760082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C469-75B4-42FD-9766-2633423F10AD}">
      <dsp:nvSpPr>
        <dsp:cNvPr id="0" name=""/>
        <dsp:cNvSpPr/>
      </dsp:nvSpPr>
      <dsp:spPr>
        <a:xfrm>
          <a:off x="5035780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0C9F5-567B-4EB8-959F-B97A38BDF167}">
      <dsp:nvSpPr>
        <dsp:cNvPr id="0" name=""/>
        <dsp:cNvSpPr/>
      </dsp:nvSpPr>
      <dsp:spPr>
        <a:xfrm>
          <a:off x="6323429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 err="1"/>
            <a:t>Septembre</a:t>
          </a:r>
          <a:r>
            <a:rPr lang="en-GB" sz="1600" kern="1200" dirty="0"/>
            <a:t> 2026</a:t>
          </a:r>
        </a:p>
      </dsp:txBody>
      <dsp:txXfrm>
        <a:off x="6353752" y="2307953"/>
        <a:ext cx="1387959" cy="560526"/>
      </dsp:txXfrm>
    </dsp:sp>
    <dsp:sp modelId="{F38D2EEC-F395-4037-BE71-53B6736FD558}">
      <dsp:nvSpPr>
        <dsp:cNvPr id="0" name=""/>
        <dsp:cNvSpPr/>
      </dsp:nvSpPr>
      <dsp:spPr>
        <a:xfrm>
          <a:off x="6041755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Module 3 | Systèmes et pratiques internationaux/institutionnels de </a:t>
          </a:r>
          <a:r>
            <a:rPr lang="fr-FR" sz="1400" b="1" kern="1200" dirty="0">
              <a:solidFill>
                <a:srgbClr val="FF0000"/>
              </a:solidFill>
            </a:rPr>
            <a:t>reconnaissance</a:t>
          </a:r>
          <a:r>
            <a:rPr lang="fr-FR" sz="1400" b="1" kern="1200" dirty="0"/>
            <a:t> : comment et dans quelle mesure des instruments spécifiques (relevés de notes, résultats d’apprentissage, accords d’apprentissage...) sont nécessaires.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6041755" y="3519975"/>
        <a:ext cx="2011951" cy="1656458"/>
      </dsp:txXfrm>
    </dsp:sp>
    <dsp:sp modelId="{419AE95F-465B-4E7D-A0F2-155774A1FC05}">
      <dsp:nvSpPr>
        <dsp:cNvPr id="0" name=""/>
        <dsp:cNvSpPr/>
      </dsp:nvSpPr>
      <dsp:spPr>
        <a:xfrm>
          <a:off x="7772034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61B4F-75EA-469F-93C3-A3806BB54F36}">
      <dsp:nvSpPr>
        <dsp:cNvPr id="0" name=""/>
        <dsp:cNvSpPr/>
      </dsp:nvSpPr>
      <dsp:spPr>
        <a:xfrm>
          <a:off x="7047731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A27B3-72D5-4C44-9C1C-DE70406A4E74}">
      <dsp:nvSpPr>
        <dsp:cNvPr id="0" name=""/>
        <dsp:cNvSpPr/>
      </dsp:nvSpPr>
      <dsp:spPr>
        <a:xfrm>
          <a:off x="8335381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Octobre 2026</a:t>
          </a:r>
        </a:p>
      </dsp:txBody>
      <dsp:txXfrm>
        <a:off x="8365704" y="2307953"/>
        <a:ext cx="1387959" cy="560526"/>
      </dsp:txXfrm>
    </dsp:sp>
    <dsp:sp modelId="{4F9900C7-FFA3-4C2D-A80D-F1D8C6FA986B}">
      <dsp:nvSpPr>
        <dsp:cNvPr id="0" name=""/>
        <dsp:cNvSpPr/>
      </dsp:nvSpPr>
      <dsp:spPr>
        <a:xfrm>
          <a:off x="8053707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Session finale | Vers une reconnaissance intégrée et des </a:t>
          </a:r>
          <a:r>
            <a:rPr lang="fr-FR" sz="1400" b="1" kern="1200" dirty="0">
              <a:solidFill>
                <a:srgbClr val="FF0000"/>
              </a:solidFill>
            </a:rPr>
            <a:t>feuilles de route </a:t>
          </a:r>
          <a:r>
            <a:rPr lang="fr-FR" sz="1400" b="1" kern="1200" dirty="0"/>
            <a:t>de la mobilité : tirer parti de l’ACTS pour l’intégration continentale africaine</a:t>
          </a:r>
          <a:endParaRPr lang="en-GB" sz="1400" kern="1200" dirty="0"/>
        </a:p>
      </dsp:txBody>
      <dsp:txXfrm>
        <a:off x="8053707" y="0"/>
        <a:ext cx="2011951" cy="1656458"/>
      </dsp:txXfrm>
    </dsp:sp>
    <dsp:sp modelId="{61F48CAF-DEBC-4380-B396-00FE1E867032}">
      <dsp:nvSpPr>
        <dsp:cNvPr id="0" name=""/>
        <dsp:cNvSpPr/>
      </dsp:nvSpPr>
      <dsp:spPr>
        <a:xfrm>
          <a:off x="9783986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AC89A-5064-4597-BBBA-B8A47535774C}">
      <dsp:nvSpPr>
        <dsp:cNvPr id="0" name=""/>
        <dsp:cNvSpPr/>
      </dsp:nvSpPr>
      <dsp:spPr>
        <a:xfrm>
          <a:off x="9059683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F0AA3-90D5-4ED3-AF45-8EDC702047B2}">
      <dsp:nvSpPr>
        <dsp:cNvPr id="0" name=""/>
        <dsp:cNvSpPr/>
      </dsp:nvSpPr>
      <dsp:spPr>
        <a:xfrm>
          <a:off x="10347333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Juin 2027</a:t>
          </a:r>
        </a:p>
      </dsp:txBody>
      <dsp:txXfrm>
        <a:off x="10377656" y="2307953"/>
        <a:ext cx="1387959" cy="560526"/>
      </dsp:txXfrm>
    </dsp:sp>
    <dsp:sp modelId="{0C3C0498-0C1B-4052-82AF-47A7AFD8E7F4}">
      <dsp:nvSpPr>
        <dsp:cNvPr id="0" name=""/>
        <dsp:cNvSpPr/>
      </dsp:nvSpPr>
      <dsp:spPr>
        <a:xfrm>
          <a:off x="10065659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Session de suivi en présentiel : validation du </a:t>
          </a:r>
          <a:r>
            <a:rPr lang="fr-FR" sz="1400" b="1" kern="1200" dirty="0">
              <a:solidFill>
                <a:srgbClr val="FF0000"/>
              </a:solidFill>
            </a:rPr>
            <a:t>Guide de l’utilisateur ACTS</a:t>
          </a:r>
          <a:r>
            <a:rPr lang="fr-FR" sz="1400" b="1" kern="1200" dirty="0"/>
            <a:t>, présentation de </a:t>
          </a:r>
          <a:r>
            <a:rPr lang="fr-FR" sz="1400" b="1" kern="1200" dirty="0">
              <a:solidFill>
                <a:srgbClr val="FF0000"/>
              </a:solidFill>
            </a:rPr>
            <a:t>l’Espace Virtuel ACTS</a:t>
          </a:r>
          <a:r>
            <a:rPr lang="fr-FR" sz="1400" b="1" kern="1200" dirty="0"/>
            <a:t>, lancement du </a:t>
          </a:r>
          <a:r>
            <a:rPr lang="fr-FR" sz="1400" b="1" kern="1200" dirty="0">
              <a:solidFill>
                <a:srgbClr val="FF0000"/>
              </a:solidFill>
            </a:rPr>
            <a:t>Réseau des ambassadeurs ACTS</a:t>
          </a:r>
          <a:endParaRPr lang="en-GB" sz="1400" b="1" kern="1200" dirty="0">
            <a:solidFill>
              <a:srgbClr val="FF0000"/>
            </a:solidFill>
          </a:endParaRPr>
        </a:p>
      </dsp:txBody>
      <dsp:txXfrm>
        <a:off x="10065659" y="3519975"/>
        <a:ext cx="2011951" cy="1656458"/>
      </dsp:txXfrm>
    </dsp:sp>
    <dsp:sp modelId="{06B60010-E2AD-41E5-BCAE-23C472ACD839}">
      <dsp:nvSpPr>
        <dsp:cNvPr id="0" name=""/>
        <dsp:cNvSpPr/>
      </dsp:nvSpPr>
      <dsp:spPr>
        <a:xfrm>
          <a:off x="11071635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82E51-4335-4A09-A987-556BC58D9B33}">
      <dsp:nvSpPr>
        <dsp:cNvPr id="0" name=""/>
        <dsp:cNvSpPr/>
      </dsp:nvSpPr>
      <dsp:spPr>
        <a:xfrm>
          <a:off x="3064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Lancement du module 0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Discussions</a:t>
          </a:r>
          <a:r>
            <a:rPr lang="es-ES" sz="1500" kern="1200" dirty="0"/>
            <a:t> </a:t>
          </a:r>
          <a:r>
            <a:rPr lang="es-ES" sz="1500" kern="1200" dirty="0" err="1"/>
            <a:t>régionales</a:t>
          </a:r>
          <a:endParaRPr lang="es-ES" sz="1500" kern="1200" dirty="0"/>
        </a:p>
      </dsp:txBody>
      <dsp:txXfrm>
        <a:off x="33629" y="2710573"/>
        <a:ext cx="1549176" cy="982428"/>
      </dsp:txXfrm>
    </dsp:sp>
    <dsp:sp modelId="{233CC617-E00F-4A6F-AE7A-F43C036B82CE}">
      <dsp:nvSpPr>
        <dsp:cNvPr id="0" name=""/>
        <dsp:cNvSpPr/>
      </dsp:nvSpPr>
      <dsp:spPr>
        <a:xfrm>
          <a:off x="915440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3542FC-6A2B-45A6-93CF-FC2C24C392D2}">
      <dsp:nvSpPr>
        <dsp:cNvPr id="0" name=""/>
        <dsp:cNvSpPr/>
      </dsp:nvSpPr>
      <dsp:spPr>
        <a:xfrm>
          <a:off x="360910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26 </a:t>
          </a:r>
          <a:r>
            <a:rPr lang="es-ES" sz="1700" kern="1200" dirty="0" err="1"/>
            <a:t>mai</a:t>
          </a:r>
          <a:endParaRPr lang="es-ES" sz="1700" kern="1200" dirty="0"/>
        </a:p>
      </dsp:txBody>
      <dsp:txXfrm>
        <a:off x="377582" y="3740238"/>
        <a:ext cx="1398039" cy="535869"/>
      </dsp:txXfrm>
    </dsp:sp>
    <dsp:sp modelId="{38F9E7E0-8C74-4C97-BF42-966A67355D45}">
      <dsp:nvSpPr>
        <dsp:cNvPr id="0" name=""/>
        <dsp:cNvSpPr/>
      </dsp:nvSpPr>
      <dsp:spPr>
        <a:xfrm>
          <a:off x="2034495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Module 1 Clusters anglophones et sud-africain</a:t>
          </a:r>
          <a:endParaRPr lang="es-ES" sz="1500" kern="1200" dirty="0"/>
        </a:p>
      </dsp:txBody>
      <dsp:txXfrm>
        <a:off x="2065060" y="2995180"/>
        <a:ext cx="1549176" cy="982428"/>
      </dsp:txXfrm>
    </dsp:sp>
    <dsp:sp modelId="{5553A97E-F360-4E57-B188-B581C8198562}">
      <dsp:nvSpPr>
        <dsp:cNvPr id="0" name=""/>
        <dsp:cNvSpPr/>
      </dsp:nvSpPr>
      <dsp:spPr>
        <a:xfrm>
          <a:off x="2933451" y="1876629"/>
          <a:ext cx="1942232" cy="1942232"/>
        </a:xfrm>
        <a:prstGeom prst="circularArrow">
          <a:avLst>
            <a:gd name="adj1" fmla="val 2619"/>
            <a:gd name="adj2" fmla="val 318252"/>
            <a:gd name="adj3" fmla="val 19506237"/>
            <a:gd name="adj4" fmla="val 12575511"/>
            <a:gd name="adj5" fmla="val 3055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6686DC-8713-4C36-85B6-5FD9A12AF19E}">
      <dsp:nvSpPr>
        <dsp:cNvPr id="0" name=""/>
        <dsp:cNvSpPr/>
      </dsp:nvSpPr>
      <dsp:spPr>
        <a:xfrm>
          <a:off x="2392341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8 </a:t>
          </a:r>
          <a:r>
            <a:rPr lang="es-ES" sz="1700" kern="1200" dirty="0" err="1"/>
            <a:t>juin</a:t>
          </a:r>
          <a:endParaRPr lang="es-ES" sz="1700" kern="1200" dirty="0"/>
        </a:p>
      </dsp:txBody>
      <dsp:txXfrm>
        <a:off x="2409013" y="2412073"/>
        <a:ext cx="1398039" cy="535869"/>
      </dsp:txXfrm>
    </dsp:sp>
    <dsp:sp modelId="{DAD88A65-16B6-4529-B12E-6B677BE2ED77}">
      <dsp:nvSpPr>
        <dsp:cNvPr id="0" name=""/>
        <dsp:cNvSpPr/>
      </dsp:nvSpPr>
      <dsp:spPr>
        <a:xfrm>
          <a:off x="4065926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Module 1 </a:t>
          </a:r>
          <a:r>
            <a:rPr lang="es-ES" sz="1900" kern="1200" dirty="0" err="1"/>
            <a:t>cluster</a:t>
          </a:r>
          <a:r>
            <a:rPr lang="es-ES" sz="1900" kern="1200" dirty="0"/>
            <a:t> </a:t>
          </a:r>
          <a:r>
            <a:rPr lang="es-ES" sz="1900" kern="1200" dirty="0" err="1"/>
            <a:t>francophone</a:t>
          </a:r>
          <a:endParaRPr lang="es-ES" sz="1900" kern="1200" dirty="0"/>
        </a:p>
      </dsp:txBody>
      <dsp:txXfrm>
        <a:off x="4096491" y="2710573"/>
        <a:ext cx="1549176" cy="982428"/>
      </dsp:txXfrm>
    </dsp:sp>
    <dsp:sp modelId="{C7EEBE96-BF88-4FFD-8322-D67464427D7A}">
      <dsp:nvSpPr>
        <dsp:cNvPr id="0" name=""/>
        <dsp:cNvSpPr/>
      </dsp:nvSpPr>
      <dsp:spPr>
        <a:xfrm>
          <a:off x="4978302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736DC9-7DCD-49B7-8B75-F1A83928EDC8}">
      <dsp:nvSpPr>
        <dsp:cNvPr id="0" name=""/>
        <dsp:cNvSpPr/>
      </dsp:nvSpPr>
      <dsp:spPr>
        <a:xfrm>
          <a:off x="4423772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9 </a:t>
          </a:r>
          <a:r>
            <a:rPr lang="es-ES" sz="1700" kern="1200" dirty="0" err="1"/>
            <a:t>juin</a:t>
          </a:r>
          <a:endParaRPr lang="es-ES" sz="1700" kern="1200" dirty="0"/>
        </a:p>
      </dsp:txBody>
      <dsp:txXfrm>
        <a:off x="4440444" y="3740238"/>
        <a:ext cx="1398039" cy="535869"/>
      </dsp:txXfrm>
    </dsp:sp>
    <dsp:sp modelId="{6F30BB37-0968-4677-8B44-1CA5754158F9}">
      <dsp:nvSpPr>
        <dsp:cNvPr id="0" name=""/>
        <dsp:cNvSpPr/>
      </dsp:nvSpPr>
      <dsp:spPr>
        <a:xfrm>
          <a:off x="6097357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Module 2 - </a:t>
          </a:r>
          <a:r>
            <a:rPr lang="es-ES" sz="2300" kern="1200" dirty="0" err="1"/>
            <a:t>Mobilité</a:t>
          </a:r>
          <a:endParaRPr lang="es-ES" sz="2300" kern="1200" dirty="0"/>
        </a:p>
      </dsp:txBody>
      <dsp:txXfrm>
        <a:off x="6127922" y="2995180"/>
        <a:ext cx="1549176" cy="982428"/>
      </dsp:txXfrm>
    </dsp:sp>
    <dsp:sp modelId="{16C824AB-C9DD-48B0-B159-14A1C13F6902}">
      <dsp:nvSpPr>
        <dsp:cNvPr id="0" name=""/>
        <dsp:cNvSpPr/>
      </dsp:nvSpPr>
      <dsp:spPr>
        <a:xfrm>
          <a:off x="6996313" y="1876629"/>
          <a:ext cx="1942232" cy="1942232"/>
        </a:xfrm>
        <a:prstGeom prst="circularArrow">
          <a:avLst>
            <a:gd name="adj1" fmla="val 2619"/>
            <a:gd name="adj2" fmla="val 318252"/>
            <a:gd name="adj3" fmla="val 19506237"/>
            <a:gd name="adj4" fmla="val 12575511"/>
            <a:gd name="adj5" fmla="val 3055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C1B2EB-8573-439C-99BD-B42FB127D17B}">
      <dsp:nvSpPr>
        <dsp:cNvPr id="0" name=""/>
        <dsp:cNvSpPr/>
      </dsp:nvSpPr>
      <dsp:spPr>
        <a:xfrm>
          <a:off x="6455203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14 </a:t>
          </a:r>
          <a:r>
            <a:rPr lang="es-ES" sz="1700" kern="1200" dirty="0" err="1"/>
            <a:t>juillet</a:t>
          </a:r>
          <a:endParaRPr lang="es-ES" sz="1700" kern="1200" dirty="0"/>
        </a:p>
      </dsp:txBody>
      <dsp:txXfrm>
        <a:off x="6471875" y="2412073"/>
        <a:ext cx="1398039" cy="535869"/>
      </dsp:txXfrm>
    </dsp:sp>
    <dsp:sp modelId="{95E96292-5F13-4070-856C-97059AD590FF}">
      <dsp:nvSpPr>
        <dsp:cNvPr id="0" name=""/>
        <dsp:cNvSpPr/>
      </dsp:nvSpPr>
      <dsp:spPr>
        <a:xfrm>
          <a:off x="8128788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Module 3 et module final</a:t>
          </a:r>
        </a:p>
      </dsp:txBody>
      <dsp:txXfrm>
        <a:off x="8159353" y="2710573"/>
        <a:ext cx="1549176" cy="982428"/>
      </dsp:txXfrm>
    </dsp:sp>
    <dsp:sp modelId="{7432EB2A-CFCC-4554-9D16-DF16872546BA}">
      <dsp:nvSpPr>
        <dsp:cNvPr id="0" name=""/>
        <dsp:cNvSpPr/>
      </dsp:nvSpPr>
      <dsp:spPr>
        <a:xfrm>
          <a:off x="9041163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3BA040-191A-410B-83DF-CCA9D1E3D4DB}">
      <dsp:nvSpPr>
        <dsp:cNvPr id="0" name=""/>
        <dsp:cNvSpPr/>
      </dsp:nvSpPr>
      <dsp:spPr>
        <a:xfrm>
          <a:off x="8486634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Automne 2026</a:t>
          </a:r>
        </a:p>
      </dsp:txBody>
      <dsp:txXfrm>
        <a:off x="8503306" y="3740238"/>
        <a:ext cx="1398039" cy="535869"/>
      </dsp:txXfrm>
    </dsp:sp>
    <dsp:sp modelId="{0BC94639-D89A-48E8-BC21-CCE43A7EE602}">
      <dsp:nvSpPr>
        <dsp:cNvPr id="0" name=""/>
        <dsp:cNvSpPr/>
      </dsp:nvSpPr>
      <dsp:spPr>
        <a:xfrm>
          <a:off x="10160219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Leçons et recommandations collectives – Guide utilisateur ACTS</a:t>
          </a:r>
          <a:endParaRPr lang="es-ES" sz="1400" kern="1200" dirty="0"/>
        </a:p>
      </dsp:txBody>
      <dsp:txXfrm>
        <a:off x="10190784" y="2995180"/>
        <a:ext cx="1549176" cy="982428"/>
      </dsp:txXfrm>
    </dsp:sp>
    <dsp:sp modelId="{6A214177-599C-4530-908E-4A3D6F713973}">
      <dsp:nvSpPr>
        <dsp:cNvPr id="0" name=""/>
        <dsp:cNvSpPr/>
      </dsp:nvSpPr>
      <dsp:spPr>
        <a:xfrm>
          <a:off x="10518065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 err="1"/>
            <a:t>Phase</a:t>
          </a:r>
          <a:r>
            <a:rPr lang="es-ES" sz="1700" kern="1200" dirty="0"/>
            <a:t> </a:t>
          </a:r>
          <a:r>
            <a:rPr lang="es-ES" sz="1700" kern="1200" dirty="0" err="1"/>
            <a:t>finale</a:t>
          </a:r>
          <a:endParaRPr lang="es-ES" sz="1700" kern="1200" dirty="0"/>
        </a:p>
      </dsp:txBody>
      <dsp:txXfrm>
        <a:off x="10534737" y="2412073"/>
        <a:ext cx="1398039" cy="535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BlockTimeline">
  <dgm:title val="Block Timeline"/>
  <dgm:desc val="Displays events in chronological order. Each event should have a date of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1" val="16"/>
      <dgm:constr type="primFontSz" for="des" forName="Childtext1" val="14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w" for="ch" forName="spaceBetweenRectangles" refType="w" fact="0"/>
      <dgm:constr type="h" for="ch" forName="spaceBetweenRectangles" refType="h" fact="0"/>
      <dgm:constr type="primFontSz" for="des" forName="Parent1" op="equ"/>
      <dgm:constr type="primFontSz" for="des" forName="Childtext1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casesForSnakingLogic">
          <dgm:if name="Name7" axis="self" ptType="node" func="posOdd" op="equ" val="1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t" for="ch" forName="Childtext1" refType="h" fact="0"/>
              <dgm:constr type="w" for="ch" forName="ConnectLine"/>
              <dgm:constr type="h" for="ch" forName="ConnectLine" refType="h" fact="0.1"/>
              <dgm:constr type="b" for="ch" forName="ConnectLine" refType="t" refFor="ch" refForName="Parent1"/>
              <dgm:constr type="ctrX" for="ch" forName="ConnectLine" refType="w" fact="0.5"/>
              <dgm:constr type="w" for="ch" forName="EmptyPane" refType="w"/>
              <dgm:constr type="b" for="ch" forName="EmptyPane" refType="h"/>
              <dgm:constr type="h" for="ch" forName="EmptyPane" refType="h" fact="0.44"/>
            </dgm:constrLst>
          </dgm:if>
          <dgm:else name="Name8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b" for="ch" forName="Childtext1" refType="h"/>
              <dgm:constr type="w" for="ch" forName="ConnectLine"/>
              <dgm:constr type="h" for="ch" forName="ConnectLine" refType="h" fact="0.1"/>
              <dgm:constr type="t" for="ch" forName="ConnectLine" refType="b" refFor="ch" refForName="Parent1"/>
              <dgm:constr type="ctrX" for="ch" forName="ConnectLine" refType="w" fact="0.5"/>
              <dgm:constr type="w" for="ch" forName="EmptyPane" refType="w"/>
              <dgm:constr type="h" for="ch" forName="EmptyPane" refType="h" fact="0.44"/>
            </dgm:constrLst>
          </dgm:else>
        </dgm:choose>
        <dgm:layoutNode name="Parent1" styleLbl="alignNode1">
          <dgm:varLst>
            <dgm:chMax val="1"/>
            <dgm:chPref val="1"/>
            <dgm:bulletEnabled val="1"/>
          </dgm:varLst>
          <dgm:alg type="tx"/>
          <dgm:choose name="casesForFirstAndLastNode">
            <dgm:if name="startNode" axis="self" ptType="node" func="pos" op="equ" val="1">
              <dgm:choose name="removeLineWhenOnlyOneNode">
                <dgm:if name="ifOnlyOneNode" axis="followSib" ptType="node" func="cnt" op="equ" val="0">
                  <dgm:shape xmlns:r="http://schemas.openxmlformats.org/officeDocument/2006/relationships" type="rect" r:blip="">
                    <dgm:adjLst/>
                  </dgm:shape>
                </dgm:if>
                <dgm:else name="ifMoreThanOneNode">
                  <dgm:choose name="Name18">
                    <dgm:if name="Name19" func="var" arg="dir" op="equ" val="norm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Name20">
                      <dgm:shape xmlns:r="http://schemas.openxmlformats.org/officeDocument/2006/relationships" type="roundRect" r:blip="">
                        <dgm:adjLst/>
                      </dgm:shape>
                    </dgm:else>
                  </dgm:choose>
                </dgm:else>
              </dgm:choose>
            </dgm:if>
            <dgm:else name="notStartNode">
              <dgm:choose name="Name22">
                <dgm:if name="Name23" axis="self" ptType="node" func="revPos" op="equ" val="1">
                  <dgm:choose name="Name24">
                    <dgm:if name="Name25" func="var" arg="dir" op="equ" val="norm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Name26">
                      <dgm:shape xmlns:r="http://schemas.openxmlformats.org/officeDocument/2006/relationships" type="roundRect" r:blip="">
                        <dgm:adjLst/>
                      </dgm:shape>
                    </dgm:else>
                  </dgm:choose>
                </dgm:if>
                <dgm:else name="Name27">
                  <dgm:shape xmlns:r="http://schemas.openxmlformats.org/officeDocument/2006/relationships" type="roundRect" r:blip="">
                    <dgm:adjLst/>
                  </dgm:shape>
                </dgm:else>
              </dgm:choose>
            </dgm:else>
          </dgm:choose>
          <dgm:presOf axis="self" ptType="node"/>
          <dgm:constrLst>
            <dgm:constr type="lMarg" refType="primFontSz" fact="0.6"/>
            <dgm:constr type="rMarg" refType="primFontSz" fact="0.6"/>
            <dgm:constr type="tMarg" refType="primFontSz" fact="0.6"/>
            <dgm:constr type="bMarg" refType="primFontSz" fact="0.6"/>
          </dgm:constrLst>
          <dgm:ruleLst>
            <dgm:rule type="primFontSz" val="16" fact="NaN" max="NaN"/>
          </dgm:ruleLst>
        </dgm:layoutNode>
        <dgm:layoutNode name="Childtext1" styleLbl="revTx" moveWith="Parent1">
          <dgm:varLst>
            <dgm:chMax val="0"/>
            <dgm:chPref val="0"/>
            <dgm:bulletEnabled/>
          </dgm:varLst>
          <dgm:choose name="casesForTxtDirLogic1">
            <dgm:if name="Name77" axis="self" ptType="node" func="posOdd" op="equ" val="1">
              <dgm:alg type="tx">
                <dgm:param type="txAnchorVert" val="b"/>
                <dgm:param type="txAnchorHorz" val="ctr"/>
                <dgm:param type="parTxRTLAlign" val="ctr"/>
                <dgm:param type="parTxLTRAlign" val="ctr"/>
              </dgm:alg>
            </dgm:if>
            <dgm:else name="Name88">
              <dgm:alg type="tx">
                <dgm:param type="txAnchorVert" val="t"/>
                <dgm:param type="txAnchorHorz" val="ctr"/>
                <dgm:param type="parTxRTLAlign" val="ctr"/>
                <dgm:param type="parTxLTRAlign" val="ctr"/>
              </dgm:alg>
            </dgm:else>
          </dgm:choose>
          <dgm:shape xmlns:r="http://schemas.openxmlformats.org/officeDocument/2006/relationships" type="rect" r:blip="">
            <dgm:adjLst/>
          </dgm:shape>
          <dgm:constrLst>
            <dgm:constr type="lMarg"/>
            <dgm:constr type="rMarg"/>
            <dgm:constr type="tMarg" refType="primFontSz" fact="0"/>
            <dgm:constr type="bMarg" refType="primFontSz" fact="0"/>
          </dgm:constrLst>
          <dgm:presOf axis="ch" ptType="node"/>
          <dgm:ruleLst>
            <dgm:rule type="primFontSz" val="14" fact="NaN" max="NaN"/>
          </dgm:ruleLst>
        </dgm:layoutNode>
        <dgm:layoutNode name="ConnectLine" styleLbl="sibTrans1D1" moveWith="Parent1">
          <dgm:alg type="sp"/>
          <dgm:shape xmlns:r="http://schemas.openxmlformats.org/officeDocument/2006/relationships" type="line" r:blip="">
            <dgm:adjLst/>
            <dgm:extLst>
              <a:ext uri="{B698B0E9-8C71-41B9-8309-B3DCBF30829C}">
                <dgm1612:spPr xmlns:dgm1612="http://schemas.microsoft.com/office/drawing/2016/12/diagram">
                  <a:ln w="9525"/>
                </dgm1612:spPr>
              </a:ext>
            </dgm:extLst>
          </dgm:shape>
          <dgm:presOf/>
          <dgm:constrLst/>
        </dgm:layoutNode>
        <dgm:layoutNode name="EmptyPane" moveWith="Parent1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28" axis="followSib" ptType="sibTrans" cnt="1">
        <dgm:layoutNode name="spaceBetweenRectangles" styleLbl="fgAcc1">
          <dgm:alg type="conn">
            <dgm:param type="dim" val="1D"/>
            <dgm:param type="srcNode" val="Parent1"/>
            <dgm:param type="dstNode" val="Parent1"/>
            <dgm:param type="begPts" val="midR"/>
            <dgm:param type="endPts" val="midL"/>
            <dgm:param type="endSty" val="noArr"/>
          </dgm:alg>
          <dgm:shape xmlns:r="http://schemas.openxmlformats.org/officeDocument/2006/relationships" type="conn" r:blip="" zOrderOff="-2">
            <dgm:adjLst/>
            <dgm:extLst>
              <a:ext uri="{B698B0E9-8C71-41B9-8309-B3DCBF30829C}">
                <dgm1612:spPr xmlns:dgm1612="http://schemas.microsoft.com/office/drawing/2016/12/diagram">
                  <a:ln w="12700"/>
                </dgm1612:spPr>
              </a:ext>
            </dgm:extLst>
          </dgm:shape>
          <dgm:presOf/>
          <dgm:constrLst>
            <dgm:constr type="connDist"/>
            <dgm:constr type="begPad"/>
            <dgm:constr type="endPad"/>
          </dgm:constrLst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384D-5E87-498E-8C13-AE66813ED8A1}" type="datetimeFigureOut">
              <a:rPr lang="en-BE" smtClean="0"/>
              <a:t>06/02/2026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E8060-6496-421C-AA31-6382ED2F72B9}" type="slidenum">
              <a:rPr lang="en-BE" smtClean="0"/>
              <a:t>‹Nº›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752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082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02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386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72B60-AEFE-CC13-2683-A108E86BA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1FE645A-9E5F-BA9F-51BC-A7D4999B19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8058562-4ACA-DD52-89DE-EB0AAF572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22C8BE-3824-2F92-6DF7-F3C711072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502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1D6CD-D224-BE86-597B-87CFA33A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9D1B8F-B0E4-A337-15C8-6A3B92E90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424935-DA8D-C4F3-5B51-A2BF7A96F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F24609-7B16-1CDA-7F3E-B71377A5A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02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not a traditional training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422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840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4C348-49D2-9229-D353-BC7E006E6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506661-35B2-7E10-0642-177F472CC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A7F292A-A22D-3255-8473-AAA55388A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0A48CE-0994-8363-1149-815036F34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055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C35E-3276-F6BB-203D-EF89BCE92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CCFB177-64B6-F349-1538-B6FE5F819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1D7956-5A84-D5FD-AC06-B13B19A18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CB2CC2-DF60-F1A5-8E8A-6D7F131DC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955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2D39-47BD-7456-4459-3063E5817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0E1AD5-CA89-1019-C431-3C4036F13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A87F86-945D-502D-21D6-674157432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8E1A1-BDE0-C329-E36F-8DBBDAC71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928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32916"/>
            <a:ext cx="1167274" cy="771043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  <p:pic>
        <p:nvPicPr>
          <p:cNvPr id="10" name="Picture 9" descr="A purple and black logo&#10;&#10;AI-generated content may be incorrect.">
            <a:extLst>
              <a:ext uri="{FF2B5EF4-FFF2-40B4-BE49-F238E27FC236}">
                <a16:creationId xmlns:a16="http://schemas.microsoft.com/office/drawing/2014/main" id="{B7CD0964-4E4F-E231-9408-502825EE8F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44" y="5968735"/>
            <a:ext cx="1618090" cy="4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8FABF-4FA6-E187-CFD5-CED6253E125A}"/>
              </a:ext>
            </a:extLst>
          </p:cNvPr>
          <p:cNvSpPr txBox="1"/>
          <p:nvPr/>
        </p:nvSpPr>
        <p:spPr>
          <a:xfrm>
            <a:off x="211757" y="4228518"/>
            <a:ext cx="40728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Phase pilote de l’ACTS </a:t>
            </a:r>
          </a:p>
          <a:p>
            <a:r>
              <a:rPr 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
Modalités de travail et prochaines étapes</a:t>
            </a:r>
          </a:p>
          <a:p>
            <a:r>
              <a:rPr 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26 mai 2026</a:t>
            </a:r>
            <a:endParaRPr lang="en-E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3E0E4-D4A8-A96C-D7B1-C87C38777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C9ED-45F5-48F6-1ADD-B7A335AC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0"/>
            <a:ext cx="11087763" cy="1325563"/>
          </a:xfrm>
        </p:spPr>
        <p:txBody>
          <a:bodyPr>
            <a:normAutofit/>
          </a:bodyPr>
          <a:lstStyle/>
          <a:p>
            <a:r>
              <a:rPr lang="en-GB" sz="4000" dirty="0"/>
              <a:t>Qui est qui</a:t>
            </a:r>
            <a:endParaRPr lang="en-GH" sz="3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3F28C9-302B-B21C-899C-F0F9A7534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66CF508-F130-7686-2CFE-729573094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477230"/>
              </p:ext>
            </p:extLst>
          </p:nvPr>
        </p:nvGraphicFramePr>
        <p:xfrm>
          <a:off x="80554" y="1079583"/>
          <a:ext cx="12030891" cy="563244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1602">
                  <a:extLst>
                    <a:ext uri="{9D8B030D-6E8A-4147-A177-3AD203B41FA5}">
                      <a16:colId xmlns:a16="http://schemas.microsoft.com/office/drawing/2014/main" val="3399454206"/>
                    </a:ext>
                  </a:extLst>
                </a:gridCol>
                <a:gridCol w="3512185">
                  <a:extLst>
                    <a:ext uri="{9D8B030D-6E8A-4147-A177-3AD203B41FA5}">
                      <a16:colId xmlns:a16="http://schemas.microsoft.com/office/drawing/2014/main" val="2248205664"/>
                    </a:ext>
                  </a:extLst>
                </a:gridCol>
                <a:gridCol w="3539109">
                  <a:extLst>
                    <a:ext uri="{9D8B030D-6E8A-4147-A177-3AD203B41FA5}">
                      <a16:colId xmlns:a16="http://schemas.microsoft.com/office/drawing/2014/main" val="1969151077"/>
                    </a:ext>
                  </a:extLst>
                </a:gridCol>
                <a:gridCol w="3607995">
                  <a:extLst>
                    <a:ext uri="{9D8B030D-6E8A-4147-A177-3AD203B41FA5}">
                      <a16:colId xmlns:a16="http://schemas.microsoft.com/office/drawing/2014/main" val="1286545679"/>
                    </a:ext>
                  </a:extLst>
                </a:gridCol>
              </a:tblGrid>
              <a:tr h="1238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CLUSTER RÉGIONAL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</a:rPr>
                        <a:t>AUSTRALE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</a:rPr>
                        <a:t>FRANCOPHONE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1" kern="100" dirty="0">
                          <a:effectLst/>
                          <a:latin typeface="+mn-lt"/>
                        </a:rPr>
                        <a:t>ANGLOPHONE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1" kern="100" dirty="0">
                          <a:effectLst/>
                          <a:latin typeface="+mn-lt"/>
                        </a:rPr>
                        <a:t>EST, NORD ET OUEST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9767309"/>
                  </a:ext>
                </a:extLst>
              </a:tr>
              <a:tr h="765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Équipe </a:t>
                      </a:r>
                      <a:r>
                        <a:rPr lang="en-GB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d’experts</a:t>
                      </a:r>
                      <a:r>
                        <a:rPr lang="en-GB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ACTS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Ana Maria NHAMPULE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Huba BOSHOFF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Senghane</a:t>
                      </a: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MBODJI</a:t>
                      </a:r>
                      <a:endParaRPr lang="en-GB" sz="1800" b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Robert AYINE</a:t>
                      </a:r>
                      <a:endParaRPr lang="en-GB" sz="1800" b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918611"/>
                  </a:ext>
                </a:extLst>
              </a:tr>
              <a:tr h="2653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Points </a:t>
                      </a:r>
                      <a:r>
                        <a:rPr lang="en-GB" sz="18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Focales</a:t>
                      </a: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Nationaux</a:t>
                      </a:r>
                      <a:endParaRPr lang="en-GB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ANGOLA – José Luis ALEXANDRE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BOTSWANA –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Ofentse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DISANG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MAURITIUS –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Romeela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MOHEE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MOZAMBIQUE – Manuel TABUA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SOUTH AFRICA – Phumzile DLAMINI</a:t>
                      </a: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CAMEROUN – Marcel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Foda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NDJODO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MAROC –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Rachil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Hilal</a:t>
                      </a:r>
                      <a:endParaRPr lang="es-ES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SÉNÉGAL – El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Hadji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Omar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Thiam</a:t>
                      </a:r>
                      <a:endParaRPr lang="es-ES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EGYPT – Alaa Ashmawy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NIGERIA – Joseph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Nte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BISONG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RWANDA – Theodore DUSAMINAMA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UGANDA – David MUSIIMAAMI</a:t>
                      </a: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870652"/>
                  </a:ext>
                </a:extLst>
              </a:tr>
              <a:tr h="872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Partenaires</a:t>
                      </a: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régionaux</a:t>
                      </a:r>
                      <a:endParaRPr lang="en-GB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SARUA – Stephen SIMUKANGA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SADC – Robin SANNASSEE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RAFANAQ – Al Amine GUEYE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CAMES – Zakari LIRÉ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IUCEA – Michael MAWA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4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3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E50CA-C8D7-CFE5-6A7E-77117B4E4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22834-B793-E08F-1051-CEABD97E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Phase</a:t>
            </a:r>
            <a:r>
              <a:rPr lang="es-ES" dirty="0"/>
              <a:t> pilote ACTS</a:t>
            </a:r>
            <a:br>
              <a:rPr lang="es-ES" dirty="0"/>
            </a:br>
            <a:r>
              <a:rPr lang="es-ES" dirty="0" err="1"/>
              <a:t>Prochaines</a:t>
            </a:r>
            <a:r>
              <a:rPr lang="es-ES" dirty="0"/>
              <a:t> </a:t>
            </a:r>
            <a:r>
              <a:rPr lang="es-ES" dirty="0" err="1"/>
              <a:t>étapes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313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A234D-2EAE-643E-9F93-906A11E8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Calendrier</a:t>
            </a: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AE6EC22-35F7-96B1-8B40-A80328212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927828"/>
              </p:ext>
            </p:extLst>
          </p:nvPr>
        </p:nvGraphicFramePr>
        <p:xfrm>
          <a:off x="119743" y="511026"/>
          <a:ext cx="11952513" cy="668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3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3306D-0323-37E9-222C-9B2261EA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500062"/>
            <a:ext cx="10752909" cy="1325563"/>
          </a:xfrm>
        </p:spPr>
        <p:txBody>
          <a:bodyPr/>
          <a:lstStyle/>
          <a:p>
            <a:r>
              <a:rPr lang="fr-FR" dirty="0"/>
              <a:t>Avant les sessions en direct du module </a:t>
            </a:r>
            <a:r>
              <a:rPr lang="fr-FR"/>
              <a:t>1 </a:t>
            </a:r>
            <a:br>
              <a:rPr lang="fr-FR"/>
            </a:br>
            <a:r>
              <a:rPr lang="fr-FR"/>
              <a:t>(</a:t>
            </a:r>
            <a:r>
              <a:rPr lang="fr-FR" dirty="0"/>
              <a:t>8 et 9 juin)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9AD280-19C5-BF6A-E762-245DF0AAD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891" y="3373322"/>
            <a:ext cx="5181600" cy="6923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Les participants sont invités à :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C9C989-29DF-4111-2E06-B2C824BB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7029" y="1799498"/>
            <a:ext cx="5736771" cy="453231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Familiarisation avec le Module 1</a:t>
            </a:r>
          </a:p>
          <a:p>
            <a:endParaRPr lang="en-US" dirty="0"/>
          </a:p>
          <a:p>
            <a:r>
              <a:rPr lang="fr-FR" dirty="0"/>
              <a:t>Lire le </a:t>
            </a:r>
            <a:r>
              <a:rPr lang="fr-FR" b="1" dirty="0">
                <a:solidFill>
                  <a:srgbClr val="FF0000"/>
                </a:solidFill>
              </a:rPr>
              <a:t>Guide</a:t>
            </a:r>
            <a:r>
              <a:rPr lang="fr-FR" dirty="0"/>
              <a:t> du module 1</a:t>
            </a:r>
          </a:p>
          <a:p>
            <a:endParaRPr lang="en-US" dirty="0"/>
          </a:p>
          <a:p>
            <a:r>
              <a:rPr lang="fr-FR" dirty="0"/>
              <a:t>Accomplissez la </a:t>
            </a:r>
            <a:r>
              <a:rPr lang="fr-FR" b="1" dirty="0"/>
              <a:t>Tâche 1</a:t>
            </a:r>
            <a:r>
              <a:rPr lang="fr-FR" dirty="0"/>
              <a:t> individuellement – </a:t>
            </a:r>
            <a:r>
              <a:rPr lang="fr-FR" b="1" dirty="0">
                <a:solidFill>
                  <a:srgbClr val="E94E1B"/>
                </a:solidFill>
              </a:rPr>
              <a:t>Comment votre établissement se compare-t-il à l’ACTS</a:t>
            </a:r>
            <a:r>
              <a:rPr lang="fr-FR" dirty="0"/>
              <a:t> – et soumettez-la dans l’espace virtuel pilote ACTS</a:t>
            </a:r>
          </a:p>
          <a:p>
            <a:endParaRPr lang="en-US" dirty="0"/>
          </a:p>
          <a:p>
            <a:r>
              <a:rPr lang="fr-FR" dirty="0"/>
              <a:t>Lire la </a:t>
            </a:r>
            <a:r>
              <a:rPr lang="fr-FR" b="1" dirty="0"/>
              <a:t>Tâche 2</a:t>
            </a:r>
            <a:r>
              <a:rPr lang="fr-FR" dirty="0"/>
              <a:t> – à réaliser en groupes lors des sessions en direct les 8 et 9 juin – </a:t>
            </a:r>
            <a:r>
              <a:rPr lang="fr-FR" b="1" dirty="0">
                <a:solidFill>
                  <a:srgbClr val="E94E1B"/>
                </a:solidFill>
              </a:rPr>
              <a:t>Laboratoire de calcul de charge de travail – traduire un module réel en ACTS</a:t>
            </a:r>
            <a:endParaRPr lang="en-US" b="1" dirty="0">
              <a:solidFill>
                <a:srgbClr val="E94E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5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669396"/>
            <a:ext cx="10515600" cy="285273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THANK YOU!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MERCI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OBRIGADA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r-AE" dirty="0"/>
              <a:t>شكرًا لك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2634916" y="3429000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sz="2000" b="0" dirty="0"/>
              <a:t>More information at</a:t>
            </a:r>
          </a:p>
          <a:p>
            <a:endParaRPr lang="es-ES" sz="2000" b="0" dirty="0"/>
          </a:p>
          <a:p>
            <a:r>
              <a:rPr lang="es-ES" sz="2000" dirty="0">
                <a:hlinkClick r:id="rId3"/>
              </a:rPr>
              <a:t>www.haqaa3.obreal.org</a:t>
            </a: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11F28-CCEC-C3DC-C6CD-EEEB6E70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00059"/>
            <a:ext cx="4604558" cy="1325563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Aujourd’hui marque le début de</a:t>
            </a:r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BFB1F-A74A-D5EB-E108-D8C4B7CE9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909759"/>
              </p:ext>
            </p:extLst>
          </p:nvPr>
        </p:nvGraphicFramePr>
        <p:xfrm>
          <a:off x="3735977" y="927463"/>
          <a:ext cx="7069183" cy="552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07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8A6A7-1BF8-0E2A-1F12-EB180EA9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9581E-FDA5-30BA-DC13-BDA4FF97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 pilote ACTS</a:t>
            </a:r>
            <a:br>
              <a:rPr lang="fr-FR" dirty="0"/>
            </a:br>
            <a:r>
              <a:rPr lang="fr-FR" dirty="0"/>
              <a:t>Programme en ligne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5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9F4FE-884D-073B-94CD-5BA21385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Basic Timeline">
            <a:extLst>
              <a:ext uri="{FF2B5EF4-FFF2-40B4-BE49-F238E27FC236}">
                <a16:creationId xmlns:a16="http://schemas.microsoft.com/office/drawing/2014/main" id="{F19EC331-EB80-87A1-CDFB-039610231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18565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77491" y="984140"/>
          <a:ext cx="12083512" cy="517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EB39404-31FA-A428-E0F8-96C99DB74798}"/>
              </a:ext>
            </a:extLst>
          </p:cNvPr>
          <p:cNvSpPr txBox="1">
            <a:spLocks/>
          </p:cNvSpPr>
          <p:nvPr/>
        </p:nvSpPr>
        <p:spPr>
          <a:xfrm>
            <a:off x="79724" y="125978"/>
            <a:ext cx="94560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Programme en ligne et calendrier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93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1EE29-A74D-9C0E-589E-B596C4C8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Comment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allons</a:t>
            </a:r>
            <a:r>
              <a:rPr lang="es-ES" dirty="0"/>
              <a:t> </a:t>
            </a:r>
            <a:r>
              <a:rPr lang="es-ES" dirty="0" err="1"/>
              <a:t>travailler</a:t>
            </a: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DBA9293-3CDF-9B7E-70A6-4452AF2F5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98924"/>
              </p:ext>
            </p:extLst>
          </p:nvPr>
        </p:nvGraphicFramePr>
        <p:xfrm>
          <a:off x="1047206" y="2888120"/>
          <a:ext cx="10515600" cy="2842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243251">
                  <a:extLst>
                    <a:ext uri="{9D8B030D-6E8A-4147-A177-3AD203B41FA5}">
                      <a16:colId xmlns:a16="http://schemas.microsoft.com/office/drawing/2014/main" val="142029280"/>
                    </a:ext>
                  </a:extLst>
                </a:gridCol>
                <a:gridCol w="6272349">
                  <a:extLst>
                    <a:ext uri="{9D8B030D-6E8A-4147-A177-3AD203B41FA5}">
                      <a16:colId xmlns:a16="http://schemas.microsoft.com/office/drawing/2014/main" val="3031166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Modules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asynchrones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/>
                        <a:t>Guides, lectures essentielles et complémentaires, vidéos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0472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Sessions en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direct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/>
                        <a:t>Échanges entre pairs, discussions collectives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824882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Clusters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régionaux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 err="1"/>
                        <a:t>Étalonnage</a:t>
                      </a:r>
                      <a:r>
                        <a:rPr lang="es-ES" dirty="0"/>
                        <a:t> et </a:t>
                      </a:r>
                      <a:r>
                        <a:rPr lang="es-ES" dirty="0" err="1"/>
                        <a:t>allignement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régionale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90785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Activités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réflexion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/>
                        <a:t>Analyse </a:t>
                      </a:r>
                      <a:r>
                        <a:rPr lang="es-ES" dirty="0" err="1"/>
                        <a:t>institutionnelle</a:t>
                      </a:r>
                      <a:r>
                        <a:rPr lang="es-ES" dirty="0"/>
                        <a:t> et </a:t>
                      </a:r>
                      <a:r>
                        <a:rPr lang="es-ES" dirty="0" err="1"/>
                        <a:t>nationale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188058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Experts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ACTS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 err="1"/>
                        <a:t>Facilitation</a:t>
                      </a:r>
                      <a:r>
                        <a:rPr lang="es-ES" dirty="0"/>
                        <a:t> et </a:t>
                      </a:r>
                      <a:r>
                        <a:rPr lang="es-ES" dirty="0" err="1"/>
                        <a:t>accompagnement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3553526449"/>
                  </a:ext>
                </a:extLst>
              </a:tr>
            </a:tbl>
          </a:graphicData>
        </a:graphic>
      </p:graphicFrame>
      <p:sp>
        <p:nvSpPr>
          <p:cNvPr id="7" name="Explosión: 14 puntos 6">
            <a:extLst>
              <a:ext uri="{FF2B5EF4-FFF2-40B4-BE49-F238E27FC236}">
                <a16:creationId xmlns:a16="http://schemas.microsoft.com/office/drawing/2014/main" id="{21A2ED7B-7A52-4D1B-4106-038C81E49F0F}"/>
              </a:ext>
            </a:extLst>
          </p:cNvPr>
          <p:cNvSpPr/>
          <p:nvPr/>
        </p:nvSpPr>
        <p:spPr>
          <a:xfrm>
            <a:off x="7796350" y="64700"/>
            <a:ext cx="3903814" cy="2842400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PAS UN PROGRAMME DE FORMATION CONVENTIONNEL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MODULE 0&#10;&#10;El contenido generado por IA puede ser incorrecto.">
            <a:extLst>
              <a:ext uri="{FF2B5EF4-FFF2-40B4-BE49-F238E27FC236}">
                <a16:creationId xmlns:a16="http://schemas.microsoft.com/office/drawing/2014/main" id="{042A679C-5699-7A5B-E0B5-ECAEA91DC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954"/>
            <a:ext cx="12192000" cy="37186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245804-BAD8-941A-B087-F9DC13DE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dirty="0" err="1"/>
              <a:t>Espace</a:t>
            </a:r>
            <a:r>
              <a:rPr lang="es-ES" dirty="0"/>
              <a:t> </a:t>
            </a:r>
            <a:r>
              <a:rPr lang="es-ES" dirty="0" err="1"/>
              <a:t>virtuel</a:t>
            </a:r>
            <a:r>
              <a:rPr lang="es-ES" dirty="0"/>
              <a:t> ACTS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E2AEF52-9410-FAB5-4DFA-5E7ACDA8597D}"/>
              </a:ext>
            </a:extLst>
          </p:cNvPr>
          <p:cNvSpPr/>
          <p:nvPr/>
        </p:nvSpPr>
        <p:spPr>
          <a:xfrm>
            <a:off x="1722220" y="5629668"/>
            <a:ext cx="2312126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C806D45-158E-04A8-EA7A-B7F532F134DB}"/>
              </a:ext>
            </a:extLst>
          </p:cNvPr>
          <p:cNvSpPr/>
          <p:nvPr/>
        </p:nvSpPr>
        <p:spPr>
          <a:xfrm flipV="1">
            <a:off x="-317863" y="2190566"/>
            <a:ext cx="2312126" cy="1727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2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FE0B-4B39-D580-F2AE-E550E42F3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he image is a web page with sections for different educational modules and reports, including a final complementary lecture and references to a European Guide and Tuning Africa project.&#10;&#10;El contenido generado por IA puede ser incorrecto.">
            <a:extLst>
              <a:ext uri="{FF2B5EF4-FFF2-40B4-BE49-F238E27FC236}">
                <a16:creationId xmlns:a16="http://schemas.microsoft.com/office/drawing/2014/main" id="{B76C5F3E-2C91-E2B7-295C-0BBF6486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448"/>
            <a:ext cx="12192000" cy="51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he image is a web form with sections for personal information (name, email, organization, job position) and options to choose if one is part of MOBAF, followed by a section inviting participants to join a regional online session for discussing academic credit structures and experiences related to mobility and recognition.&#10;&#10;El contenido generado por IA puede ser incorrecto.">
            <a:extLst>
              <a:ext uri="{FF2B5EF4-FFF2-40B4-BE49-F238E27FC236}">
                <a16:creationId xmlns:a16="http://schemas.microsoft.com/office/drawing/2014/main" id="{ECE45F89-BFD3-5AC4-8AF7-AF6E21A2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1318591"/>
            <a:ext cx="12192000" cy="422081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226CE7F-06F6-F7B5-88D0-5943B0A41D0C}"/>
              </a:ext>
            </a:extLst>
          </p:cNvPr>
          <p:cNvSpPr/>
          <p:nvPr/>
        </p:nvSpPr>
        <p:spPr>
          <a:xfrm>
            <a:off x="1665517" y="1591180"/>
            <a:ext cx="2312126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212755D-5ADE-590C-9096-4B51CAE8C68F}"/>
              </a:ext>
            </a:extLst>
          </p:cNvPr>
          <p:cNvSpPr/>
          <p:nvPr/>
        </p:nvSpPr>
        <p:spPr>
          <a:xfrm>
            <a:off x="1501636" y="3429000"/>
            <a:ext cx="1423853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3A81430-02C1-06D5-16EE-65479DEFB0BB}"/>
              </a:ext>
            </a:extLst>
          </p:cNvPr>
          <p:cNvSpPr/>
          <p:nvPr/>
        </p:nvSpPr>
        <p:spPr>
          <a:xfrm>
            <a:off x="2925489" y="5119862"/>
            <a:ext cx="1719247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0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25DE7-52A0-04AD-16EE-7FAD6597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A4514-E712-AB69-7BE4-AE065CC7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Phase</a:t>
            </a:r>
            <a:r>
              <a:rPr lang="es-ES" dirty="0"/>
              <a:t> pilote ACTS</a:t>
            </a:r>
            <a:br>
              <a:rPr lang="es-ES" dirty="0"/>
            </a:br>
            <a:r>
              <a:rPr lang="es-ES" dirty="0" err="1"/>
              <a:t>Clusters</a:t>
            </a:r>
            <a:r>
              <a:rPr lang="es-ES" dirty="0"/>
              <a:t> </a:t>
            </a:r>
            <a:r>
              <a:rPr lang="es-ES" dirty="0" err="1"/>
              <a:t>régionaux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06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587</Words>
  <Application>Microsoft Office PowerPoint</Application>
  <PresentationFormat>Panorámica</PresentationFormat>
  <Paragraphs>113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Montserrat</vt:lpstr>
      <vt:lpstr>Tema de Office</vt:lpstr>
      <vt:lpstr>Presentación de PowerPoint</vt:lpstr>
      <vt:lpstr>Aujourd’hui marque le début de</vt:lpstr>
      <vt:lpstr>Phase pilote ACTS Programme en ligne</vt:lpstr>
      <vt:lpstr>Presentación de PowerPoint</vt:lpstr>
      <vt:lpstr>Comment nous allons travailler</vt:lpstr>
      <vt:lpstr>Espace virtuel ACTS</vt:lpstr>
      <vt:lpstr>Presentación de PowerPoint</vt:lpstr>
      <vt:lpstr>Presentación de PowerPoint</vt:lpstr>
      <vt:lpstr>Phase pilote ACTS Clusters régionaux</vt:lpstr>
      <vt:lpstr>Qui est qui</vt:lpstr>
      <vt:lpstr>Phase pilote ACTS Prochaines étapes</vt:lpstr>
      <vt:lpstr>Calendrier</vt:lpstr>
      <vt:lpstr>Avant les sessions en direct du module 1  (8 et 9 juin)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272</cp:revision>
  <dcterms:created xsi:type="dcterms:W3CDTF">2023-06-29T15:28:25Z</dcterms:created>
  <dcterms:modified xsi:type="dcterms:W3CDTF">2026-06-03T08:11:49Z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