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</p:sldIdLst>
  <p:sldSz cy="13716000" cx="2438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55" roundtripDataSignature="AMtx7mhBMG9KtqJbqLTVdCdNaEYIo0nJ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customschemas.google.com/relationships/presentationmetadata" Target="metadata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3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3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4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4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4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4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4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4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4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4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4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4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6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6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6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6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5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5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5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5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5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5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5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5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5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5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5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5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6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6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5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4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9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8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9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2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0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5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6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3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4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4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0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6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8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