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5" r:id="rId2"/>
    <p:sldMasterId id="2147483753" r:id="rId3"/>
  </p:sldMasterIdLst>
  <p:notesMasterIdLst>
    <p:notesMasterId r:id="rId21"/>
  </p:notesMasterIdLst>
  <p:handoutMasterIdLst>
    <p:handoutMasterId r:id="rId22"/>
  </p:handoutMasterIdLst>
  <p:sldIdLst>
    <p:sldId id="2871" r:id="rId4"/>
    <p:sldId id="2878" r:id="rId5"/>
    <p:sldId id="2886" r:id="rId6"/>
    <p:sldId id="2887" r:id="rId7"/>
    <p:sldId id="2888" r:id="rId8"/>
    <p:sldId id="2875" r:id="rId9"/>
    <p:sldId id="2879" r:id="rId10"/>
    <p:sldId id="2874" r:id="rId11"/>
    <p:sldId id="2876" r:id="rId12"/>
    <p:sldId id="2877" r:id="rId13"/>
    <p:sldId id="2880" r:id="rId14"/>
    <p:sldId id="2882" r:id="rId15"/>
    <p:sldId id="2884" r:id="rId16"/>
    <p:sldId id="2885" r:id="rId17"/>
    <p:sldId id="2889" r:id="rId18"/>
    <p:sldId id="2883" r:id="rId19"/>
    <p:sldId id="2815" r:id="rId20"/>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EE361961-0A94-4FDF-B162-ADAD27388960}">
          <p14:sldIdLst>
            <p14:sldId id="2871"/>
            <p14:sldId id="2878"/>
            <p14:sldId id="2886"/>
            <p14:sldId id="2887"/>
            <p14:sldId id="2888"/>
            <p14:sldId id="2875"/>
            <p14:sldId id="2879"/>
            <p14:sldId id="2874"/>
            <p14:sldId id="2876"/>
            <p14:sldId id="2877"/>
            <p14:sldId id="2880"/>
            <p14:sldId id="2882"/>
          </p14:sldIdLst>
        </p14:section>
        <p14:section name="Section sans titre" id="{B28F649D-2F7B-49D1-9C59-1A9C29F82C19}">
          <p14:sldIdLst>
            <p14:sldId id="2884"/>
            <p14:sldId id="2885"/>
            <p14:sldId id="2889"/>
            <p14:sldId id="2883"/>
            <p14:sldId id="2815"/>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08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blo Beneitone" initials="PB"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A500"/>
    <a:srgbClr val="E6CC6C"/>
    <a:srgbClr val="DCB62C"/>
    <a:srgbClr val="F9B233"/>
    <a:srgbClr val="FFFFFF"/>
    <a:srgbClr val="E94E1B"/>
    <a:srgbClr val="8F4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0214" autoAdjust="0"/>
  </p:normalViewPr>
  <p:slideViewPr>
    <p:cSldViewPr snapToGrid="0" showGuides="1">
      <p:cViewPr varScale="1">
        <p:scale>
          <a:sx n="67" d="100"/>
          <a:sy n="67" d="100"/>
        </p:scale>
        <p:origin x="858" y="66"/>
      </p:cViewPr>
      <p:guideLst>
        <p:guide orient="horz" pos="2160"/>
        <p:guide pos="3840"/>
        <p:guide pos="7083"/>
      </p:guideLst>
    </p:cSldViewPr>
  </p:slideViewPr>
  <p:notesTextViewPr>
    <p:cViewPr>
      <p:scale>
        <a:sx n="3" d="2"/>
        <a:sy n="3" d="2"/>
      </p:scale>
      <p:origin x="0" y="0"/>
    </p:cViewPr>
  </p:notesTextViewPr>
  <p:notesViewPr>
    <p:cSldViewPr snapToGrid="0" showGuides="1">
      <p:cViewPr varScale="1">
        <p:scale>
          <a:sx n="78" d="100"/>
          <a:sy n="78" d="100"/>
        </p:scale>
        <p:origin x="396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commentAuthors" Target="commentAuthor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xmlns="" id="{BB33DE51-9DC4-AB7A-11EA-338D4AE381E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Marcador de fecha 2">
            <a:extLst>
              <a:ext uri="{FF2B5EF4-FFF2-40B4-BE49-F238E27FC236}">
                <a16:creationId xmlns:a16="http://schemas.microsoft.com/office/drawing/2014/main" xmlns="" id="{439A80E9-C80B-81ED-8335-64C80495637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531F69D-3298-4C1E-84EE-C22B79EBDD0E}" type="datetimeFigureOut">
              <a:rPr lang="en-GB" smtClean="0"/>
              <a:t>14/07/2026</a:t>
            </a:fld>
            <a:endParaRPr lang="en-GB"/>
          </a:p>
        </p:txBody>
      </p:sp>
      <p:sp>
        <p:nvSpPr>
          <p:cNvPr id="4" name="Marcador de pie de página 3">
            <a:extLst>
              <a:ext uri="{FF2B5EF4-FFF2-40B4-BE49-F238E27FC236}">
                <a16:creationId xmlns:a16="http://schemas.microsoft.com/office/drawing/2014/main" xmlns="" id="{32FCB65F-667C-6545-ED12-28E2C99AAA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Marcador de número de diapositiva 4">
            <a:extLst>
              <a:ext uri="{FF2B5EF4-FFF2-40B4-BE49-F238E27FC236}">
                <a16:creationId xmlns:a16="http://schemas.microsoft.com/office/drawing/2014/main" xmlns="" id="{04051948-E31F-EF3C-3803-F559CEE2705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FCCEFA4-2941-4541-9134-1A9FAE397620}" type="slidenum">
              <a:rPr lang="en-GB" smtClean="0"/>
              <a:t>‹N°›</a:t>
            </a:fld>
            <a:endParaRPr lang="en-GB"/>
          </a:p>
        </p:txBody>
      </p:sp>
    </p:spTree>
    <p:extLst>
      <p:ext uri="{BB962C8B-B14F-4D97-AF65-F5344CB8AC3E}">
        <p14:creationId xmlns:p14="http://schemas.microsoft.com/office/powerpoint/2010/main" val="35853306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D862E4-0B07-4A2A-9F69-B9D3D3A66BF2}" type="datetimeFigureOut">
              <a:rPr lang="es-ES" smtClean="0"/>
              <a:t>14/07/2026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43CB1E-1750-4526-8BEF-01BB9E28EB0B}" type="slidenum">
              <a:rPr lang="es-ES" smtClean="0"/>
              <a:t>‹N°›</a:t>
            </a:fld>
            <a:endParaRPr lang="es-ES"/>
          </a:p>
        </p:txBody>
      </p:sp>
    </p:spTree>
    <p:extLst>
      <p:ext uri="{BB962C8B-B14F-4D97-AF65-F5344CB8AC3E}">
        <p14:creationId xmlns:p14="http://schemas.microsoft.com/office/powerpoint/2010/main" val="12255467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F43CB1E-1750-4526-8BEF-01BB9E28EB0B}" type="slidenum">
              <a:rPr lang="es-ES" smtClean="0"/>
              <a:t>8</a:t>
            </a:fld>
            <a:endParaRPr lang="es-ES"/>
          </a:p>
        </p:txBody>
      </p:sp>
    </p:spTree>
    <p:extLst>
      <p:ext uri="{BB962C8B-B14F-4D97-AF65-F5344CB8AC3E}">
        <p14:creationId xmlns:p14="http://schemas.microsoft.com/office/powerpoint/2010/main" val="3415669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F43CB1E-1750-4526-8BEF-01BB9E28EB0B}" type="slidenum">
              <a:rPr lang="es-ES" smtClean="0"/>
              <a:t>12</a:t>
            </a:fld>
            <a:endParaRPr lang="es-ES"/>
          </a:p>
        </p:txBody>
      </p:sp>
    </p:spTree>
    <p:extLst>
      <p:ext uri="{BB962C8B-B14F-4D97-AF65-F5344CB8AC3E}">
        <p14:creationId xmlns:p14="http://schemas.microsoft.com/office/powerpoint/2010/main" val="331934471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eg"/><Relationship Id="rId11" Type="http://schemas.openxmlformats.org/officeDocument/2006/relationships/image" Target="../media/image10.sv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jpeg"/><Relationship Id="rId11" Type="http://schemas.openxmlformats.org/officeDocument/2006/relationships/image" Target="../media/image10.sv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4" name="Imagen 3" descr="Icono&#10;&#10;Descripción generada automáticamente">
            <a:extLst>
              <a:ext uri="{FF2B5EF4-FFF2-40B4-BE49-F238E27FC236}">
                <a16:creationId xmlns:a16="http://schemas.microsoft.com/office/drawing/2014/main" xmlns="" id="{B6766C1C-620F-0438-5DA0-01798F29A9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706" y="0"/>
            <a:ext cx="9675294" cy="6858000"/>
          </a:xfrm>
          <a:prstGeom prst="rect">
            <a:avLst/>
          </a:prstGeom>
        </p:spPr>
      </p:pic>
      <p:pic>
        <p:nvPicPr>
          <p:cNvPr id="7" name="Imagen 6" descr="Un dibujo de una cara feliz&#10;&#10;Descripción generada automáticamente con confianza baja">
            <a:extLst>
              <a:ext uri="{FF2B5EF4-FFF2-40B4-BE49-F238E27FC236}">
                <a16:creationId xmlns:a16="http://schemas.microsoft.com/office/drawing/2014/main" xmlns="" id="{9C4B20E7-3EB4-BF29-E35A-8545C2234FC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84856" y="2382717"/>
            <a:ext cx="6090377" cy="1900197"/>
          </a:xfrm>
          <a:prstGeom prst="rect">
            <a:avLst/>
          </a:prstGeom>
        </p:spPr>
      </p:pic>
      <p:pic>
        <p:nvPicPr>
          <p:cNvPr id="8" name="Picture 24" descr="A picture containing drawing, food&#10;&#10;Description automatically generated">
            <a:extLst>
              <a:ext uri="{FF2B5EF4-FFF2-40B4-BE49-F238E27FC236}">
                <a16:creationId xmlns:a16="http://schemas.microsoft.com/office/drawing/2014/main" xmlns="" id="{4369BB79-969D-B53A-A716-664A204848E7}"/>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r="55732"/>
          <a:stretch/>
        </p:blipFill>
        <p:spPr>
          <a:xfrm>
            <a:off x="9240986" y="349670"/>
            <a:ext cx="2642535" cy="1280419"/>
          </a:xfrm>
          <a:prstGeom prst="rect">
            <a:avLst/>
          </a:prstGeom>
        </p:spPr>
      </p:pic>
      <p:pic>
        <p:nvPicPr>
          <p:cNvPr id="9" name="Picture 8" descr="A picture containing shirt, drawing&#10;&#10;Description automatically generated">
            <a:extLst>
              <a:ext uri="{FF2B5EF4-FFF2-40B4-BE49-F238E27FC236}">
                <a16:creationId xmlns:a16="http://schemas.microsoft.com/office/drawing/2014/main" xmlns="" id="{9F2F25DA-9FB2-E31D-1E15-83CC0DDFE4C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271964" y="5760644"/>
            <a:ext cx="1570758" cy="915588"/>
          </a:xfrm>
          <a:prstGeom prst="rect">
            <a:avLst/>
          </a:prstGeom>
        </p:spPr>
      </p:pic>
      <p:pic>
        <p:nvPicPr>
          <p:cNvPr id="11" name="Picture 32" descr="A picture containing drawing, food, plate&#10;&#10;Description automatically generated">
            <a:extLst>
              <a:ext uri="{FF2B5EF4-FFF2-40B4-BE49-F238E27FC236}">
                <a16:creationId xmlns:a16="http://schemas.microsoft.com/office/drawing/2014/main" xmlns="" id="{148A4F17-445A-66CB-1B61-6E579F31C92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562253" y="5818922"/>
            <a:ext cx="1167274" cy="771043"/>
          </a:xfrm>
          <a:prstGeom prst="rect">
            <a:avLst/>
          </a:prstGeom>
        </p:spPr>
      </p:pic>
      <p:pic>
        <p:nvPicPr>
          <p:cNvPr id="12" name="Imagen 11">
            <a:extLst>
              <a:ext uri="{FF2B5EF4-FFF2-40B4-BE49-F238E27FC236}">
                <a16:creationId xmlns:a16="http://schemas.microsoft.com/office/drawing/2014/main" xmlns="" id="{209FB97B-097D-3136-82FD-95E63E3EBE3E}"/>
              </a:ext>
            </a:extLst>
          </p:cNvPr>
          <p:cNvPicPr>
            <a:picLocks noChangeAspect="1"/>
          </p:cNvPicPr>
          <p:nvPr userDrawn="1"/>
        </p:nvPicPr>
        <p:blipFill>
          <a:blip r:embed="rId7" cstate="print">
            <a:extLst>
              <a:ext uri="{28A0092B-C50C-407E-A947-70E740481C1C}">
                <a14:useLocalDpi xmlns:a14="http://schemas.microsoft.com/office/drawing/2010/main" val="0"/>
              </a:ext>
            </a:extLst>
          </a:blip>
          <a:srcRect/>
          <a:stretch/>
        </p:blipFill>
        <p:spPr>
          <a:xfrm>
            <a:off x="4683641" y="5779714"/>
            <a:ext cx="1820266" cy="849458"/>
          </a:xfrm>
          <a:prstGeom prst="rect">
            <a:avLst/>
          </a:prstGeom>
        </p:spPr>
      </p:pic>
      <p:pic>
        <p:nvPicPr>
          <p:cNvPr id="2" name="Imagen 1" descr="Logotipo&#10;&#10;Descripción generada automáticamente con confianza baja">
            <a:extLst>
              <a:ext uri="{FF2B5EF4-FFF2-40B4-BE49-F238E27FC236}">
                <a16:creationId xmlns:a16="http://schemas.microsoft.com/office/drawing/2014/main" xmlns="" id="{3B270AD6-B9A5-973D-AEF8-78AB10B73CCF}"/>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602427" y="192369"/>
            <a:ext cx="1996809" cy="1199447"/>
          </a:xfrm>
          <a:prstGeom prst="rect">
            <a:avLst/>
          </a:prstGeom>
        </p:spPr>
      </p:pic>
      <p:pic>
        <p:nvPicPr>
          <p:cNvPr id="5" name="Picture 4">
            <a:extLst>
              <a:ext uri="{FF2B5EF4-FFF2-40B4-BE49-F238E27FC236}">
                <a16:creationId xmlns:a16="http://schemas.microsoft.com/office/drawing/2014/main" xmlns="" id="{B08CB15B-07CC-17A7-63D1-E7DEDF348B79}"/>
              </a:ext>
            </a:extLst>
          </p:cNvPr>
          <p:cNvPicPr>
            <a:picLocks noChangeAspect="1"/>
          </p:cNvPicPr>
          <p:nvPr userDrawn="1"/>
        </p:nvPicPr>
        <p:blipFill>
          <a:blip r:embed="rId9" cstate="print">
            <a:extLst>
              <a:ext uri="{28A0092B-C50C-407E-A947-70E740481C1C}">
                <a14:useLocalDpi xmlns:a14="http://schemas.microsoft.com/office/drawing/2010/main" val="0"/>
              </a:ext>
            </a:extLst>
          </a:blip>
          <a:srcRect/>
          <a:stretch/>
        </p:blipFill>
        <p:spPr>
          <a:xfrm>
            <a:off x="8652467" y="580030"/>
            <a:ext cx="1022827" cy="1076302"/>
          </a:xfrm>
          <a:prstGeom prst="rect">
            <a:avLst/>
          </a:prstGeom>
        </p:spPr>
      </p:pic>
      <p:pic>
        <p:nvPicPr>
          <p:cNvPr id="6" name="Graphic 5">
            <a:extLst>
              <a:ext uri="{FF2B5EF4-FFF2-40B4-BE49-F238E27FC236}">
                <a16:creationId xmlns:a16="http://schemas.microsoft.com/office/drawing/2014/main" xmlns="" id="{B50717E4-5765-1DD1-9818-C80D5BC9FB97}"/>
              </a:ext>
            </a:extLst>
          </p:cNvPr>
          <p:cNvPicPr>
            <a:picLocks noChangeAspect="1"/>
          </p:cNvPicPr>
          <p:nvPr userDrawn="1"/>
        </p:nvPicPr>
        <p:blipFill>
          <a:blip r:embed="rId10">
            <a:extLst>
              <a:ext uri="{96DAC541-7B7A-43D3-8B79-37D633B846F1}">
                <asvg:svgBlip xmlns:asvg="http://schemas.microsoft.com/office/drawing/2016/SVG/main" xmlns="" r:embed="rId11"/>
              </a:ext>
            </a:extLst>
          </a:blip>
          <a:stretch>
            <a:fillRect/>
          </a:stretch>
        </p:blipFill>
        <p:spPr>
          <a:xfrm>
            <a:off x="7842722" y="5860630"/>
            <a:ext cx="2419350" cy="647700"/>
          </a:xfrm>
          <a:prstGeom prst="rect">
            <a:avLst/>
          </a:prstGeom>
        </p:spPr>
      </p:pic>
    </p:spTree>
    <p:extLst>
      <p:ext uri="{BB962C8B-B14F-4D97-AF65-F5344CB8AC3E}">
        <p14:creationId xmlns:p14="http://schemas.microsoft.com/office/powerpoint/2010/main" val="168085461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1_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552A757-3B4B-0846-53F0-B9B1710DE3E0}"/>
              </a:ext>
            </a:extLst>
          </p:cNvPr>
          <p:cNvSpPr>
            <a:spLocks noGrp="1"/>
          </p:cNvSpPr>
          <p:nvPr>
            <p:ph type="title"/>
          </p:nvPr>
        </p:nvSpPr>
        <p:spPr>
          <a:xfrm>
            <a:off x="838200" y="273750"/>
            <a:ext cx="10515600" cy="1325563"/>
          </a:xfrm>
        </p:spPr>
        <p:txBody>
          <a:bodyPr>
            <a:noAutofit/>
          </a:bodyPr>
          <a:lstStyle>
            <a:lvl1pPr>
              <a:defRPr lang="en-GB" sz="3600" b="1" kern="1200" dirty="0">
                <a:gradFill>
                  <a:gsLst>
                    <a:gs pos="0">
                      <a:srgbClr val="E94E1B"/>
                    </a:gs>
                    <a:gs pos="100000">
                      <a:srgbClr val="F9B233"/>
                    </a:gs>
                  </a:gsLst>
                  <a:lin ang="1200000" scaled="0"/>
                </a:gradFill>
                <a:latin typeface="Montserrat" pitchFamily="2" charset="0"/>
                <a:ea typeface="+mj-ea"/>
                <a:cs typeface="+mj-cs"/>
              </a:defRPr>
            </a:lvl1pPr>
          </a:lstStyle>
          <a:p>
            <a:pPr lvl="0" algn="l" defTabSz="914400" rtl="0" eaLnBrk="1" latinLnBrk="0" hangingPunct="1">
              <a:lnSpc>
                <a:spcPct val="90000"/>
              </a:lnSpc>
              <a:spcBef>
                <a:spcPct val="0"/>
              </a:spcBef>
              <a:buNone/>
            </a:pPr>
            <a:r>
              <a:rPr lang="es-ES" dirty="0"/>
              <a:t>Haga clic para modificar el estilo de título del patrón</a:t>
            </a:r>
            <a:endParaRPr lang="en-GB" dirty="0"/>
          </a:p>
        </p:txBody>
      </p:sp>
      <p:sp>
        <p:nvSpPr>
          <p:cNvPr id="3" name="Marcador de fecha 2">
            <a:extLst>
              <a:ext uri="{FF2B5EF4-FFF2-40B4-BE49-F238E27FC236}">
                <a16:creationId xmlns:a16="http://schemas.microsoft.com/office/drawing/2014/main" xmlns="" id="{C4657319-E5BD-B863-AE64-0140A49ABCB0}"/>
              </a:ext>
            </a:extLst>
          </p:cNvPr>
          <p:cNvSpPr>
            <a:spLocks noGrp="1"/>
          </p:cNvSpPr>
          <p:nvPr>
            <p:ph type="dt" sz="half" idx="10"/>
          </p:nvPr>
        </p:nvSpPr>
        <p:spPr/>
        <p:txBody>
          <a:bodyPr/>
          <a:lstStyle/>
          <a:p>
            <a:fld id="{1EC84D97-110F-436D-8052-5194FC30C3C0}" type="datetimeFigureOut">
              <a:rPr lang="en-GB" smtClean="0"/>
              <a:t>14/07/2026</a:t>
            </a:fld>
            <a:endParaRPr lang="en-GB"/>
          </a:p>
        </p:txBody>
      </p:sp>
      <p:sp>
        <p:nvSpPr>
          <p:cNvPr id="4" name="Marcador de pie de página 3">
            <a:extLst>
              <a:ext uri="{FF2B5EF4-FFF2-40B4-BE49-F238E27FC236}">
                <a16:creationId xmlns:a16="http://schemas.microsoft.com/office/drawing/2014/main" xmlns="" id="{50936CDA-AF2A-C796-7125-58C71F7FA2F1}"/>
              </a:ext>
            </a:extLst>
          </p:cNvPr>
          <p:cNvSpPr>
            <a:spLocks noGrp="1"/>
          </p:cNvSpPr>
          <p:nvPr>
            <p:ph type="ftr" sz="quarter" idx="11"/>
          </p:nvPr>
        </p:nvSpPr>
        <p:spPr/>
        <p:txBody>
          <a:bodyPr/>
          <a:lstStyle/>
          <a:p>
            <a:endParaRPr lang="en-GB"/>
          </a:p>
        </p:txBody>
      </p:sp>
      <p:sp>
        <p:nvSpPr>
          <p:cNvPr id="5" name="Marcador de número de diapositiva 4">
            <a:extLst>
              <a:ext uri="{FF2B5EF4-FFF2-40B4-BE49-F238E27FC236}">
                <a16:creationId xmlns:a16="http://schemas.microsoft.com/office/drawing/2014/main" xmlns="" id="{EF27F4AA-140A-971A-1607-731B7F8D4523}"/>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7" name="Imagen 6" descr="Un dibujo de una cara feliz&#10;&#10;Descripción generada automáticamente con confianza baja">
            <a:extLst>
              <a:ext uri="{FF2B5EF4-FFF2-40B4-BE49-F238E27FC236}">
                <a16:creationId xmlns:a16="http://schemas.microsoft.com/office/drawing/2014/main" xmlns="" id="{D96F3049-B165-F825-BBEE-84FC440AD2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3560365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xmlns="" id="{B1EBEA32-89F6-40D1-ABB3-AA1C346A4286}"/>
              </a:ext>
            </a:extLst>
          </p:cNvPr>
          <p:cNvSpPr>
            <a:spLocks noGrp="1"/>
          </p:cNvSpPr>
          <p:nvPr>
            <p:ph type="dt" sz="half" idx="10"/>
          </p:nvPr>
        </p:nvSpPr>
        <p:spPr/>
        <p:txBody>
          <a:bodyPr/>
          <a:lstStyle/>
          <a:p>
            <a:fld id="{1EC84D97-110F-436D-8052-5194FC30C3C0}" type="datetimeFigureOut">
              <a:rPr lang="en-GB" smtClean="0"/>
              <a:t>14/07/2026</a:t>
            </a:fld>
            <a:endParaRPr lang="en-GB"/>
          </a:p>
        </p:txBody>
      </p:sp>
      <p:sp>
        <p:nvSpPr>
          <p:cNvPr id="3" name="Marcador de pie de página 2">
            <a:extLst>
              <a:ext uri="{FF2B5EF4-FFF2-40B4-BE49-F238E27FC236}">
                <a16:creationId xmlns:a16="http://schemas.microsoft.com/office/drawing/2014/main" xmlns="" id="{E58F8F6D-B828-C384-3967-BC3A21C278B4}"/>
              </a:ext>
            </a:extLst>
          </p:cNvPr>
          <p:cNvSpPr>
            <a:spLocks noGrp="1"/>
          </p:cNvSpPr>
          <p:nvPr>
            <p:ph type="ftr" sz="quarter" idx="11"/>
          </p:nvPr>
        </p:nvSpPr>
        <p:spPr/>
        <p:txBody>
          <a:bodyPr/>
          <a:lstStyle/>
          <a:p>
            <a:endParaRPr lang="en-GB"/>
          </a:p>
        </p:txBody>
      </p:sp>
      <p:sp>
        <p:nvSpPr>
          <p:cNvPr id="4" name="Marcador de número de diapositiva 3">
            <a:extLst>
              <a:ext uri="{FF2B5EF4-FFF2-40B4-BE49-F238E27FC236}">
                <a16:creationId xmlns:a16="http://schemas.microsoft.com/office/drawing/2014/main" xmlns="" id="{F6637291-3F2D-7D3F-0CA6-6901343C4D3C}"/>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5" name="Imagen 4" descr="Un dibujo de una cara feliz&#10;&#10;Descripción generada automáticamente con confianza baja">
            <a:extLst>
              <a:ext uri="{FF2B5EF4-FFF2-40B4-BE49-F238E27FC236}">
                <a16:creationId xmlns:a16="http://schemas.microsoft.com/office/drawing/2014/main" xmlns="" id="{781EF7A8-8562-707B-834E-B5383648C92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1755910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55811F8-E31C-CDA9-27AE-0E1FA0B29283}"/>
              </a:ext>
            </a:extLst>
          </p:cNvPr>
          <p:cNvSpPr>
            <a:spLocks noGrp="1"/>
          </p:cNvSpPr>
          <p:nvPr>
            <p:ph type="title"/>
          </p:nvPr>
        </p:nvSpPr>
        <p:spPr>
          <a:xfrm>
            <a:off x="839788" y="457200"/>
            <a:ext cx="3932237" cy="1600200"/>
          </a:xfrm>
        </p:spPr>
        <p:txBody>
          <a:bodyPr anchor="b">
            <a:noAutofit/>
          </a:bodyPr>
          <a:lstStyle>
            <a:lvl1pPr algn="l" defTabSz="914400" rtl="0" eaLnBrk="1" latinLnBrk="0" hangingPunct="1">
              <a:lnSpc>
                <a:spcPct val="90000"/>
              </a:lnSpc>
              <a:spcBef>
                <a:spcPct val="0"/>
              </a:spcBef>
              <a:buNone/>
              <a:defRPr lang="en-GB" sz="2800" b="1" kern="1200" dirty="0">
                <a:gradFill>
                  <a:gsLst>
                    <a:gs pos="0">
                      <a:srgbClr val="E94E1B"/>
                    </a:gs>
                    <a:gs pos="100000">
                      <a:srgbClr val="F9B233"/>
                    </a:gs>
                  </a:gsLst>
                  <a:lin ang="1200000" scaled="0"/>
                </a:gradFill>
                <a:latin typeface="Montserrat" pitchFamily="2" charset="0"/>
                <a:ea typeface="+mj-ea"/>
                <a:cs typeface="+mj-cs"/>
              </a:defRPr>
            </a:lvl1pPr>
          </a:lstStyle>
          <a:p>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xmlns="" id="{0020BDD5-5FAD-395B-5354-9503ED456B11}"/>
              </a:ext>
            </a:extLst>
          </p:cNvPr>
          <p:cNvSpPr>
            <a:spLocks noGrp="1"/>
          </p:cNvSpPr>
          <p:nvPr>
            <p:ph idx="1"/>
          </p:nvPr>
        </p:nvSpPr>
        <p:spPr>
          <a:xfrm>
            <a:off x="5183188" y="987425"/>
            <a:ext cx="6172200" cy="4873625"/>
          </a:xfrm>
        </p:spPr>
        <p:txBody>
          <a:bodyPr/>
          <a:lstStyle>
            <a:lvl1pPr>
              <a:buClr>
                <a:srgbClr val="F9B233"/>
              </a:buClr>
              <a:defRPr sz="3200"/>
            </a:lvl1pPr>
            <a:lvl2pPr>
              <a:buClr>
                <a:srgbClr val="F9B233"/>
              </a:buClr>
              <a:defRPr sz="2800"/>
            </a:lvl2pPr>
            <a:lvl3pPr>
              <a:buClr>
                <a:srgbClr val="F9B233"/>
              </a:buClr>
              <a:defRPr sz="2400"/>
            </a:lvl3pPr>
            <a:lvl4pPr>
              <a:buClr>
                <a:srgbClr val="F9B233"/>
              </a:buClr>
              <a:defRPr sz="2000"/>
            </a:lvl4pPr>
            <a:lvl5pPr>
              <a:buClr>
                <a:srgbClr val="F9B233"/>
              </a:buClr>
              <a:defRPr sz="2000"/>
            </a:lvl5pPr>
            <a:lvl6pPr>
              <a:defRPr sz="2000"/>
            </a:lvl6pPr>
            <a:lvl7pPr>
              <a:defRPr sz="2000"/>
            </a:lvl7pPr>
            <a:lvl8pPr>
              <a:defRPr sz="2000"/>
            </a:lvl8pPr>
            <a:lvl9pPr>
              <a:defRPr sz="2000"/>
            </a:lvl9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texto 3">
            <a:extLst>
              <a:ext uri="{FF2B5EF4-FFF2-40B4-BE49-F238E27FC236}">
                <a16:creationId xmlns:a16="http://schemas.microsoft.com/office/drawing/2014/main" xmlns="" id="{767DC1AB-2C21-7E23-CA43-975BD61878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B103F5C8-E681-F08A-F2EA-B251258243F0}"/>
              </a:ext>
            </a:extLst>
          </p:cNvPr>
          <p:cNvSpPr>
            <a:spLocks noGrp="1"/>
          </p:cNvSpPr>
          <p:nvPr>
            <p:ph type="dt" sz="half" idx="10"/>
          </p:nvPr>
        </p:nvSpPr>
        <p:spPr/>
        <p:txBody>
          <a:bodyPr/>
          <a:lstStyle/>
          <a:p>
            <a:fld id="{1EC84D97-110F-436D-8052-5194FC30C3C0}" type="datetimeFigureOut">
              <a:rPr lang="en-GB" smtClean="0"/>
              <a:t>14/07/2026</a:t>
            </a:fld>
            <a:endParaRPr lang="en-GB"/>
          </a:p>
        </p:txBody>
      </p:sp>
      <p:sp>
        <p:nvSpPr>
          <p:cNvPr id="6" name="Marcador de pie de página 5">
            <a:extLst>
              <a:ext uri="{FF2B5EF4-FFF2-40B4-BE49-F238E27FC236}">
                <a16:creationId xmlns:a16="http://schemas.microsoft.com/office/drawing/2014/main" xmlns="" id="{BB84F894-377F-B0CB-C4FB-413D8C8D0D8F}"/>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xmlns="" id="{3C3A7764-509B-6E0D-BF2F-C24002671976}"/>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8" name="Imagen 7" descr="Un dibujo de una cara feliz&#10;&#10;Descripción generada automáticamente con confianza baja">
            <a:extLst>
              <a:ext uri="{FF2B5EF4-FFF2-40B4-BE49-F238E27FC236}">
                <a16:creationId xmlns:a16="http://schemas.microsoft.com/office/drawing/2014/main" xmlns="" id="{139B00AB-4ABD-563F-E7FF-1C7167F571B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32804178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90D51F5-F6F6-A65B-EB46-6F14C5DEB93A}"/>
              </a:ext>
            </a:extLst>
          </p:cNvPr>
          <p:cNvSpPr>
            <a:spLocks noGrp="1"/>
          </p:cNvSpPr>
          <p:nvPr>
            <p:ph type="title"/>
          </p:nvPr>
        </p:nvSpPr>
        <p:spPr>
          <a:xfrm>
            <a:off x="839788" y="457200"/>
            <a:ext cx="3932237" cy="1600200"/>
          </a:xfrm>
        </p:spPr>
        <p:txBody>
          <a:bodyPr anchor="b">
            <a:normAutofit/>
          </a:bodyPr>
          <a:lstStyle>
            <a:lvl1pPr>
              <a:defRPr sz="2800">
                <a:gradFill>
                  <a:gsLst>
                    <a:gs pos="0">
                      <a:srgbClr val="E94E1B"/>
                    </a:gs>
                    <a:gs pos="100000">
                      <a:srgbClr val="F9B233"/>
                    </a:gs>
                  </a:gsLst>
                  <a:lin ang="1200000" scaled="0"/>
                </a:gradFill>
              </a:defRPr>
            </a:lvl1pPr>
          </a:lstStyle>
          <a:p>
            <a:r>
              <a:rPr lang="es-ES" dirty="0"/>
              <a:t>Haga clic para modificar el estilo de título del patrón</a:t>
            </a:r>
            <a:endParaRPr lang="en-GB" dirty="0"/>
          </a:p>
        </p:txBody>
      </p:sp>
      <p:sp>
        <p:nvSpPr>
          <p:cNvPr id="3" name="Marcador de posición de imagen 2">
            <a:extLst>
              <a:ext uri="{FF2B5EF4-FFF2-40B4-BE49-F238E27FC236}">
                <a16:creationId xmlns:a16="http://schemas.microsoft.com/office/drawing/2014/main" xmlns="" id="{2810A763-4722-2D2F-C612-6E4F63CBCB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arcador de texto 3">
            <a:extLst>
              <a:ext uri="{FF2B5EF4-FFF2-40B4-BE49-F238E27FC236}">
                <a16:creationId xmlns:a16="http://schemas.microsoft.com/office/drawing/2014/main" xmlns="" id="{F4A42D30-F5F0-16AD-4266-79816E8687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109DE773-2AF7-8B14-1DD0-6E8F54C76E50}"/>
              </a:ext>
            </a:extLst>
          </p:cNvPr>
          <p:cNvSpPr>
            <a:spLocks noGrp="1"/>
          </p:cNvSpPr>
          <p:nvPr>
            <p:ph type="dt" sz="half" idx="10"/>
          </p:nvPr>
        </p:nvSpPr>
        <p:spPr/>
        <p:txBody>
          <a:bodyPr/>
          <a:lstStyle/>
          <a:p>
            <a:fld id="{1EC84D97-110F-436D-8052-5194FC30C3C0}" type="datetimeFigureOut">
              <a:rPr lang="en-GB" smtClean="0"/>
              <a:t>14/07/2026</a:t>
            </a:fld>
            <a:endParaRPr lang="en-GB"/>
          </a:p>
        </p:txBody>
      </p:sp>
      <p:sp>
        <p:nvSpPr>
          <p:cNvPr id="6" name="Marcador de pie de página 5">
            <a:extLst>
              <a:ext uri="{FF2B5EF4-FFF2-40B4-BE49-F238E27FC236}">
                <a16:creationId xmlns:a16="http://schemas.microsoft.com/office/drawing/2014/main" xmlns="" id="{15903CF5-0E9F-F5E0-253D-1520D4910055}"/>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xmlns="" id="{F824E106-9D1B-F982-3881-D3656275CED9}"/>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8" name="Imagen 7" descr="Un dibujo de una cara feliz&#10;&#10;Descripción generada automáticamente con confianza baja">
            <a:extLst>
              <a:ext uri="{FF2B5EF4-FFF2-40B4-BE49-F238E27FC236}">
                <a16:creationId xmlns:a16="http://schemas.microsoft.com/office/drawing/2014/main" xmlns="" id="{15600959-2B8B-870F-A288-2DED488DF7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450314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xmlns="" id="{B1EBEA32-89F6-40D1-ABB3-AA1C346A4286}"/>
              </a:ext>
            </a:extLst>
          </p:cNvPr>
          <p:cNvSpPr>
            <a:spLocks noGrp="1"/>
          </p:cNvSpPr>
          <p:nvPr>
            <p:ph type="dt" sz="half" idx="10"/>
          </p:nvPr>
        </p:nvSpPr>
        <p:spPr/>
        <p:txBody>
          <a:bodyPr/>
          <a:lstStyle/>
          <a:p>
            <a:fld id="{1EC84D97-110F-436D-8052-5194FC30C3C0}" type="datetimeFigureOut">
              <a:rPr lang="en-GB" smtClean="0"/>
              <a:t>14/07/2026</a:t>
            </a:fld>
            <a:endParaRPr lang="en-GB"/>
          </a:p>
        </p:txBody>
      </p:sp>
      <p:sp>
        <p:nvSpPr>
          <p:cNvPr id="3" name="Marcador de pie de página 2">
            <a:extLst>
              <a:ext uri="{FF2B5EF4-FFF2-40B4-BE49-F238E27FC236}">
                <a16:creationId xmlns:a16="http://schemas.microsoft.com/office/drawing/2014/main" xmlns="" id="{E58F8F6D-B828-C384-3967-BC3A21C278B4}"/>
              </a:ext>
            </a:extLst>
          </p:cNvPr>
          <p:cNvSpPr>
            <a:spLocks noGrp="1"/>
          </p:cNvSpPr>
          <p:nvPr>
            <p:ph type="ftr" sz="quarter" idx="11"/>
          </p:nvPr>
        </p:nvSpPr>
        <p:spPr/>
        <p:txBody>
          <a:bodyPr/>
          <a:lstStyle/>
          <a:p>
            <a:endParaRPr lang="en-GB"/>
          </a:p>
        </p:txBody>
      </p:sp>
      <p:sp>
        <p:nvSpPr>
          <p:cNvPr id="4" name="Marcador de número de diapositiva 3">
            <a:extLst>
              <a:ext uri="{FF2B5EF4-FFF2-40B4-BE49-F238E27FC236}">
                <a16:creationId xmlns:a16="http://schemas.microsoft.com/office/drawing/2014/main" xmlns="" id="{F6637291-3F2D-7D3F-0CA6-6901343C4D3C}"/>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5" name="Imagen 4" descr="Un dibujo de una cara feliz&#10;&#10;Descripción generada automáticamente con confianza baja">
            <a:extLst>
              <a:ext uri="{FF2B5EF4-FFF2-40B4-BE49-F238E27FC236}">
                <a16:creationId xmlns:a16="http://schemas.microsoft.com/office/drawing/2014/main" xmlns="" id="{781EF7A8-8562-707B-834E-B5383648C92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7434157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8436A86-A000-4DD9-B938-70F09418CFF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xmlns="" id="{729EBFDD-F57B-4CE6-A20E-0177974543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xmlns="" id="{4F70B8E3-A010-408E-BB1B-6FEE3CE40535}"/>
              </a:ext>
            </a:extLst>
          </p:cNvPr>
          <p:cNvSpPr>
            <a:spLocks noGrp="1"/>
          </p:cNvSpPr>
          <p:nvPr>
            <p:ph type="dt" sz="half" idx="10"/>
          </p:nvPr>
        </p:nvSpPr>
        <p:spPr/>
        <p:txBody>
          <a:bodyPr/>
          <a:lstStyle/>
          <a:p>
            <a:fld id="{A0DE6D64-DD9C-48E0-9568-450862D4C867}" type="datetimeFigureOut">
              <a:rPr lang="en-IN" smtClean="0"/>
              <a:t>14-07-2026</a:t>
            </a:fld>
            <a:endParaRPr lang="en-IN"/>
          </a:p>
        </p:txBody>
      </p:sp>
      <p:sp>
        <p:nvSpPr>
          <p:cNvPr id="5" name="Footer Placeholder 4">
            <a:extLst>
              <a:ext uri="{FF2B5EF4-FFF2-40B4-BE49-F238E27FC236}">
                <a16:creationId xmlns:a16="http://schemas.microsoft.com/office/drawing/2014/main" xmlns="" id="{5771BDE9-A1D8-4C36-8D25-58C1E2504CB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55F02B3B-4C2E-4B86-9A2D-48B63338EF63}"/>
              </a:ext>
            </a:extLst>
          </p:cNvPr>
          <p:cNvSpPr>
            <a:spLocks noGrp="1"/>
          </p:cNvSpPr>
          <p:nvPr>
            <p:ph type="sldNum" sz="quarter" idx="12"/>
          </p:nvPr>
        </p:nvSpPr>
        <p:spPr/>
        <p:txBody>
          <a:bodyPr/>
          <a:lstStyle/>
          <a:p>
            <a:fld id="{0FEF1C79-37A4-466C-B86D-B6A4863F38BA}" type="slidenum">
              <a:rPr lang="en-IN" smtClean="0"/>
              <a:t>‹N°›</a:t>
            </a:fld>
            <a:endParaRPr lang="en-IN"/>
          </a:p>
        </p:txBody>
      </p:sp>
    </p:spTree>
    <p:extLst>
      <p:ext uri="{BB962C8B-B14F-4D97-AF65-F5344CB8AC3E}">
        <p14:creationId xmlns:p14="http://schemas.microsoft.com/office/powerpoint/2010/main" val="31226591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AC94865-0534-4D56-99C4-038D8B1540CB}"/>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B7C16A7B-63D3-4A14-8689-67BB288F47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D287F3ED-AFBA-4EDE-854B-044A705A67E6}"/>
              </a:ext>
            </a:extLst>
          </p:cNvPr>
          <p:cNvSpPr>
            <a:spLocks noGrp="1"/>
          </p:cNvSpPr>
          <p:nvPr>
            <p:ph type="dt" sz="half" idx="10"/>
          </p:nvPr>
        </p:nvSpPr>
        <p:spPr/>
        <p:txBody>
          <a:bodyPr/>
          <a:lstStyle/>
          <a:p>
            <a:fld id="{A0DE6D64-DD9C-48E0-9568-450862D4C867}" type="datetimeFigureOut">
              <a:rPr lang="en-IN" smtClean="0"/>
              <a:t>14-07-2026</a:t>
            </a:fld>
            <a:endParaRPr lang="en-IN"/>
          </a:p>
        </p:txBody>
      </p:sp>
      <p:sp>
        <p:nvSpPr>
          <p:cNvPr id="5" name="Footer Placeholder 4">
            <a:extLst>
              <a:ext uri="{FF2B5EF4-FFF2-40B4-BE49-F238E27FC236}">
                <a16:creationId xmlns:a16="http://schemas.microsoft.com/office/drawing/2014/main" xmlns="" id="{483EF8A3-2961-42AB-9463-E7710101834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4F48FA9A-3693-48BB-A48A-BB7B1F27BD1A}"/>
              </a:ext>
            </a:extLst>
          </p:cNvPr>
          <p:cNvSpPr>
            <a:spLocks noGrp="1"/>
          </p:cNvSpPr>
          <p:nvPr>
            <p:ph type="sldNum" sz="quarter" idx="12"/>
          </p:nvPr>
        </p:nvSpPr>
        <p:spPr/>
        <p:txBody>
          <a:bodyPr/>
          <a:lstStyle/>
          <a:p>
            <a:fld id="{0FEF1C79-37A4-466C-B86D-B6A4863F38BA}" type="slidenum">
              <a:rPr lang="en-IN" smtClean="0"/>
              <a:t>‹N°›</a:t>
            </a:fld>
            <a:endParaRPr lang="en-IN"/>
          </a:p>
        </p:txBody>
      </p:sp>
    </p:spTree>
    <p:extLst>
      <p:ext uri="{BB962C8B-B14F-4D97-AF65-F5344CB8AC3E}">
        <p14:creationId xmlns:p14="http://schemas.microsoft.com/office/powerpoint/2010/main" val="6334614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2D805AF-1535-480B-89A3-4ED9C9B04FD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xmlns="" id="{0061C279-BAFD-4E97-9978-75E4148EB60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E25C3D27-1543-42C7-A01C-AC082997861A}"/>
              </a:ext>
            </a:extLst>
          </p:cNvPr>
          <p:cNvSpPr>
            <a:spLocks noGrp="1"/>
          </p:cNvSpPr>
          <p:nvPr>
            <p:ph type="dt" sz="half" idx="10"/>
          </p:nvPr>
        </p:nvSpPr>
        <p:spPr/>
        <p:txBody>
          <a:bodyPr/>
          <a:lstStyle/>
          <a:p>
            <a:fld id="{A0DE6D64-DD9C-48E0-9568-450862D4C867}" type="datetimeFigureOut">
              <a:rPr lang="en-IN" smtClean="0"/>
              <a:t>14-07-2026</a:t>
            </a:fld>
            <a:endParaRPr lang="en-IN"/>
          </a:p>
        </p:txBody>
      </p:sp>
      <p:sp>
        <p:nvSpPr>
          <p:cNvPr id="5" name="Footer Placeholder 4">
            <a:extLst>
              <a:ext uri="{FF2B5EF4-FFF2-40B4-BE49-F238E27FC236}">
                <a16:creationId xmlns:a16="http://schemas.microsoft.com/office/drawing/2014/main" xmlns="" id="{33F52673-0F0B-4FF1-A907-C5C0FC13AFB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90C25B04-D03C-42C5-A893-22F11BA5134F}"/>
              </a:ext>
            </a:extLst>
          </p:cNvPr>
          <p:cNvSpPr>
            <a:spLocks noGrp="1"/>
          </p:cNvSpPr>
          <p:nvPr>
            <p:ph type="sldNum" sz="quarter" idx="12"/>
          </p:nvPr>
        </p:nvSpPr>
        <p:spPr/>
        <p:txBody>
          <a:bodyPr/>
          <a:lstStyle/>
          <a:p>
            <a:fld id="{0FEF1C79-37A4-466C-B86D-B6A4863F38BA}" type="slidenum">
              <a:rPr lang="en-IN" smtClean="0"/>
              <a:t>‹N°›</a:t>
            </a:fld>
            <a:endParaRPr lang="en-IN"/>
          </a:p>
        </p:txBody>
      </p:sp>
    </p:spTree>
    <p:extLst>
      <p:ext uri="{BB962C8B-B14F-4D97-AF65-F5344CB8AC3E}">
        <p14:creationId xmlns:p14="http://schemas.microsoft.com/office/powerpoint/2010/main" val="25605735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D21289-DBA9-451F-B3AB-BF8D656B834E}"/>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CB5C365B-C550-48A8-BB5C-8EED8F60F1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xmlns="" id="{5F775539-5366-4A14-B9A7-176BD218A4C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xmlns="" id="{668F9E44-1B85-471F-B1DB-79544B860479}"/>
              </a:ext>
            </a:extLst>
          </p:cNvPr>
          <p:cNvSpPr>
            <a:spLocks noGrp="1"/>
          </p:cNvSpPr>
          <p:nvPr>
            <p:ph type="dt" sz="half" idx="10"/>
          </p:nvPr>
        </p:nvSpPr>
        <p:spPr/>
        <p:txBody>
          <a:bodyPr/>
          <a:lstStyle/>
          <a:p>
            <a:fld id="{A0DE6D64-DD9C-48E0-9568-450862D4C867}" type="datetimeFigureOut">
              <a:rPr lang="en-IN" smtClean="0"/>
              <a:t>14-07-2026</a:t>
            </a:fld>
            <a:endParaRPr lang="en-IN"/>
          </a:p>
        </p:txBody>
      </p:sp>
      <p:sp>
        <p:nvSpPr>
          <p:cNvPr id="6" name="Footer Placeholder 5">
            <a:extLst>
              <a:ext uri="{FF2B5EF4-FFF2-40B4-BE49-F238E27FC236}">
                <a16:creationId xmlns:a16="http://schemas.microsoft.com/office/drawing/2014/main" xmlns="" id="{62F5BDA4-7334-45FB-BCCC-3130AF91DCA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xmlns="" id="{30DE79B7-4B42-40A3-9C90-349B1559336A}"/>
              </a:ext>
            </a:extLst>
          </p:cNvPr>
          <p:cNvSpPr>
            <a:spLocks noGrp="1"/>
          </p:cNvSpPr>
          <p:nvPr>
            <p:ph type="sldNum" sz="quarter" idx="12"/>
          </p:nvPr>
        </p:nvSpPr>
        <p:spPr/>
        <p:txBody>
          <a:bodyPr/>
          <a:lstStyle/>
          <a:p>
            <a:fld id="{0FEF1C79-37A4-466C-B86D-B6A4863F38BA}" type="slidenum">
              <a:rPr lang="en-IN" smtClean="0"/>
              <a:t>‹N°›</a:t>
            </a:fld>
            <a:endParaRPr lang="en-IN"/>
          </a:p>
        </p:txBody>
      </p:sp>
    </p:spTree>
    <p:extLst>
      <p:ext uri="{BB962C8B-B14F-4D97-AF65-F5344CB8AC3E}">
        <p14:creationId xmlns:p14="http://schemas.microsoft.com/office/powerpoint/2010/main" val="16616248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33E84B-20C4-4D71-9745-DFDD3F9CF43E}"/>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AA4EABE7-3790-48C8-9157-60BC098766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3BA71A3B-4D40-4AFC-8BAC-5471C0C4BB5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xmlns="" id="{4219E2F2-A962-45FA-B382-A3426A6739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94C7AB99-52E6-49A9-881E-DDC9A1D70D4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xmlns="" id="{64E0356C-53BA-40BF-8C3B-033606845896}"/>
              </a:ext>
            </a:extLst>
          </p:cNvPr>
          <p:cNvSpPr>
            <a:spLocks noGrp="1"/>
          </p:cNvSpPr>
          <p:nvPr>
            <p:ph type="dt" sz="half" idx="10"/>
          </p:nvPr>
        </p:nvSpPr>
        <p:spPr/>
        <p:txBody>
          <a:bodyPr/>
          <a:lstStyle/>
          <a:p>
            <a:fld id="{A0DE6D64-DD9C-48E0-9568-450862D4C867}" type="datetimeFigureOut">
              <a:rPr lang="en-IN" smtClean="0"/>
              <a:t>14-07-2026</a:t>
            </a:fld>
            <a:endParaRPr lang="en-IN"/>
          </a:p>
        </p:txBody>
      </p:sp>
      <p:sp>
        <p:nvSpPr>
          <p:cNvPr id="8" name="Footer Placeholder 7">
            <a:extLst>
              <a:ext uri="{FF2B5EF4-FFF2-40B4-BE49-F238E27FC236}">
                <a16:creationId xmlns:a16="http://schemas.microsoft.com/office/drawing/2014/main" xmlns="" id="{4115889E-EDE7-4107-B2F5-647D1C09D69B}"/>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xmlns="" id="{19157F4D-660C-4E34-8EBA-D7393726BD92}"/>
              </a:ext>
            </a:extLst>
          </p:cNvPr>
          <p:cNvSpPr>
            <a:spLocks noGrp="1"/>
          </p:cNvSpPr>
          <p:nvPr>
            <p:ph type="sldNum" sz="quarter" idx="12"/>
          </p:nvPr>
        </p:nvSpPr>
        <p:spPr/>
        <p:txBody>
          <a:bodyPr/>
          <a:lstStyle/>
          <a:p>
            <a:fld id="{0FEF1C79-37A4-466C-B86D-B6A4863F38BA}" type="slidenum">
              <a:rPr lang="en-IN" smtClean="0"/>
              <a:t>‹N°›</a:t>
            </a:fld>
            <a:endParaRPr lang="en-IN"/>
          </a:p>
        </p:txBody>
      </p:sp>
    </p:spTree>
    <p:extLst>
      <p:ext uri="{BB962C8B-B14F-4D97-AF65-F5344CB8AC3E}">
        <p14:creationId xmlns:p14="http://schemas.microsoft.com/office/powerpoint/2010/main" val="26256093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8" name="Imagen 7" descr="Imagen que contiene luz, reloj&#10;&#10;Descripción generada automáticamente">
            <a:extLst>
              <a:ext uri="{FF2B5EF4-FFF2-40B4-BE49-F238E27FC236}">
                <a16:creationId xmlns:a16="http://schemas.microsoft.com/office/drawing/2014/main" xmlns="" id="{EC58E8B7-C146-C828-825F-BE969795E7E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5" t="61217" r="1815" b="2467"/>
          <a:stretch/>
        </p:blipFill>
        <p:spPr>
          <a:xfrm>
            <a:off x="0" y="0"/>
            <a:ext cx="12192000" cy="1646238"/>
          </a:xfrm>
          <a:prstGeom prst="rect">
            <a:avLst/>
          </a:prstGeom>
        </p:spPr>
      </p:pic>
      <p:sp>
        <p:nvSpPr>
          <p:cNvPr id="2" name="Título 1">
            <a:extLst>
              <a:ext uri="{FF2B5EF4-FFF2-40B4-BE49-F238E27FC236}">
                <a16:creationId xmlns:a16="http://schemas.microsoft.com/office/drawing/2014/main" xmlns="" id="{FBD92E87-F3B1-A4F9-D594-B9562763812A}"/>
              </a:ext>
            </a:extLst>
          </p:cNvPr>
          <p:cNvSpPr>
            <a:spLocks noGrp="1"/>
          </p:cNvSpPr>
          <p:nvPr>
            <p:ph type="title"/>
          </p:nvPr>
        </p:nvSpPr>
        <p:spPr>
          <a:xfrm>
            <a:off x="838200" y="160337"/>
            <a:ext cx="10515600" cy="1325563"/>
          </a:xfrm>
        </p:spPr>
        <p:txBody>
          <a:bodyPr>
            <a:normAutofit/>
          </a:bodyPr>
          <a:lstStyle>
            <a:lvl1pPr>
              <a:defRPr sz="3600">
                <a:solidFill>
                  <a:schemeClr val="bg1"/>
                </a:solidFill>
              </a:defRPr>
            </a:lvl1pPr>
          </a:lstStyle>
          <a:p>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xmlns="" id="{DDBD0D51-A228-E65F-5F18-9536D76ABAE2}"/>
              </a:ext>
            </a:extLst>
          </p:cNvPr>
          <p:cNvSpPr>
            <a:spLocks noGrp="1"/>
          </p:cNvSpPr>
          <p:nvPr>
            <p:ph idx="1"/>
          </p:nvPr>
        </p:nvSpPr>
        <p:spPr/>
        <p:txBody>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fecha 3">
            <a:extLst>
              <a:ext uri="{FF2B5EF4-FFF2-40B4-BE49-F238E27FC236}">
                <a16:creationId xmlns:a16="http://schemas.microsoft.com/office/drawing/2014/main" xmlns="" id="{4F03E578-76D7-B4BE-F94A-CC9FF0D87135}"/>
              </a:ext>
            </a:extLst>
          </p:cNvPr>
          <p:cNvSpPr>
            <a:spLocks noGrp="1"/>
          </p:cNvSpPr>
          <p:nvPr>
            <p:ph type="dt" sz="half" idx="10"/>
          </p:nvPr>
        </p:nvSpPr>
        <p:spPr/>
        <p:txBody>
          <a:bodyPr/>
          <a:lstStyle/>
          <a:p>
            <a:fld id="{1EC84D97-110F-436D-8052-5194FC30C3C0}" type="datetimeFigureOut">
              <a:rPr lang="en-GB" smtClean="0"/>
              <a:t>14/07/2026</a:t>
            </a:fld>
            <a:endParaRPr lang="en-GB"/>
          </a:p>
        </p:txBody>
      </p:sp>
      <p:sp>
        <p:nvSpPr>
          <p:cNvPr id="5" name="Marcador de pie de página 4">
            <a:extLst>
              <a:ext uri="{FF2B5EF4-FFF2-40B4-BE49-F238E27FC236}">
                <a16:creationId xmlns:a16="http://schemas.microsoft.com/office/drawing/2014/main" xmlns="" id="{3C10252D-BBFB-1C9A-D4E4-AC5F5A19C4B2}"/>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xmlns="" id="{342F7EF7-EDDE-AAE2-0D14-E48434DE7278}"/>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10" name="Imagen 9" descr="Un dibujo de una cara feliz&#10;&#10;Descripción generada automáticamente con confianza baja">
            <a:extLst>
              <a:ext uri="{FF2B5EF4-FFF2-40B4-BE49-F238E27FC236}">
                <a16:creationId xmlns:a16="http://schemas.microsoft.com/office/drawing/2014/main" xmlns="" id="{3AEF2DBA-32C8-ECAC-FD03-499D148BC8F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7675557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CECD5F-8488-4D74-A6C0-3B892EC2CFF1}"/>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xmlns="" id="{0DA388D0-13A2-4AC9-AD44-7635790AD9C9}"/>
              </a:ext>
            </a:extLst>
          </p:cNvPr>
          <p:cNvSpPr>
            <a:spLocks noGrp="1"/>
          </p:cNvSpPr>
          <p:nvPr>
            <p:ph type="dt" sz="half" idx="10"/>
          </p:nvPr>
        </p:nvSpPr>
        <p:spPr/>
        <p:txBody>
          <a:bodyPr/>
          <a:lstStyle/>
          <a:p>
            <a:fld id="{A0DE6D64-DD9C-48E0-9568-450862D4C867}" type="datetimeFigureOut">
              <a:rPr lang="en-IN" smtClean="0"/>
              <a:t>14-07-2026</a:t>
            </a:fld>
            <a:endParaRPr lang="en-IN"/>
          </a:p>
        </p:txBody>
      </p:sp>
      <p:sp>
        <p:nvSpPr>
          <p:cNvPr id="4" name="Footer Placeholder 3">
            <a:extLst>
              <a:ext uri="{FF2B5EF4-FFF2-40B4-BE49-F238E27FC236}">
                <a16:creationId xmlns:a16="http://schemas.microsoft.com/office/drawing/2014/main" xmlns="" id="{8EEDF2C1-174D-4232-87D2-AD543EAFF273}"/>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xmlns="" id="{5C1C7398-C4B5-4034-AD5A-D30AF778A55B}"/>
              </a:ext>
            </a:extLst>
          </p:cNvPr>
          <p:cNvSpPr>
            <a:spLocks noGrp="1"/>
          </p:cNvSpPr>
          <p:nvPr>
            <p:ph type="sldNum" sz="quarter" idx="12"/>
          </p:nvPr>
        </p:nvSpPr>
        <p:spPr/>
        <p:txBody>
          <a:bodyPr/>
          <a:lstStyle/>
          <a:p>
            <a:fld id="{0FEF1C79-37A4-466C-B86D-B6A4863F38BA}" type="slidenum">
              <a:rPr lang="en-IN" smtClean="0"/>
              <a:t>‹N°›</a:t>
            </a:fld>
            <a:endParaRPr lang="en-IN"/>
          </a:p>
        </p:txBody>
      </p:sp>
    </p:spTree>
    <p:extLst>
      <p:ext uri="{BB962C8B-B14F-4D97-AF65-F5344CB8AC3E}">
        <p14:creationId xmlns:p14="http://schemas.microsoft.com/office/powerpoint/2010/main" val="16842496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0D771C11-3FBE-4042-AFD1-851A7FD8156D}"/>
              </a:ext>
            </a:extLst>
          </p:cNvPr>
          <p:cNvSpPr>
            <a:spLocks noGrp="1"/>
          </p:cNvSpPr>
          <p:nvPr>
            <p:ph type="dt" sz="half" idx="10"/>
          </p:nvPr>
        </p:nvSpPr>
        <p:spPr/>
        <p:txBody>
          <a:bodyPr/>
          <a:lstStyle/>
          <a:p>
            <a:fld id="{A0DE6D64-DD9C-48E0-9568-450862D4C867}" type="datetimeFigureOut">
              <a:rPr lang="en-IN" smtClean="0"/>
              <a:t>14-07-2026</a:t>
            </a:fld>
            <a:endParaRPr lang="en-IN"/>
          </a:p>
        </p:txBody>
      </p:sp>
      <p:sp>
        <p:nvSpPr>
          <p:cNvPr id="3" name="Footer Placeholder 2">
            <a:extLst>
              <a:ext uri="{FF2B5EF4-FFF2-40B4-BE49-F238E27FC236}">
                <a16:creationId xmlns:a16="http://schemas.microsoft.com/office/drawing/2014/main" xmlns="" id="{2FDF6F38-972F-4E25-A3FD-70CE49DFA22F}"/>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xmlns="" id="{DF48D4CA-D418-4504-9DD0-8336F97A6276}"/>
              </a:ext>
            </a:extLst>
          </p:cNvPr>
          <p:cNvSpPr>
            <a:spLocks noGrp="1"/>
          </p:cNvSpPr>
          <p:nvPr>
            <p:ph type="sldNum" sz="quarter" idx="12"/>
          </p:nvPr>
        </p:nvSpPr>
        <p:spPr/>
        <p:txBody>
          <a:bodyPr/>
          <a:lstStyle/>
          <a:p>
            <a:fld id="{0FEF1C79-37A4-466C-B86D-B6A4863F38BA}" type="slidenum">
              <a:rPr lang="en-IN" smtClean="0"/>
              <a:t>‹N°›</a:t>
            </a:fld>
            <a:endParaRPr lang="en-IN"/>
          </a:p>
        </p:txBody>
      </p:sp>
    </p:spTree>
    <p:extLst>
      <p:ext uri="{BB962C8B-B14F-4D97-AF65-F5344CB8AC3E}">
        <p14:creationId xmlns:p14="http://schemas.microsoft.com/office/powerpoint/2010/main" val="11418030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61C8278-A141-444B-A063-0FAFECFB92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4D464649-74F1-49B6-8C68-D07B302F98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xmlns="" id="{34F7A5AE-B04D-43C2-AAB4-A410AF2E2F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1755E948-5944-423F-8994-278D46F962DE}"/>
              </a:ext>
            </a:extLst>
          </p:cNvPr>
          <p:cNvSpPr>
            <a:spLocks noGrp="1"/>
          </p:cNvSpPr>
          <p:nvPr>
            <p:ph type="dt" sz="half" idx="10"/>
          </p:nvPr>
        </p:nvSpPr>
        <p:spPr/>
        <p:txBody>
          <a:bodyPr/>
          <a:lstStyle/>
          <a:p>
            <a:fld id="{A0DE6D64-DD9C-48E0-9568-450862D4C867}" type="datetimeFigureOut">
              <a:rPr lang="en-IN" smtClean="0"/>
              <a:t>14-07-2026</a:t>
            </a:fld>
            <a:endParaRPr lang="en-IN"/>
          </a:p>
        </p:txBody>
      </p:sp>
      <p:sp>
        <p:nvSpPr>
          <p:cNvPr id="6" name="Footer Placeholder 5">
            <a:extLst>
              <a:ext uri="{FF2B5EF4-FFF2-40B4-BE49-F238E27FC236}">
                <a16:creationId xmlns:a16="http://schemas.microsoft.com/office/drawing/2014/main" xmlns="" id="{9BA46CB2-91B7-4165-A444-14CD726F3A5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xmlns="" id="{99D852F3-E6D3-46ED-AE8C-58703B2DBD97}"/>
              </a:ext>
            </a:extLst>
          </p:cNvPr>
          <p:cNvSpPr>
            <a:spLocks noGrp="1"/>
          </p:cNvSpPr>
          <p:nvPr>
            <p:ph type="sldNum" sz="quarter" idx="12"/>
          </p:nvPr>
        </p:nvSpPr>
        <p:spPr/>
        <p:txBody>
          <a:bodyPr/>
          <a:lstStyle/>
          <a:p>
            <a:fld id="{0FEF1C79-37A4-466C-B86D-B6A4863F38BA}" type="slidenum">
              <a:rPr lang="en-IN" smtClean="0"/>
              <a:t>‹N°›</a:t>
            </a:fld>
            <a:endParaRPr lang="en-IN"/>
          </a:p>
        </p:txBody>
      </p:sp>
    </p:spTree>
    <p:extLst>
      <p:ext uri="{BB962C8B-B14F-4D97-AF65-F5344CB8AC3E}">
        <p14:creationId xmlns:p14="http://schemas.microsoft.com/office/powerpoint/2010/main" val="4883848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5389EBF-B0B7-4386-9E75-16097F7873F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xmlns="" id="{CD7DE167-6D39-42CD-B5D1-2CBF8380D6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xmlns="" id="{EA08CEFB-3691-4069-AABB-48E2832304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6B19DC8C-7B3D-4DFF-9525-7F7BFF982483}"/>
              </a:ext>
            </a:extLst>
          </p:cNvPr>
          <p:cNvSpPr>
            <a:spLocks noGrp="1"/>
          </p:cNvSpPr>
          <p:nvPr>
            <p:ph type="dt" sz="half" idx="10"/>
          </p:nvPr>
        </p:nvSpPr>
        <p:spPr/>
        <p:txBody>
          <a:bodyPr/>
          <a:lstStyle/>
          <a:p>
            <a:fld id="{A0DE6D64-DD9C-48E0-9568-450862D4C867}" type="datetimeFigureOut">
              <a:rPr lang="en-IN" smtClean="0"/>
              <a:t>14-07-2026</a:t>
            </a:fld>
            <a:endParaRPr lang="en-IN"/>
          </a:p>
        </p:txBody>
      </p:sp>
      <p:sp>
        <p:nvSpPr>
          <p:cNvPr id="6" name="Footer Placeholder 5">
            <a:extLst>
              <a:ext uri="{FF2B5EF4-FFF2-40B4-BE49-F238E27FC236}">
                <a16:creationId xmlns:a16="http://schemas.microsoft.com/office/drawing/2014/main" xmlns="" id="{3AD688C2-475A-4FD3-9433-9194D736952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xmlns="" id="{352BBA9B-D611-464D-8809-76BD763B9588}"/>
              </a:ext>
            </a:extLst>
          </p:cNvPr>
          <p:cNvSpPr>
            <a:spLocks noGrp="1"/>
          </p:cNvSpPr>
          <p:nvPr>
            <p:ph type="sldNum" sz="quarter" idx="12"/>
          </p:nvPr>
        </p:nvSpPr>
        <p:spPr/>
        <p:txBody>
          <a:bodyPr/>
          <a:lstStyle/>
          <a:p>
            <a:fld id="{0FEF1C79-37A4-466C-B86D-B6A4863F38BA}" type="slidenum">
              <a:rPr lang="en-IN" smtClean="0"/>
              <a:t>‹N°›</a:t>
            </a:fld>
            <a:endParaRPr lang="en-IN"/>
          </a:p>
        </p:txBody>
      </p:sp>
    </p:spTree>
    <p:extLst>
      <p:ext uri="{BB962C8B-B14F-4D97-AF65-F5344CB8AC3E}">
        <p14:creationId xmlns:p14="http://schemas.microsoft.com/office/powerpoint/2010/main" val="40434599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6D3F22-D88E-4628-9867-C6EA55E8D500}"/>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6B59A98C-3648-440E-97E6-BDDBEEEFECE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EED2FB7F-A38B-4404-ACDC-CF004F3007CC}"/>
              </a:ext>
            </a:extLst>
          </p:cNvPr>
          <p:cNvSpPr>
            <a:spLocks noGrp="1"/>
          </p:cNvSpPr>
          <p:nvPr>
            <p:ph type="dt" sz="half" idx="10"/>
          </p:nvPr>
        </p:nvSpPr>
        <p:spPr/>
        <p:txBody>
          <a:bodyPr/>
          <a:lstStyle/>
          <a:p>
            <a:fld id="{A0DE6D64-DD9C-48E0-9568-450862D4C867}" type="datetimeFigureOut">
              <a:rPr lang="en-IN" smtClean="0"/>
              <a:t>14-07-2026</a:t>
            </a:fld>
            <a:endParaRPr lang="en-IN"/>
          </a:p>
        </p:txBody>
      </p:sp>
      <p:sp>
        <p:nvSpPr>
          <p:cNvPr id="5" name="Footer Placeholder 4">
            <a:extLst>
              <a:ext uri="{FF2B5EF4-FFF2-40B4-BE49-F238E27FC236}">
                <a16:creationId xmlns:a16="http://schemas.microsoft.com/office/drawing/2014/main" xmlns="" id="{5D951712-4097-494B-85E2-D57EA6E27E4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FCF22AFB-3920-46F6-9C73-73F459283F35}"/>
              </a:ext>
            </a:extLst>
          </p:cNvPr>
          <p:cNvSpPr>
            <a:spLocks noGrp="1"/>
          </p:cNvSpPr>
          <p:nvPr>
            <p:ph type="sldNum" sz="quarter" idx="12"/>
          </p:nvPr>
        </p:nvSpPr>
        <p:spPr/>
        <p:txBody>
          <a:bodyPr/>
          <a:lstStyle/>
          <a:p>
            <a:fld id="{0FEF1C79-37A4-466C-B86D-B6A4863F38BA}" type="slidenum">
              <a:rPr lang="en-IN" smtClean="0"/>
              <a:t>‹N°›</a:t>
            </a:fld>
            <a:endParaRPr lang="en-IN"/>
          </a:p>
        </p:txBody>
      </p:sp>
    </p:spTree>
    <p:extLst>
      <p:ext uri="{BB962C8B-B14F-4D97-AF65-F5344CB8AC3E}">
        <p14:creationId xmlns:p14="http://schemas.microsoft.com/office/powerpoint/2010/main" val="2413095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4D827EE5-5A3B-4C53-8E9F-C55345B0A3A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1E189D33-B309-41D4-921A-3EE2B3C7C20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9E86CAB1-FBF6-4AE7-80CC-3082164400C0}"/>
              </a:ext>
            </a:extLst>
          </p:cNvPr>
          <p:cNvSpPr>
            <a:spLocks noGrp="1"/>
          </p:cNvSpPr>
          <p:nvPr>
            <p:ph type="dt" sz="half" idx="10"/>
          </p:nvPr>
        </p:nvSpPr>
        <p:spPr/>
        <p:txBody>
          <a:bodyPr/>
          <a:lstStyle/>
          <a:p>
            <a:fld id="{A0DE6D64-DD9C-48E0-9568-450862D4C867}" type="datetimeFigureOut">
              <a:rPr lang="en-IN" smtClean="0"/>
              <a:t>14-07-2026</a:t>
            </a:fld>
            <a:endParaRPr lang="en-IN"/>
          </a:p>
        </p:txBody>
      </p:sp>
      <p:sp>
        <p:nvSpPr>
          <p:cNvPr id="5" name="Footer Placeholder 4">
            <a:extLst>
              <a:ext uri="{FF2B5EF4-FFF2-40B4-BE49-F238E27FC236}">
                <a16:creationId xmlns:a16="http://schemas.microsoft.com/office/drawing/2014/main" xmlns="" id="{117C4185-DB64-4C7F-86AE-462D020A950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522F0FBF-437E-41A8-BF42-DB91B2A54547}"/>
              </a:ext>
            </a:extLst>
          </p:cNvPr>
          <p:cNvSpPr>
            <a:spLocks noGrp="1"/>
          </p:cNvSpPr>
          <p:nvPr>
            <p:ph type="sldNum" sz="quarter" idx="12"/>
          </p:nvPr>
        </p:nvSpPr>
        <p:spPr/>
        <p:txBody>
          <a:bodyPr/>
          <a:lstStyle/>
          <a:p>
            <a:fld id="{0FEF1C79-37A4-466C-B86D-B6A4863F38BA}" type="slidenum">
              <a:rPr lang="en-IN" smtClean="0"/>
              <a:t>‹N°›</a:t>
            </a:fld>
            <a:endParaRPr lang="en-IN"/>
          </a:p>
        </p:txBody>
      </p:sp>
    </p:spTree>
    <p:extLst>
      <p:ext uri="{BB962C8B-B14F-4D97-AF65-F5344CB8AC3E}">
        <p14:creationId xmlns:p14="http://schemas.microsoft.com/office/powerpoint/2010/main" val="36020515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4" name="Imagen 3" descr="Icono&#10;&#10;Descripción generada automáticamente">
            <a:extLst>
              <a:ext uri="{FF2B5EF4-FFF2-40B4-BE49-F238E27FC236}">
                <a16:creationId xmlns:a16="http://schemas.microsoft.com/office/drawing/2014/main" xmlns="" id="{B6766C1C-620F-0438-5DA0-01798F29A9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706" y="0"/>
            <a:ext cx="9675294" cy="6858000"/>
          </a:xfrm>
          <a:prstGeom prst="rect">
            <a:avLst/>
          </a:prstGeom>
        </p:spPr>
      </p:pic>
      <p:pic>
        <p:nvPicPr>
          <p:cNvPr id="7" name="Imagen 6" descr="Un dibujo de una cara feliz&#10;&#10;Descripción generada automáticamente con confianza baja">
            <a:extLst>
              <a:ext uri="{FF2B5EF4-FFF2-40B4-BE49-F238E27FC236}">
                <a16:creationId xmlns:a16="http://schemas.microsoft.com/office/drawing/2014/main" xmlns="" id="{9C4B20E7-3EB4-BF29-E35A-8545C2234FC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84856" y="2382717"/>
            <a:ext cx="6090377" cy="1900197"/>
          </a:xfrm>
          <a:prstGeom prst="rect">
            <a:avLst/>
          </a:prstGeom>
        </p:spPr>
      </p:pic>
      <p:pic>
        <p:nvPicPr>
          <p:cNvPr id="8" name="Picture 24" descr="A picture containing drawing, food&#10;&#10;Description automatically generated">
            <a:extLst>
              <a:ext uri="{FF2B5EF4-FFF2-40B4-BE49-F238E27FC236}">
                <a16:creationId xmlns:a16="http://schemas.microsoft.com/office/drawing/2014/main" xmlns="" id="{4369BB79-969D-B53A-A716-664A204848E7}"/>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r="55732"/>
          <a:stretch/>
        </p:blipFill>
        <p:spPr>
          <a:xfrm>
            <a:off x="9240986" y="349670"/>
            <a:ext cx="2642535" cy="1280419"/>
          </a:xfrm>
          <a:prstGeom prst="rect">
            <a:avLst/>
          </a:prstGeom>
        </p:spPr>
      </p:pic>
      <p:pic>
        <p:nvPicPr>
          <p:cNvPr id="9" name="Picture 8" descr="A picture containing shirt, drawing&#10;&#10;Description automatically generated">
            <a:extLst>
              <a:ext uri="{FF2B5EF4-FFF2-40B4-BE49-F238E27FC236}">
                <a16:creationId xmlns:a16="http://schemas.microsoft.com/office/drawing/2014/main" xmlns="" id="{9F2F25DA-9FB2-E31D-1E15-83CC0DDFE4C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271964" y="5760644"/>
            <a:ext cx="1570758" cy="915588"/>
          </a:xfrm>
          <a:prstGeom prst="rect">
            <a:avLst/>
          </a:prstGeom>
        </p:spPr>
      </p:pic>
      <p:pic>
        <p:nvPicPr>
          <p:cNvPr id="11" name="Picture 32" descr="A picture containing drawing, food, plate&#10;&#10;Description automatically generated">
            <a:extLst>
              <a:ext uri="{FF2B5EF4-FFF2-40B4-BE49-F238E27FC236}">
                <a16:creationId xmlns:a16="http://schemas.microsoft.com/office/drawing/2014/main" xmlns="" id="{148A4F17-445A-66CB-1B61-6E579F31C92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562253" y="5818922"/>
            <a:ext cx="1167274" cy="771043"/>
          </a:xfrm>
          <a:prstGeom prst="rect">
            <a:avLst/>
          </a:prstGeom>
        </p:spPr>
      </p:pic>
      <p:pic>
        <p:nvPicPr>
          <p:cNvPr id="12" name="Imagen 11">
            <a:extLst>
              <a:ext uri="{FF2B5EF4-FFF2-40B4-BE49-F238E27FC236}">
                <a16:creationId xmlns:a16="http://schemas.microsoft.com/office/drawing/2014/main" xmlns="" id="{209FB97B-097D-3136-82FD-95E63E3EBE3E}"/>
              </a:ext>
            </a:extLst>
          </p:cNvPr>
          <p:cNvPicPr>
            <a:picLocks noChangeAspect="1"/>
          </p:cNvPicPr>
          <p:nvPr userDrawn="1"/>
        </p:nvPicPr>
        <p:blipFill>
          <a:blip r:embed="rId7" cstate="print">
            <a:extLst>
              <a:ext uri="{28A0092B-C50C-407E-A947-70E740481C1C}">
                <a14:useLocalDpi xmlns:a14="http://schemas.microsoft.com/office/drawing/2010/main" val="0"/>
              </a:ext>
            </a:extLst>
          </a:blip>
          <a:srcRect/>
          <a:stretch/>
        </p:blipFill>
        <p:spPr>
          <a:xfrm>
            <a:off x="4683641" y="5779714"/>
            <a:ext cx="1820266" cy="849458"/>
          </a:xfrm>
          <a:prstGeom prst="rect">
            <a:avLst/>
          </a:prstGeom>
        </p:spPr>
      </p:pic>
      <p:pic>
        <p:nvPicPr>
          <p:cNvPr id="2" name="Imagen 1" descr="Logotipo&#10;&#10;Descripción generada automáticamente con confianza baja">
            <a:extLst>
              <a:ext uri="{FF2B5EF4-FFF2-40B4-BE49-F238E27FC236}">
                <a16:creationId xmlns:a16="http://schemas.microsoft.com/office/drawing/2014/main" xmlns="" id="{3B270AD6-B9A5-973D-AEF8-78AB10B73CCF}"/>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602427" y="192369"/>
            <a:ext cx="1996809" cy="1199447"/>
          </a:xfrm>
          <a:prstGeom prst="rect">
            <a:avLst/>
          </a:prstGeom>
        </p:spPr>
      </p:pic>
      <p:pic>
        <p:nvPicPr>
          <p:cNvPr id="5" name="Picture 4">
            <a:extLst>
              <a:ext uri="{FF2B5EF4-FFF2-40B4-BE49-F238E27FC236}">
                <a16:creationId xmlns:a16="http://schemas.microsoft.com/office/drawing/2014/main" xmlns="" id="{B08CB15B-07CC-17A7-63D1-E7DEDF348B79}"/>
              </a:ext>
            </a:extLst>
          </p:cNvPr>
          <p:cNvPicPr>
            <a:picLocks noChangeAspect="1"/>
          </p:cNvPicPr>
          <p:nvPr userDrawn="1"/>
        </p:nvPicPr>
        <p:blipFill>
          <a:blip r:embed="rId9" cstate="print">
            <a:extLst>
              <a:ext uri="{28A0092B-C50C-407E-A947-70E740481C1C}">
                <a14:useLocalDpi xmlns:a14="http://schemas.microsoft.com/office/drawing/2010/main" val="0"/>
              </a:ext>
            </a:extLst>
          </a:blip>
          <a:srcRect/>
          <a:stretch/>
        </p:blipFill>
        <p:spPr>
          <a:xfrm>
            <a:off x="8652467" y="580030"/>
            <a:ext cx="1022827" cy="1076302"/>
          </a:xfrm>
          <a:prstGeom prst="rect">
            <a:avLst/>
          </a:prstGeom>
        </p:spPr>
      </p:pic>
      <p:pic>
        <p:nvPicPr>
          <p:cNvPr id="6" name="Graphic 5">
            <a:extLst>
              <a:ext uri="{FF2B5EF4-FFF2-40B4-BE49-F238E27FC236}">
                <a16:creationId xmlns:a16="http://schemas.microsoft.com/office/drawing/2014/main" xmlns="" id="{B50717E4-5765-1DD1-9818-C80D5BC9FB97}"/>
              </a:ext>
            </a:extLst>
          </p:cNvPr>
          <p:cNvPicPr>
            <a:picLocks noChangeAspect="1"/>
          </p:cNvPicPr>
          <p:nvPr userDrawn="1"/>
        </p:nvPicPr>
        <p:blipFill>
          <a:blip r:embed="rId10">
            <a:extLst>
              <a:ext uri="{96DAC541-7B7A-43D3-8B79-37D633B846F1}">
                <asvg:svgBlip xmlns:asvg="http://schemas.microsoft.com/office/drawing/2016/SVG/main" xmlns="" r:embed="rId11"/>
              </a:ext>
            </a:extLst>
          </a:blip>
          <a:stretch>
            <a:fillRect/>
          </a:stretch>
        </p:blipFill>
        <p:spPr>
          <a:xfrm>
            <a:off x="7842722" y="5860630"/>
            <a:ext cx="2419350" cy="647700"/>
          </a:xfrm>
          <a:prstGeom prst="rect">
            <a:avLst/>
          </a:prstGeom>
        </p:spPr>
      </p:pic>
    </p:spTree>
    <p:extLst>
      <p:ext uri="{BB962C8B-B14F-4D97-AF65-F5344CB8AC3E}">
        <p14:creationId xmlns:p14="http://schemas.microsoft.com/office/powerpoint/2010/main" val="34423088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8" name="Imagen 7" descr="Imagen que contiene luz, reloj&#10;&#10;Descripción generada automáticamente">
            <a:extLst>
              <a:ext uri="{FF2B5EF4-FFF2-40B4-BE49-F238E27FC236}">
                <a16:creationId xmlns:a16="http://schemas.microsoft.com/office/drawing/2014/main" xmlns="" id="{EC58E8B7-C146-C828-825F-BE969795E7E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5" t="61217" r="1815" b="2467"/>
          <a:stretch/>
        </p:blipFill>
        <p:spPr>
          <a:xfrm>
            <a:off x="0" y="0"/>
            <a:ext cx="12192000" cy="1646238"/>
          </a:xfrm>
          <a:prstGeom prst="rect">
            <a:avLst/>
          </a:prstGeom>
        </p:spPr>
      </p:pic>
      <p:sp>
        <p:nvSpPr>
          <p:cNvPr id="2" name="Título 1">
            <a:extLst>
              <a:ext uri="{FF2B5EF4-FFF2-40B4-BE49-F238E27FC236}">
                <a16:creationId xmlns:a16="http://schemas.microsoft.com/office/drawing/2014/main" xmlns="" id="{FBD92E87-F3B1-A4F9-D594-B9562763812A}"/>
              </a:ext>
            </a:extLst>
          </p:cNvPr>
          <p:cNvSpPr>
            <a:spLocks noGrp="1"/>
          </p:cNvSpPr>
          <p:nvPr>
            <p:ph type="title"/>
          </p:nvPr>
        </p:nvSpPr>
        <p:spPr>
          <a:xfrm>
            <a:off x="838200" y="160337"/>
            <a:ext cx="10515600" cy="1325563"/>
          </a:xfrm>
        </p:spPr>
        <p:txBody>
          <a:bodyPr>
            <a:normAutofit/>
          </a:bodyPr>
          <a:lstStyle>
            <a:lvl1pPr>
              <a:defRPr sz="3600">
                <a:solidFill>
                  <a:schemeClr val="bg1"/>
                </a:solidFill>
              </a:defRPr>
            </a:lvl1pPr>
          </a:lstStyle>
          <a:p>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xmlns="" id="{DDBD0D51-A228-E65F-5F18-9536D76ABAE2}"/>
              </a:ext>
            </a:extLst>
          </p:cNvPr>
          <p:cNvSpPr>
            <a:spLocks noGrp="1"/>
          </p:cNvSpPr>
          <p:nvPr>
            <p:ph idx="1"/>
          </p:nvPr>
        </p:nvSpPr>
        <p:spPr/>
        <p:txBody>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fecha 3">
            <a:extLst>
              <a:ext uri="{FF2B5EF4-FFF2-40B4-BE49-F238E27FC236}">
                <a16:creationId xmlns:a16="http://schemas.microsoft.com/office/drawing/2014/main" xmlns="" id="{4F03E578-76D7-B4BE-F94A-CC9FF0D87135}"/>
              </a:ext>
            </a:extLst>
          </p:cNvPr>
          <p:cNvSpPr>
            <a:spLocks noGrp="1"/>
          </p:cNvSpPr>
          <p:nvPr>
            <p:ph type="dt" sz="half" idx="10"/>
          </p:nvPr>
        </p:nvSpPr>
        <p:spPr/>
        <p:txBody>
          <a:bodyPr/>
          <a:lstStyle/>
          <a:p>
            <a:fld id="{1EC84D97-110F-436D-8052-5194FC30C3C0}" type="datetimeFigureOut">
              <a:rPr lang="en-GB" smtClean="0"/>
              <a:t>14/07/2026</a:t>
            </a:fld>
            <a:endParaRPr lang="en-GB"/>
          </a:p>
        </p:txBody>
      </p:sp>
      <p:sp>
        <p:nvSpPr>
          <p:cNvPr id="5" name="Marcador de pie de página 4">
            <a:extLst>
              <a:ext uri="{FF2B5EF4-FFF2-40B4-BE49-F238E27FC236}">
                <a16:creationId xmlns:a16="http://schemas.microsoft.com/office/drawing/2014/main" xmlns="" id="{3C10252D-BBFB-1C9A-D4E4-AC5F5A19C4B2}"/>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xmlns="" id="{342F7EF7-EDDE-AAE2-0D14-E48434DE7278}"/>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10" name="Imagen 9" descr="Un dibujo de una cara feliz&#10;&#10;Descripción generada automáticamente con confianza baja">
            <a:extLst>
              <a:ext uri="{FF2B5EF4-FFF2-40B4-BE49-F238E27FC236}">
                <a16:creationId xmlns:a16="http://schemas.microsoft.com/office/drawing/2014/main" xmlns="" id="{3AEF2DBA-32C8-ECAC-FD03-499D148BC8F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22983792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1_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BD92E87-F3B1-A4F9-D594-B9562763812A}"/>
              </a:ext>
            </a:extLst>
          </p:cNvPr>
          <p:cNvSpPr>
            <a:spLocks noGrp="1"/>
          </p:cNvSpPr>
          <p:nvPr>
            <p:ph type="title"/>
          </p:nvPr>
        </p:nvSpPr>
        <p:spPr>
          <a:xfrm>
            <a:off x="838200" y="500062"/>
            <a:ext cx="10515600" cy="1325563"/>
          </a:xfrm>
        </p:spPr>
        <p:txBody>
          <a:bodyPr>
            <a:noAutofit/>
          </a:bodyPr>
          <a:lstStyle>
            <a:lvl1pPr algn="l" defTabSz="914400" rtl="0" eaLnBrk="1" latinLnBrk="0" hangingPunct="1">
              <a:lnSpc>
                <a:spcPct val="90000"/>
              </a:lnSpc>
              <a:spcBef>
                <a:spcPct val="0"/>
              </a:spcBef>
              <a:buNone/>
              <a:defRPr lang="en-GB" sz="3600" b="1" kern="1200" dirty="0">
                <a:gradFill>
                  <a:gsLst>
                    <a:gs pos="0">
                      <a:srgbClr val="E94E1B"/>
                    </a:gs>
                    <a:gs pos="100000">
                      <a:srgbClr val="F9B233"/>
                    </a:gs>
                  </a:gsLst>
                  <a:lin ang="1200000" scaled="0"/>
                </a:gradFill>
                <a:latin typeface="Montserrat" pitchFamily="2" charset="0"/>
                <a:ea typeface="+mj-ea"/>
                <a:cs typeface="+mj-cs"/>
              </a:defRPr>
            </a:lvl1pPr>
          </a:lstStyle>
          <a:p>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xmlns="" id="{DDBD0D51-A228-E65F-5F18-9536D76ABAE2}"/>
              </a:ext>
            </a:extLst>
          </p:cNvPr>
          <p:cNvSpPr>
            <a:spLocks noGrp="1"/>
          </p:cNvSpPr>
          <p:nvPr>
            <p:ph idx="1"/>
          </p:nvPr>
        </p:nvSpPr>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fecha 3">
            <a:extLst>
              <a:ext uri="{FF2B5EF4-FFF2-40B4-BE49-F238E27FC236}">
                <a16:creationId xmlns:a16="http://schemas.microsoft.com/office/drawing/2014/main" xmlns="" id="{4F03E578-76D7-B4BE-F94A-CC9FF0D87135}"/>
              </a:ext>
            </a:extLst>
          </p:cNvPr>
          <p:cNvSpPr>
            <a:spLocks noGrp="1"/>
          </p:cNvSpPr>
          <p:nvPr>
            <p:ph type="dt" sz="half" idx="10"/>
          </p:nvPr>
        </p:nvSpPr>
        <p:spPr/>
        <p:txBody>
          <a:bodyPr/>
          <a:lstStyle/>
          <a:p>
            <a:fld id="{1EC84D97-110F-436D-8052-5194FC30C3C0}" type="datetimeFigureOut">
              <a:rPr lang="en-GB" smtClean="0"/>
              <a:t>14/07/2026</a:t>
            </a:fld>
            <a:endParaRPr lang="en-GB"/>
          </a:p>
        </p:txBody>
      </p:sp>
      <p:sp>
        <p:nvSpPr>
          <p:cNvPr id="5" name="Marcador de pie de página 4">
            <a:extLst>
              <a:ext uri="{FF2B5EF4-FFF2-40B4-BE49-F238E27FC236}">
                <a16:creationId xmlns:a16="http://schemas.microsoft.com/office/drawing/2014/main" xmlns="" id="{3C10252D-BBFB-1C9A-D4E4-AC5F5A19C4B2}"/>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xmlns="" id="{342F7EF7-EDDE-AAE2-0D14-E48434DE7278}"/>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10" name="Imagen 9" descr="Un dibujo de una cara feliz&#10;&#10;Descripción generada automáticamente con confianza baja">
            <a:extLst>
              <a:ext uri="{FF2B5EF4-FFF2-40B4-BE49-F238E27FC236}">
                <a16:creationId xmlns:a16="http://schemas.microsoft.com/office/drawing/2014/main" xmlns="" id="{3AEF2DBA-32C8-ECAC-FD03-499D148BC8F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27042052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8" name="Imagen 7" descr="Imagen que contiene luz, reloj&#10;&#10;Descripción generada automáticamente">
            <a:extLst>
              <a:ext uri="{FF2B5EF4-FFF2-40B4-BE49-F238E27FC236}">
                <a16:creationId xmlns:a16="http://schemas.microsoft.com/office/drawing/2014/main" xmlns="" id="{B218AD49-FBD9-F897-B725-70CB8D84EC0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648" r="-1"/>
          <a:stretch/>
        </p:blipFill>
        <p:spPr>
          <a:xfrm>
            <a:off x="0" y="0"/>
            <a:ext cx="12192000" cy="6858000"/>
          </a:xfrm>
          <a:prstGeom prst="rect">
            <a:avLst/>
          </a:prstGeom>
        </p:spPr>
      </p:pic>
      <p:sp>
        <p:nvSpPr>
          <p:cNvPr id="2" name="Título 1">
            <a:extLst>
              <a:ext uri="{FF2B5EF4-FFF2-40B4-BE49-F238E27FC236}">
                <a16:creationId xmlns:a16="http://schemas.microsoft.com/office/drawing/2014/main" xmlns="" id="{1C2D04F6-31C1-7448-92CD-B03EF294F71D}"/>
              </a:ext>
            </a:extLst>
          </p:cNvPr>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s-ES" dirty="0"/>
              <a:t>Haga clic para modificar el estilo de título del patrón</a:t>
            </a:r>
            <a:endParaRPr lang="en-GB" dirty="0"/>
          </a:p>
        </p:txBody>
      </p:sp>
      <p:sp>
        <p:nvSpPr>
          <p:cNvPr id="3" name="Marcador de texto 2">
            <a:extLst>
              <a:ext uri="{FF2B5EF4-FFF2-40B4-BE49-F238E27FC236}">
                <a16:creationId xmlns:a16="http://schemas.microsoft.com/office/drawing/2014/main" xmlns="" id="{E9EC3938-D9D3-D7B5-FA5B-3389621B9C1E}"/>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xmlns="" id="{D31A9525-6BF0-B26F-9CD4-5A7C24399A7C}"/>
              </a:ext>
            </a:extLst>
          </p:cNvPr>
          <p:cNvSpPr>
            <a:spLocks noGrp="1"/>
          </p:cNvSpPr>
          <p:nvPr>
            <p:ph type="dt" sz="half" idx="10"/>
          </p:nvPr>
        </p:nvSpPr>
        <p:spPr/>
        <p:txBody>
          <a:bodyPr/>
          <a:lstStyle/>
          <a:p>
            <a:fld id="{1EC84D97-110F-436D-8052-5194FC30C3C0}" type="datetimeFigureOut">
              <a:rPr lang="en-GB" smtClean="0"/>
              <a:t>14/07/2026</a:t>
            </a:fld>
            <a:endParaRPr lang="en-GB"/>
          </a:p>
        </p:txBody>
      </p:sp>
      <p:sp>
        <p:nvSpPr>
          <p:cNvPr id="5" name="Marcador de pie de página 4">
            <a:extLst>
              <a:ext uri="{FF2B5EF4-FFF2-40B4-BE49-F238E27FC236}">
                <a16:creationId xmlns:a16="http://schemas.microsoft.com/office/drawing/2014/main" xmlns="" id="{9BEF75B0-3AE3-A43F-46E3-D9488C0559B0}"/>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xmlns="" id="{46D02F52-0BC1-0CCC-D13F-CF6991B94AEF}"/>
              </a:ext>
            </a:extLst>
          </p:cNvPr>
          <p:cNvSpPr>
            <a:spLocks noGrp="1"/>
          </p:cNvSpPr>
          <p:nvPr>
            <p:ph type="sldNum" sz="quarter" idx="12"/>
          </p:nvPr>
        </p:nvSpPr>
        <p:spPr/>
        <p:txBody>
          <a:bodyPr/>
          <a:lstStyle/>
          <a:p>
            <a:fld id="{D3A92039-7BCC-4D02-A517-162A6F375201}" type="slidenum">
              <a:rPr lang="en-GB" smtClean="0"/>
              <a:t>‹N°›</a:t>
            </a:fld>
            <a:endParaRPr lang="en-GB"/>
          </a:p>
        </p:txBody>
      </p:sp>
    </p:spTree>
    <p:extLst>
      <p:ext uri="{BB962C8B-B14F-4D97-AF65-F5344CB8AC3E}">
        <p14:creationId xmlns:p14="http://schemas.microsoft.com/office/powerpoint/2010/main" val="3964824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BD92E87-F3B1-A4F9-D594-B9562763812A}"/>
              </a:ext>
            </a:extLst>
          </p:cNvPr>
          <p:cNvSpPr>
            <a:spLocks noGrp="1"/>
          </p:cNvSpPr>
          <p:nvPr>
            <p:ph type="title"/>
          </p:nvPr>
        </p:nvSpPr>
        <p:spPr>
          <a:xfrm>
            <a:off x="838200" y="500062"/>
            <a:ext cx="10515600" cy="1325563"/>
          </a:xfrm>
        </p:spPr>
        <p:txBody>
          <a:bodyPr>
            <a:noAutofit/>
          </a:bodyPr>
          <a:lstStyle>
            <a:lvl1pPr algn="l" defTabSz="914400" rtl="0" eaLnBrk="1" latinLnBrk="0" hangingPunct="1">
              <a:lnSpc>
                <a:spcPct val="90000"/>
              </a:lnSpc>
              <a:spcBef>
                <a:spcPct val="0"/>
              </a:spcBef>
              <a:buNone/>
              <a:defRPr lang="en-GB" sz="3600" b="1" kern="1200" dirty="0">
                <a:gradFill>
                  <a:gsLst>
                    <a:gs pos="0">
                      <a:srgbClr val="E94E1B"/>
                    </a:gs>
                    <a:gs pos="100000">
                      <a:srgbClr val="F9B233"/>
                    </a:gs>
                  </a:gsLst>
                  <a:lin ang="1200000" scaled="0"/>
                </a:gradFill>
                <a:latin typeface="Montserrat" pitchFamily="2" charset="0"/>
                <a:ea typeface="+mj-ea"/>
                <a:cs typeface="+mj-cs"/>
              </a:defRPr>
            </a:lvl1pPr>
          </a:lstStyle>
          <a:p>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xmlns="" id="{DDBD0D51-A228-E65F-5F18-9536D76ABAE2}"/>
              </a:ext>
            </a:extLst>
          </p:cNvPr>
          <p:cNvSpPr>
            <a:spLocks noGrp="1"/>
          </p:cNvSpPr>
          <p:nvPr>
            <p:ph idx="1"/>
          </p:nvPr>
        </p:nvSpPr>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fecha 3">
            <a:extLst>
              <a:ext uri="{FF2B5EF4-FFF2-40B4-BE49-F238E27FC236}">
                <a16:creationId xmlns:a16="http://schemas.microsoft.com/office/drawing/2014/main" xmlns="" id="{4F03E578-76D7-B4BE-F94A-CC9FF0D87135}"/>
              </a:ext>
            </a:extLst>
          </p:cNvPr>
          <p:cNvSpPr>
            <a:spLocks noGrp="1"/>
          </p:cNvSpPr>
          <p:nvPr>
            <p:ph type="dt" sz="half" idx="10"/>
          </p:nvPr>
        </p:nvSpPr>
        <p:spPr/>
        <p:txBody>
          <a:bodyPr/>
          <a:lstStyle/>
          <a:p>
            <a:fld id="{1EC84D97-110F-436D-8052-5194FC30C3C0}" type="datetimeFigureOut">
              <a:rPr lang="en-GB" smtClean="0"/>
              <a:t>14/07/2026</a:t>
            </a:fld>
            <a:endParaRPr lang="en-GB"/>
          </a:p>
        </p:txBody>
      </p:sp>
      <p:sp>
        <p:nvSpPr>
          <p:cNvPr id="5" name="Marcador de pie de página 4">
            <a:extLst>
              <a:ext uri="{FF2B5EF4-FFF2-40B4-BE49-F238E27FC236}">
                <a16:creationId xmlns:a16="http://schemas.microsoft.com/office/drawing/2014/main" xmlns="" id="{3C10252D-BBFB-1C9A-D4E4-AC5F5A19C4B2}"/>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xmlns="" id="{342F7EF7-EDDE-AAE2-0D14-E48434DE7278}"/>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10" name="Imagen 9" descr="Un dibujo de una cara feliz&#10;&#10;Descripción generada automáticamente con confianza baja">
            <a:extLst>
              <a:ext uri="{FF2B5EF4-FFF2-40B4-BE49-F238E27FC236}">
                <a16:creationId xmlns:a16="http://schemas.microsoft.com/office/drawing/2014/main" xmlns="" id="{3AEF2DBA-32C8-ECAC-FD03-499D148BC8F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7543976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10" name="Imagen 9" descr="Imagen que contiene luz, reloj&#10;&#10;Descripción generada automáticamente">
            <a:extLst>
              <a:ext uri="{FF2B5EF4-FFF2-40B4-BE49-F238E27FC236}">
                <a16:creationId xmlns:a16="http://schemas.microsoft.com/office/drawing/2014/main" xmlns="" id="{9931BEB8-C89E-35D8-CE43-A782EC66DCF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5" t="61217" r="1815" b="2467"/>
          <a:stretch/>
        </p:blipFill>
        <p:spPr>
          <a:xfrm>
            <a:off x="0" y="0"/>
            <a:ext cx="12192000" cy="1646238"/>
          </a:xfrm>
          <a:prstGeom prst="rect">
            <a:avLst/>
          </a:prstGeom>
        </p:spPr>
      </p:pic>
      <p:sp>
        <p:nvSpPr>
          <p:cNvPr id="2" name="Título 1">
            <a:extLst>
              <a:ext uri="{FF2B5EF4-FFF2-40B4-BE49-F238E27FC236}">
                <a16:creationId xmlns:a16="http://schemas.microsoft.com/office/drawing/2014/main" xmlns="" id="{ABD9D42A-E613-F023-5623-99E0F54DBAB1}"/>
              </a:ext>
            </a:extLst>
          </p:cNvPr>
          <p:cNvSpPr>
            <a:spLocks noGrp="1"/>
          </p:cNvSpPr>
          <p:nvPr>
            <p:ph type="title"/>
          </p:nvPr>
        </p:nvSpPr>
        <p:spPr>
          <a:xfrm>
            <a:off x="838200" y="160337"/>
            <a:ext cx="10515600" cy="1325563"/>
          </a:xfrm>
        </p:spPr>
        <p:txBody>
          <a:bodyPr>
            <a:normAutofit/>
          </a:bodyPr>
          <a:lstStyle>
            <a:lvl1pPr>
              <a:defRPr sz="3600">
                <a:solidFill>
                  <a:schemeClr val="bg1"/>
                </a:solidFill>
              </a:defRPr>
            </a:lvl1pPr>
          </a:lstStyle>
          <a:p>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xmlns="" id="{66CD5838-F6B6-16F9-4B58-67C5C4AA2282}"/>
              </a:ext>
            </a:extLst>
          </p:cNvPr>
          <p:cNvSpPr>
            <a:spLocks noGrp="1"/>
          </p:cNvSpPr>
          <p:nvPr>
            <p:ph sz="half" idx="1"/>
          </p:nvPr>
        </p:nvSpPr>
        <p:spPr>
          <a:xfrm>
            <a:off x="838200" y="1825625"/>
            <a:ext cx="5181600" cy="4351338"/>
          </a:xfrm>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contenido 3">
            <a:extLst>
              <a:ext uri="{FF2B5EF4-FFF2-40B4-BE49-F238E27FC236}">
                <a16:creationId xmlns:a16="http://schemas.microsoft.com/office/drawing/2014/main" xmlns="" id="{63C1E6F3-E25B-E239-F9B0-A09246156860}"/>
              </a:ext>
            </a:extLst>
          </p:cNvPr>
          <p:cNvSpPr>
            <a:spLocks noGrp="1"/>
          </p:cNvSpPr>
          <p:nvPr>
            <p:ph sz="half" idx="2"/>
          </p:nvPr>
        </p:nvSpPr>
        <p:spPr>
          <a:xfrm>
            <a:off x="6172200" y="1825625"/>
            <a:ext cx="5181600" cy="4351338"/>
          </a:xfrm>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5" name="Marcador de fecha 4">
            <a:extLst>
              <a:ext uri="{FF2B5EF4-FFF2-40B4-BE49-F238E27FC236}">
                <a16:creationId xmlns:a16="http://schemas.microsoft.com/office/drawing/2014/main" xmlns="" id="{11C06696-1F7F-264F-1493-1C08C6A1F7DF}"/>
              </a:ext>
            </a:extLst>
          </p:cNvPr>
          <p:cNvSpPr>
            <a:spLocks noGrp="1"/>
          </p:cNvSpPr>
          <p:nvPr>
            <p:ph type="dt" sz="half" idx="10"/>
          </p:nvPr>
        </p:nvSpPr>
        <p:spPr/>
        <p:txBody>
          <a:bodyPr/>
          <a:lstStyle/>
          <a:p>
            <a:fld id="{1EC84D97-110F-436D-8052-5194FC30C3C0}" type="datetimeFigureOut">
              <a:rPr lang="en-GB" smtClean="0"/>
              <a:t>14/07/2026</a:t>
            </a:fld>
            <a:endParaRPr lang="en-GB"/>
          </a:p>
        </p:txBody>
      </p:sp>
      <p:sp>
        <p:nvSpPr>
          <p:cNvPr id="6" name="Marcador de pie de página 5">
            <a:extLst>
              <a:ext uri="{FF2B5EF4-FFF2-40B4-BE49-F238E27FC236}">
                <a16:creationId xmlns:a16="http://schemas.microsoft.com/office/drawing/2014/main" xmlns="" id="{FCB5DF13-DD4A-43A7-2CE8-20A51EB9791B}"/>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xmlns="" id="{7A524410-88F6-4001-5CC9-38EFD991F9D8}"/>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11" name="Imagen 10" descr="Un dibujo de una cara feliz&#10;&#10;Descripción generada automáticamente con confianza baja">
            <a:extLst>
              <a:ext uri="{FF2B5EF4-FFF2-40B4-BE49-F238E27FC236}">
                <a16:creationId xmlns:a16="http://schemas.microsoft.com/office/drawing/2014/main" xmlns="" id="{E771320F-8A12-7288-FCD4-994CFECD6CA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39381328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1_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BD9D42A-E613-F023-5623-99E0F54DBAB1}"/>
              </a:ext>
            </a:extLst>
          </p:cNvPr>
          <p:cNvSpPr>
            <a:spLocks noGrp="1"/>
          </p:cNvSpPr>
          <p:nvPr>
            <p:ph type="title"/>
          </p:nvPr>
        </p:nvSpPr>
        <p:spPr>
          <a:xfrm>
            <a:off x="838200" y="500062"/>
            <a:ext cx="10515600" cy="1325563"/>
          </a:xfrm>
        </p:spPr>
        <p:txBody>
          <a:bodyPr vert="horz" lIns="91440" tIns="45720" rIns="91440" bIns="45720" rtlCol="0" anchor="ctr">
            <a:noAutofit/>
          </a:bodyPr>
          <a:lstStyle>
            <a:lvl1pPr>
              <a:defRPr lang="en-GB" sz="3600" dirty="0">
                <a:gradFill>
                  <a:gsLst>
                    <a:gs pos="0">
                      <a:srgbClr val="E94E1B"/>
                    </a:gs>
                    <a:gs pos="100000">
                      <a:srgbClr val="F9B233"/>
                    </a:gs>
                  </a:gsLst>
                  <a:lin ang="1200000" scaled="0"/>
                </a:gradFill>
              </a:defRPr>
            </a:lvl1pPr>
          </a:lstStyle>
          <a:p>
            <a:pPr lvl="0"/>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xmlns="" id="{66CD5838-F6B6-16F9-4B58-67C5C4AA2282}"/>
              </a:ext>
            </a:extLst>
          </p:cNvPr>
          <p:cNvSpPr>
            <a:spLocks noGrp="1"/>
          </p:cNvSpPr>
          <p:nvPr>
            <p:ph sz="half" idx="1"/>
          </p:nvPr>
        </p:nvSpPr>
        <p:spPr>
          <a:xfrm>
            <a:off x="838200" y="1825625"/>
            <a:ext cx="5181600" cy="4351338"/>
          </a:xfrm>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contenido 3">
            <a:extLst>
              <a:ext uri="{FF2B5EF4-FFF2-40B4-BE49-F238E27FC236}">
                <a16:creationId xmlns:a16="http://schemas.microsoft.com/office/drawing/2014/main" xmlns="" id="{63C1E6F3-E25B-E239-F9B0-A09246156860}"/>
              </a:ext>
            </a:extLst>
          </p:cNvPr>
          <p:cNvSpPr>
            <a:spLocks noGrp="1"/>
          </p:cNvSpPr>
          <p:nvPr>
            <p:ph sz="half" idx="2"/>
          </p:nvPr>
        </p:nvSpPr>
        <p:spPr>
          <a:xfrm>
            <a:off x="6172200" y="1825625"/>
            <a:ext cx="5181600" cy="4351338"/>
          </a:xfrm>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5" name="Marcador de fecha 4">
            <a:extLst>
              <a:ext uri="{FF2B5EF4-FFF2-40B4-BE49-F238E27FC236}">
                <a16:creationId xmlns:a16="http://schemas.microsoft.com/office/drawing/2014/main" xmlns="" id="{11C06696-1F7F-264F-1493-1C08C6A1F7DF}"/>
              </a:ext>
            </a:extLst>
          </p:cNvPr>
          <p:cNvSpPr>
            <a:spLocks noGrp="1"/>
          </p:cNvSpPr>
          <p:nvPr>
            <p:ph type="dt" sz="half" idx="10"/>
          </p:nvPr>
        </p:nvSpPr>
        <p:spPr/>
        <p:txBody>
          <a:bodyPr/>
          <a:lstStyle/>
          <a:p>
            <a:fld id="{1EC84D97-110F-436D-8052-5194FC30C3C0}" type="datetimeFigureOut">
              <a:rPr lang="en-GB" smtClean="0"/>
              <a:t>14/07/2026</a:t>
            </a:fld>
            <a:endParaRPr lang="en-GB"/>
          </a:p>
        </p:txBody>
      </p:sp>
      <p:sp>
        <p:nvSpPr>
          <p:cNvPr id="6" name="Marcador de pie de página 5">
            <a:extLst>
              <a:ext uri="{FF2B5EF4-FFF2-40B4-BE49-F238E27FC236}">
                <a16:creationId xmlns:a16="http://schemas.microsoft.com/office/drawing/2014/main" xmlns="" id="{FCB5DF13-DD4A-43A7-2CE8-20A51EB9791B}"/>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xmlns="" id="{7A524410-88F6-4001-5CC9-38EFD991F9D8}"/>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11" name="Imagen 10" descr="Un dibujo de una cara feliz&#10;&#10;Descripción generada automáticamente con confianza baja">
            <a:extLst>
              <a:ext uri="{FF2B5EF4-FFF2-40B4-BE49-F238E27FC236}">
                <a16:creationId xmlns:a16="http://schemas.microsoft.com/office/drawing/2014/main" xmlns="" id="{E771320F-8A12-7288-FCD4-994CFECD6C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0545805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10" name="Imagen 9" descr="Imagen que contiene luz, reloj&#10;&#10;Descripción generada automáticamente">
            <a:extLst>
              <a:ext uri="{FF2B5EF4-FFF2-40B4-BE49-F238E27FC236}">
                <a16:creationId xmlns:a16="http://schemas.microsoft.com/office/drawing/2014/main" xmlns="" id="{1D652AFF-A5E5-4357-D98D-A1FBB6F61C9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5" t="61217" r="1815" b="2467"/>
          <a:stretch/>
        </p:blipFill>
        <p:spPr>
          <a:xfrm>
            <a:off x="0" y="0"/>
            <a:ext cx="12192000" cy="1646238"/>
          </a:xfrm>
          <a:prstGeom prst="rect">
            <a:avLst/>
          </a:prstGeom>
        </p:spPr>
      </p:pic>
      <p:sp>
        <p:nvSpPr>
          <p:cNvPr id="2" name="Título 1">
            <a:extLst>
              <a:ext uri="{FF2B5EF4-FFF2-40B4-BE49-F238E27FC236}">
                <a16:creationId xmlns:a16="http://schemas.microsoft.com/office/drawing/2014/main" xmlns="" id="{1A717BE9-5558-8CE9-3C93-ADDE23354E4B}"/>
              </a:ext>
            </a:extLst>
          </p:cNvPr>
          <p:cNvSpPr>
            <a:spLocks noGrp="1"/>
          </p:cNvSpPr>
          <p:nvPr>
            <p:ph type="title"/>
          </p:nvPr>
        </p:nvSpPr>
        <p:spPr>
          <a:xfrm>
            <a:off x="838200" y="168276"/>
            <a:ext cx="10515600" cy="1325563"/>
          </a:xfrm>
        </p:spPr>
        <p:txBody>
          <a:bodyPr>
            <a:normAutofit/>
          </a:bodyPr>
          <a:lstStyle>
            <a:lvl1pPr>
              <a:defRPr sz="3600">
                <a:solidFill>
                  <a:schemeClr val="bg1"/>
                </a:solidFill>
              </a:defRPr>
            </a:lvl1pPr>
          </a:lstStyle>
          <a:p>
            <a:r>
              <a:rPr lang="es-ES" dirty="0"/>
              <a:t>Haga clic para modificar el estilo de título del patrón</a:t>
            </a:r>
            <a:endParaRPr lang="en-GB" dirty="0"/>
          </a:p>
        </p:txBody>
      </p:sp>
      <p:sp>
        <p:nvSpPr>
          <p:cNvPr id="3" name="Marcador de texto 2">
            <a:extLst>
              <a:ext uri="{FF2B5EF4-FFF2-40B4-BE49-F238E27FC236}">
                <a16:creationId xmlns:a16="http://schemas.microsoft.com/office/drawing/2014/main" xmlns="" id="{91D950C0-8436-7A46-89C9-E96803FB31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xmlns="" id="{E0981399-12D0-5CDD-9A5F-BB387592F46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texto 4">
            <a:extLst>
              <a:ext uri="{FF2B5EF4-FFF2-40B4-BE49-F238E27FC236}">
                <a16:creationId xmlns:a16="http://schemas.microsoft.com/office/drawing/2014/main" xmlns="" id="{B4B83124-123C-7EA0-C5CA-132B1C6EA1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xmlns="" id="{B1CC4D7A-1CB0-4A21-296E-2771C07C8C9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7" name="Marcador de fecha 6">
            <a:extLst>
              <a:ext uri="{FF2B5EF4-FFF2-40B4-BE49-F238E27FC236}">
                <a16:creationId xmlns:a16="http://schemas.microsoft.com/office/drawing/2014/main" xmlns="" id="{723F1A8E-3AFF-FC3A-0A17-02E376F75A14}"/>
              </a:ext>
            </a:extLst>
          </p:cNvPr>
          <p:cNvSpPr>
            <a:spLocks noGrp="1"/>
          </p:cNvSpPr>
          <p:nvPr>
            <p:ph type="dt" sz="half" idx="10"/>
          </p:nvPr>
        </p:nvSpPr>
        <p:spPr/>
        <p:txBody>
          <a:bodyPr/>
          <a:lstStyle/>
          <a:p>
            <a:fld id="{1EC84D97-110F-436D-8052-5194FC30C3C0}" type="datetimeFigureOut">
              <a:rPr lang="en-GB" smtClean="0"/>
              <a:t>14/07/2026</a:t>
            </a:fld>
            <a:endParaRPr lang="en-GB"/>
          </a:p>
        </p:txBody>
      </p:sp>
      <p:sp>
        <p:nvSpPr>
          <p:cNvPr id="8" name="Marcador de pie de página 7">
            <a:extLst>
              <a:ext uri="{FF2B5EF4-FFF2-40B4-BE49-F238E27FC236}">
                <a16:creationId xmlns:a16="http://schemas.microsoft.com/office/drawing/2014/main" xmlns="" id="{EF534DAE-0A4D-D60A-82F8-DB54043F7DD2}"/>
              </a:ext>
            </a:extLst>
          </p:cNvPr>
          <p:cNvSpPr>
            <a:spLocks noGrp="1"/>
          </p:cNvSpPr>
          <p:nvPr>
            <p:ph type="ftr" sz="quarter" idx="11"/>
          </p:nvPr>
        </p:nvSpPr>
        <p:spPr/>
        <p:txBody>
          <a:bodyPr/>
          <a:lstStyle/>
          <a:p>
            <a:endParaRPr lang="en-GB"/>
          </a:p>
        </p:txBody>
      </p:sp>
      <p:sp>
        <p:nvSpPr>
          <p:cNvPr id="9" name="Marcador de número de diapositiva 8">
            <a:extLst>
              <a:ext uri="{FF2B5EF4-FFF2-40B4-BE49-F238E27FC236}">
                <a16:creationId xmlns:a16="http://schemas.microsoft.com/office/drawing/2014/main" xmlns="" id="{3C887F39-002B-A5EF-2734-146C0D3837A1}"/>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11" name="Imagen 10" descr="Un dibujo de una cara feliz&#10;&#10;Descripción generada automáticamente con confianza baja">
            <a:extLst>
              <a:ext uri="{FF2B5EF4-FFF2-40B4-BE49-F238E27FC236}">
                <a16:creationId xmlns:a16="http://schemas.microsoft.com/office/drawing/2014/main" xmlns="" id="{6785B7D2-6E9B-066F-4134-25D7F112EF4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32617332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1_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A717BE9-5558-8CE9-3C93-ADDE23354E4B}"/>
              </a:ext>
            </a:extLst>
          </p:cNvPr>
          <p:cNvSpPr>
            <a:spLocks noGrp="1"/>
          </p:cNvSpPr>
          <p:nvPr>
            <p:ph type="title"/>
          </p:nvPr>
        </p:nvSpPr>
        <p:spPr>
          <a:xfrm>
            <a:off x="838200" y="318388"/>
            <a:ext cx="10515600" cy="1325563"/>
          </a:xfrm>
        </p:spPr>
        <p:txBody>
          <a:bodyPr>
            <a:noAutofit/>
          </a:bodyPr>
          <a:lstStyle>
            <a:lvl1pPr>
              <a:defRPr lang="en-GB" sz="3600" b="1" kern="1200" dirty="0">
                <a:gradFill>
                  <a:gsLst>
                    <a:gs pos="0">
                      <a:srgbClr val="E94E1B"/>
                    </a:gs>
                    <a:gs pos="100000">
                      <a:srgbClr val="F9B233"/>
                    </a:gs>
                  </a:gsLst>
                  <a:lin ang="1200000" scaled="0"/>
                </a:gradFill>
                <a:latin typeface="Montserrat" pitchFamily="2" charset="0"/>
                <a:ea typeface="+mj-ea"/>
                <a:cs typeface="+mj-cs"/>
              </a:defRPr>
            </a:lvl1pPr>
          </a:lstStyle>
          <a:p>
            <a:pPr lvl="0" algn="l" defTabSz="914400" rtl="0" eaLnBrk="1" latinLnBrk="0" hangingPunct="1">
              <a:lnSpc>
                <a:spcPct val="90000"/>
              </a:lnSpc>
              <a:spcBef>
                <a:spcPct val="0"/>
              </a:spcBef>
              <a:buNone/>
            </a:pPr>
            <a:r>
              <a:rPr lang="es-ES" dirty="0"/>
              <a:t>Haga clic para modificar el estilo de título del patrón</a:t>
            </a:r>
            <a:endParaRPr lang="en-GB" dirty="0"/>
          </a:p>
        </p:txBody>
      </p:sp>
      <p:sp>
        <p:nvSpPr>
          <p:cNvPr id="3" name="Marcador de texto 2">
            <a:extLst>
              <a:ext uri="{FF2B5EF4-FFF2-40B4-BE49-F238E27FC236}">
                <a16:creationId xmlns:a16="http://schemas.microsoft.com/office/drawing/2014/main" xmlns="" id="{91D950C0-8436-7A46-89C9-E96803FB31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xmlns="" id="{E0981399-12D0-5CDD-9A5F-BB387592F46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texto 4">
            <a:extLst>
              <a:ext uri="{FF2B5EF4-FFF2-40B4-BE49-F238E27FC236}">
                <a16:creationId xmlns:a16="http://schemas.microsoft.com/office/drawing/2014/main" xmlns="" id="{B4B83124-123C-7EA0-C5CA-132B1C6EA1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xmlns="" id="{B1CC4D7A-1CB0-4A21-296E-2771C07C8C9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7" name="Marcador de fecha 6">
            <a:extLst>
              <a:ext uri="{FF2B5EF4-FFF2-40B4-BE49-F238E27FC236}">
                <a16:creationId xmlns:a16="http://schemas.microsoft.com/office/drawing/2014/main" xmlns="" id="{723F1A8E-3AFF-FC3A-0A17-02E376F75A14}"/>
              </a:ext>
            </a:extLst>
          </p:cNvPr>
          <p:cNvSpPr>
            <a:spLocks noGrp="1"/>
          </p:cNvSpPr>
          <p:nvPr>
            <p:ph type="dt" sz="half" idx="10"/>
          </p:nvPr>
        </p:nvSpPr>
        <p:spPr/>
        <p:txBody>
          <a:bodyPr/>
          <a:lstStyle/>
          <a:p>
            <a:fld id="{1EC84D97-110F-436D-8052-5194FC30C3C0}" type="datetimeFigureOut">
              <a:rPr lang="en-GB" smtClean="0"/>
              <a:t>14/07/2026</a:t>
            </a:fld>
            <a:endParaRPr lang="en-GB"/>
          </a:p>
        </p:txBody>
      </p:sp>
      <p:sp>
        <p:nvSpPr>
          <p:cNvPr id="8" name="Marcador de pie de página 7">
            <a:extLst>
              <a:ext uri="{FF2B5EF4-FFF2-40B4-BE49-F238E27FC236}">
                <a16:creationId xmlns:a16="http://schemas.microsoft.com/office/drawing/2014/main" xmlns="" id="{EF534DAE-0A4D-D60A-82F8-DB54043F7DD2}"/>
              </a:ext>
            </a:extLst>
          </p:cNvPr>
          <p:cNvSpPr>
            <a:spLocks noGrp="1"/>
          </p:cNvSpPr>
          <p:nvPr>
            <p:ph type="ftr" sz="quarter" idx="11"/>
          </p:nvPr>
        </p:nvSpPr>
        <p:spPr/>
        <p:txBody>
          <a:bodyPr/>
          <a:lstStyle/>
          <a:p>
            <a:endParaRPr lang="en-GB"/>
          </a:p>
        </p:txBody>
      </p:sp>
      <p:sp>
        <p:nvSpPr>
          <p:cNvPr id="9" name="Marcador de número de diapositiva 8">
            <a:extLst>
              <a:ext uri="{FF2B5EF4-FFF2-40B4-BE49-F238E27FC236}">
                <a16:creationId xmlns:a16="http://schemas.microsoft.com/office/drawing/2014/main" xmlns="" id="{3C887F39-002B-A5EF-2734-146C0D3837A1}"/>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11" name="Imagen 10" descr="Un dibujo de una cara feliz&#10;&#10;Descripción generada automáticamente con confianza baja">
            <a:extLst>
              <a:ext uri="{FF2B5EF4-FFF2-40B4-BE49-F238E27FC236}">
                <a16:creationId xmlns:a16="http://schemas.microsoft.com/office/drawing/2014/main" xmlns="" id="{6785B7D2-6E9B-066F-4134-25D7F112EF4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6311997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pic>
        <p:nvPicPr>
          <p:cNvPr id="6" name="Imagen 5" descr="Imagen que contiene luz, reloj&#10;&#10;Descripción generada automáticamente">
            <a:extLst>
              <a:ext uri="{FF2B5EF4-FFF2-40B4-BE49-F238E27FC236}">
                <a16:creationId xmlns:a16="http://schemas.microsoft.com/office/drawing/2014/main" xmlns="" id="{A89426AA-1285-02EA-946C-B57E494C1BA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5" t="61217" r="1815" b="2467"/>
          <a:stretch/>
        </p:blipFill>
        <p:spPr>
          <a:xfrm>
            <a:off x="0" y="0"/>
            <a:ext cx="12192000" cy="1646238"/>
          </a:xfrm>
          <a:prstGeom prst="rect">
            <a:avLst/>
          </a:prstGeom>
        </p:spPr>
      </p:pic>
      <p:sp>
        <p:nvSpPr>
          <p:cNvPr id="2" name="Título 1">
            <a:extLst>
              <a:ext uri="{FF2B5EF4-FFF2-40B4-BE49-F238E27FC236}">
                <a16:creationId xmlns:a16="http://schemas.microsoft.com/office/drawing/2014/main" xmlns="" id="{E552A757-3B4B-0846-53F0-B9B1710DE3E0}"/>
              </a:ext>
            </a:extLst>
          </p:cNvPr>
          <p:cNvSpPr>
            <a:spLocks noGrp="1"/>
          </p:cNvSpPr>
          <p:nvPr>
            <p:ph type="title"/>
          </p:nvPr>
        </p:nvSpPr>
        <p:spPr>
          <a:xfrm>
            <a:off x="838200" y="160337"/>
            <a:ext cx="10515600" cy="1325563"/>
          </a:xfrm>
        </p:spPr>
        <p:txBody>
          <a:bodyPr>
            <a:normAutofit/>
          </a:bodyPr>
          <a:lstStyle>
            <a:lvl1pPr>
              <a:defRPr sz="3600">
                <a:solidFill>
                  <a:schemeClr val="bg1"/>
                </a:solidFill>
              </a:defRPr>
            </a:lvl1pPr>
          </a:lstStyle>
          <a:p>
            <a:r>
              <a:rPr lang="es-ES" dirty="0"/>
              <a:t>Haga clic para modificar el estilo de título del patrón</a:t>
            </a:r>
            <a:endParaRPr lang="en-GB" dirty="0"/>
          </a:p>
        </p:txBody>
      </p:sp>
      <p:sp>
        <p:nvSpPr>
          <p:cNvPr id="3" name="Marcador de fecha 2">
            <a:extLst>
              <a:ext uri="{FF2B5EF4-FFF2-40B4-BE49-F238E27FC236}">
                <a16:creationId xmlns:a16="http://schemas.microsoft.com/office/drawing/2014/main" xmlns="" id="{C4657319-E5BD-B863-AE64-0140A49ABCB0}"/>
              </a:ext>
            </a:extLst>
          </p:cNvPr>
          <p:cNvSpPr>
            <a:spLocks noGrp="1"/>
          </p:cNvSpPr>
          <p:nvPr>
            <p:ph type="dt" sz="half" idx="10"/>
          </p:nvPr>
        </p:nvSpPr>
        <p:spPr/>
        <p:txBody>
          <a:bodyPr/>
          <a:lstStyle/>
          <a:p>
            <a:fld id="{1EC84D97-110F-436D-8052-5194FC30C3C0}" type="datetimeFigureOut">
              <a:rPr lang="en-GB" smtClean="0"/>
              <a:t>14/07/2026</a:t>
            </a:fld>
            <a:endParaRPr lang="en-GB"/>
          </a:p>
        </p:txBody>
      </p:sp>
      <p:sp>
        <p:nvSpPr>
          <p:cNvPr id="4" name="Marcador de pie de página 3">
            <a:extLst>
              <a:ext uri="{FF2B5EF4-FFF2-40B4-BE49-F238E27FC236}">
                <a16:creationId xmlns:a16="http://schemas.microsoft.com/office/drawing/2014/main" xmlns="" id="{50936CDA-AF2A-C796-7125-58C71F7FA2F1}"/>
              </a:ext>
            </a:extLst>
          </p:cNvPr>
          <p:cNvSpPr>
            <a:spLocks noGrp="1"/>
          </p:cNvSpPr>
          <p:nvPr>
            <p:ph type="ftr" sz="quarter" idx="11"/>
          </p:nvPr>
        </p:nvSpPr>
        <p:spPr/>
        <p:txBody>
          <a:bodyPr/>
          <a:lstStyle/>
          <a:p>
            <a:endParaRPr lang="en-GB"/>
          </a:p>
        </p:txBody>
      </p:sp>
      <p:sp>
        <p:nvSpPr>
          <p:cNvPr id="5" name="Marcador de número de diapositiva 4">
            <a:extLst>
              <a:ext uri="{FF2B5EF4-FFF2-40B4-BE49-F238E27FC236}">
                <a16:creationId xmlns:a16="http://schemas.microsoft.com/office/drawing/2014/main" xmlns="" id="{EF27F4AA-140A-971A-1607-731B7F8D4523}"/>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7" name="Imagen 6" descr="Un dibujo de una cara feliz&#10;&#10;Descripción generada automáticamente con confianza baja">
            <a:extLst>
              <a:ext uri="{FF2B5EF4-FFF2-40B4-BE49-F238E27FC236}">
                <a16:creationId xmlns:a16="http://schemas.microsoft.com/office/drawing/2014/main" xmlns="" id="{D96F3049-B165-F825-BBEE-84FC440AD2F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7261236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1_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552A757-3B4B-0846-53F0-B9B1710DE3E0}"/>
              </a:ext>
            </a:extLst>
          </p:cNvPr>
          <p:cNvSpPr>
            <a:spLocks noGrp="1"/>
          </p:cNvSpPr>
          <p:nvPr>
            <p:ph type="title"/>
          </p:nvPr>
        </p:nvSpPr>
        <p:spPr>
          <a:xfrm>
            <a:off x="838200" y="273750"/>
            <a:ext cx="10515600" cy="1325563"/>
          </a:xfrm>
        </p:spPr>
        <p:txBody>
          <a:bodyPr>
            <a:noAutofit/>
          </a:bodyPr>
          <a:lstStyle>
            <a:lvl1pPr>
              <a:defRPr lang="en-GB" sz="3600" b="1" kern="1200" dirty="0">
                <a:gradFill>
                  <a:gsLst>
                    <a:gs pos="0">
                      <a:srgbClr val="E94E1B"/>
                    </a:gs>
                    <a:gs pos="100000">
                      <a:srgbClr val="F9B233"/>
                    </a:gs>
                  </a:gsLst>
                  <a:lin ang="1200000" scaled="0"/>
                </a:gradFill>
                <a:latin typeface="Montserrat" pitchFamily="2" charset="0"/>
                <a:ea typeface="+mj-ea"/>
                <a:cs typeface="+mj-cs"/>
              </a:defRPr>
            </a:lvl1pPr>
          </a:lstStyle>
          <a:p>
            <a:pPr lvl="0" algn="l" defTabSz="914400" rtl="0" eaLnBrk="1" latinLnBrk="0" hangingPunct="1">
              <a:lnSpc>
                <a:spcPct val="90000"/>
              </a:lnSpc>
              <a:spcBef>
                <a:spcPct val="0"/>
              </a:spcBef>
              <a:buNone/>
            </a:pPr>
            <a:r>
              <a:rPr lang="es-ES" dirty="0"/>
              <a:t>Haga clic para modificar el estilo de título del patrón</a:t>
            </a:r>
            <a:endParaRPr lang="en-GB" dirty="0"/>
          </a:p>
        </p:txBody>
      </p:sp>
      <p:sp>
        <p:nvSpPr>
          <p:cNvPr id="3" name="Marcador de fecha 2">
            <a:extLst>
              <a:ext uri="{FF2B5EF4-FFF2-40B4-BE49-F238E27FC236}">
                <a16:creationId xmlns:a16="http://schemas.microsoft.com/office/drawing/2014/main" xmlns="" id="{C4657319-E5BD-B863-AE64-0140A49ABCB0}"/>
              </a:ext>
            </a:extLst>
          </p:cNvPr>
          <p:cNvSpPr>
            <a:spLocks noGrp="1"/>
          </p:cNvSpPr>
          <p:nvPr>
            <p:ph type="dt" sz="half" idx="10"/>
          </p:nvPr>
        </p:nvSpPr>
        <p:spPr/>
        <p:txBody>
          <a:bodyPr/>
          <a:lstStyle/>
          <a:p>
            <a:fld id="{1EC84D97-110F-436D-8052-5194FC30C3C0}" type="datetimeFigureOut">
              <a:rPr lang="en-GB" smtClean="0"/>
              <a:t>14/07/2026</a:t>
            </a:fld>
            <a:endParaRPr lang="en-GB"/>
          </a:p>
        </p:txBody>
      </p:sp>
      <p:sp>
        <p:nvSpPr>
          <p:cNvPr id="4" name="Marcador de pie de página 3">
            <a:extLst>
              <a:ext uri="{FF2B5EF4-FFF2-40B4-BE49-F238E27FC236}">
                <a16:creationId xmlns:a16="http://schemas.microsoft.com/office/drawing/2014/main" xmlns="" id="{50936CDA-AF2A-C796-7125-58C71F7FA2F1}"/>
              </a:ext>
            </a:extLst>
          </p:cNvPr>
          <p:cNvSpPr>
            <a:spLocks noGrp="1"/>
          </p:cNvSpPr>
          <p:nvPr>
            <p:ph type="ftr" sz="quarter" idx="11"/>
          </p:nvPr>
        </p:nvSpPr>
        <p:spPr/>
        <p:txBody>
          <a:bodyPr/>
          <a:lstStyle/>
          <a:p>
            <a:endParaRPr lang="en-GB"/>
          </a:p>
        </p:txBody>
      </p:sp>
      <p:sp>
        <p:nvSpPr>
          <p:cNvPr id="5" name="Marcador de número de diapositiva 4">
            <a:extLst>
              <a:ext uri="{FF2B5EF4-FFF2-40B4-BE49-F238E27FC236}">
                <a16:creationId xmlns:a16="http://schemas.microsoft.com/office/drawing/2014/main" xmlns="" id="{EF27F4AA-140A-971A-1607-731B7F8D4523}"/>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7" name="Imagen 6" descr="Un dibujo de una cara feliz&#10;&#10;Descripción generada automáticamente con confianza baja">
            <a:extLst>
              <a:ext uri="{FF2B5EF4-FFF2-40B4-BE49-F238E27FC236}">
                <a16:creationId xmlns:a16="http://schemas.microsoft.com/office/drawing/2014/main" xmlns="" id="{D96F3049-B165-F825-BBEE-84FC440AD2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4135878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xmlns="" id="{B1EBEA32-89F6-40D1-ABB3-AA1C346A4286}"/>
              </a:ext>
            </a:extLst>
          </p:cNvPr>
          <p:cNvSpPr>
            <a:spLocks noGrp="1"/>
          </p:cNvSpPr>
          <p:nvPr>
            <p:ph type="dt" sz="half" idx="10"/>
          </p:nvPr>
        </p:nvSpPr>
        <p:spPr/>
        <p:txBody>
          <a:bodyPr/>
          <a:lstStyle/>
          <a:p>
            <a:fld id="{1EC84D97-110F-436D-8052-5194FC30C3C0}" type="datetimeFigureOut">
              <a:rPr lang="en-GB" smtClean="0"/>
              <a:t>14/07/2026</a:t>
            </a:fld>
            <a:endParaRPr lang="en-GB"/>
          </a:p>
        </p:txBody>
      </p:sp>
      <p:sp>
        <p:nvSpPr>
          <p:cNvPr id="3" name="Marcador de pie de página 2">
            <a:extLst>
              <a:ext uri="{FF2B5EF4-FFF2-40B4-BE49-F238E27FC236}">
                <a16:creationId xmlns:a16="http://schemas.microsoft.com/office/drawing/2014/main" xmlns="" id="{E58F8F6D-B828-C384-3967-BC3A21C278B4}"/>
              </a:ext>
            </a:extLst>
          </p:cNvPr>
          <p:cNvSpPr>
            <a:spLocks noGrp="1"/>
          </p:cNvSpPr>
          <p:nvPr>
            <p:ph type="ftr" sz="quarter" idx="11"/>
          </p:nvPr>
        </p:nvSpPr>
        <p:spPr/>
        <p:txBody>
          <a:bodyPr/>
          <a:lstStyle/>
          <a:p>
            <a:endParaRPr lang="en-GB"/>
          </a:p>
        </p:txBody>
      </p:sp>
      <p:sp>
        <p:nvSpPr>
          <p:cNvPr id="4" name="Marcador de número de diapositiva 3">
            <a:extLst>
              <a:ext uri="{FF2B5EF4-FFF2-40B4-BE49-F238E27FC236}">
                <a16:creationId xmlns:a16="http://schemas.microsoft.com/office/drawing/2014/main" xmlns="" id="{F6637291-3F2D-7D3F-0CA6-6901343C4D3C}"/>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5" name="Imagen 4" descr="Un dibujo de una cara feliz&#10;&#10;Descripción generada automáticamente con confianza baja">
            <a:extLst>
              <a:ext uri="{FF2B5EF4-FFF2-40B4-BE49-F238E27FC236}">
                <a16:creationId xmlns:a16="http://schemas.microsoft.com/office/drawing/2014/main" xmlns="" id="{781EF7A8-8562-707B-834E-B5383648C92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1360000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55811F8-E31C-CDA9-27AE-0E1FA0B29283}"/>
              </a:ext>
            </a:extLst>
          </p:cNvPr>
          <p:cNvSpPr>
            <a:spLocks noGrp="1"/>
          </p:cNvSpPr>
          <p:nvPr>
            <p:ph type="title"/>
          </p:nvPr>
        </p:nvSpPr>
        <p:spPr>
          <a:xfrm>
            <a:off x="839788" y="457200"/>
            <a:ext cx="3932237" cy="1600200"/>
          </a:xfrm>
        </p:spPr>
        <p:txBody>
          <a:bodyPr anchor="b">
            <a:noAutofit/>
          </a:bodyPr>
          <a:lstStyle>
            <a:lvl1pPr algn="l" defTabSz="914400" rtl="0" eaLnBrk="1" latinLnBrk="0" hangingPunct="1">
              <a:lnSpc>
                <a:spcPct val="90000"/>
              </a:lnSpc>
              <a:spcBef>
                <a:spcPct val="0"/>
              </a:spcBef>
              <a:buNone/>
              <a:defRPr lang="en-GB" sz="2800" b="1" kern="1200" dirty="0">
                <a:gradFill>
                  <a:gsLst>
                    <a:gs pos="0">
                      <a:srgbClr val="E94E1B"/>
                    </a:gs>
                    <a:gs pos="100000">
                      <a:srgbClr val="F9B233"/>
                    </a:gs>
                  </a:gsLst>
                  <a:lin ang="1200000" scaled="0"/>
                </a:gradFill>
                <a:latin typeface="Montserrat" pitchFamily="2" charset="0"/>
                <a:ea typeface="+mj-ea"/>
                <a:cs typeface="+mj-cs"/>
              </a:defRPr>
            </a:lvl1pPr>
          </a:lstStyle>
          <a:p>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xmlns="" id="{0020BDD5-5FAD-395B-5354-9503ED456B11}"/>
              </a:ext>
            </a:extLst>
          </p:cNvPr>
          <p:cNvSpPr>
            <a:spLocks noGrp="1"/>
          </p:cNvSpPr>
          <p:nvPr>
            <p:ph idx="1"/>
          </p:nvPr>
        </p:nvSpPr>
        <p:spPr>
          <a:xfrm>
            <a:off x="5183188" y="987425"/>
            <a:ext cx="6172200" cy="4873625"/>
          </a:xfrm>
        </p:spPr>
        <p:txBody>
          <a:bodyPr/>
          <a:lstStyle>
            <a:lvl1pPr>
              <a:buClr>
                <a:srgbClr val="F9B233"/>
              </a:buClr>
              <a:defRPr sz="3200"/>
            </a:lvl1pPr>
            <a:lvl2pPr>
              <a:buClr>
                <a:srgbClr val="F9B233"/>
              </a:buClr>
              <a:defRPr sz="2800"/>
            </a:lvl2pPr>
            <a:lvl3pPr>
              <a:buClr>
                <a:srgbClr val="F9B233"/>
              </a:buClr>
              <a:defRPr sz="2400"/>
            </a:lvl3pPr>
            <a:lvl4pPr>
              <a:buClr>
                <a:srgbClr val="F9B233"/>
              </a:buClr>
              <a:defRPr sz="2000"/>
            </a:lvl4pPr>
            <a:lvl5pPr>
              <a:buClr>
                <a:srgbClr val="F9B233"/>
              </a:buClr>
              <a:defRPr sz="2000"/>
            </a:lvl5pPr>
            <a:lvl6pPr>
              <a:defRPr sz="2000"/>
            </a:lvl6pPr>
            <a:lvl7pPr>
              <a:defRPr sz="2000"/>
            </a:lvl7pPr>
            <a:lvl8pPr>
              <a:defRPr sz="2000"/>
            </a:lvl8pPr>
            <a:lvl9pPr>
              <a:defRPr sz="2000"/>
            </a:lvl9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texto 3">
            <a:extLst>
              <a:ext uri="{FF2B5EF4-FFF2-40B4-BE49-F238E27FC236}">
                <a16:creationId xmlns:a16="http://schemas.microsoft.com/office/drawing/2014/main" xmlns="" id="{767DC1AB-2C21-7E23-CA43-975BD61878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B103F5C8-E681-F08A-F2EA-B251258243F0}"/>
              </a:ext>
            </a:extLst>
          </p:cNvPr>
          <p:cNvSpPr>
            <a:spLocks noGrp="1"/>
          </p:cNvSpPr>
          <p:nvPr>
            <p:ph type="dt" sz="half" idx="10"/>
          </p:nvPr>
        </p:nvSpPr>
        <p:spPr/>
        <p:txBody>
          <a:bodyPr/>
          <a:lstStyle/>
          <a:p>
            <a:fld id="{1EC84D97-110F-436D-8052-5194FC30C3C0}" type="datetimeFigureOut">
              <a:rPr lang="en-GB" smtClean="0"/>
              <a:t>14/07/2026</a:t>
            </a:fld>
            <a:endParaRPr lang="en-GB"/>
          </a:p>
        </p:txBody>
      </p:sp>
      <p:sp>
        <p:nvSpPr>
          <p:cNvPr id="6" name="Marcador de pie de página 5">
            <a:extLst>
              <a:ext uri="{FF2B5EF4-FFF2-40B4-BE49-F238E27FC236}">
                <a16:creationId xmlns:a16="http://schemas.microsoft.com/office/drawing/2014/main" xmlns="" id="{BB84F894-377F-B0CB-C4FB-413D8C8D0D8F}"/>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xmlns="" id="{3C3A7764-509B-6E0D-BF2F-C24002671976}"/>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8" name="Imagen 7" descr="Un dibujo de una cara feliz&#10;&#10;Descripción generada automáticamente con confianza baja">
            <a:extLst>
              <a:ext uri="{FF2B5EF4-FFF2-40B4-BE49-F238E27FC236}">
                <a16:creationId xmlns:a16="http://schemas.microsoft.com/office/drawing/2014/main" xmlns="" id="{139B00AB-4ABD-563F-E7FF-1C7167F571B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70123638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90D51F5-F6F6-A65B-EB46-6F14C5DEB93A}"/>
              </a:ext>
            </a:extLst>
          </p:cNvPr>
          <p:cNvSpPr>
            <a:spLocks noGrp="1"/>
          </p:cNvSpPr>
          <p:nvPr>
            <p:ph type="title"/>
          </p:nvPr>
        </p:nvSpPr>
        <p:spPr>
          <a:xfrm>
            <a:off x="839788" y="457200"/>
            <a:ext cx="3932237" cy="1600200"/>
          </a:xfrm>
        </p:spPr>
        <p:txBody>
          <a:bodyPr anchor="b">
            <a:normAutofit/>
          </a:bodyPr>
          <a:lstStyle>
            <a:lvl1pPr>
              <a:defRPr sz="2800">
                <a:gradFill>
                  <a:gsLst>
                    <a:gs pos="0">
                      <a:srgbClr val="E94E1B"/>
                    </a:gs>
                    <a:gs pos="100000">
                      <a:srgbClr val="F9B233"/>
                    </a:gs>
                  </a:gsLst>
                  <a:lin ang="1200000" scaled="0"/>
                </a:gradFill>
              </a:defRPr>
            </a:lvl1pPr>
          </a:lstStyle>
          <a:p>
            <a:r>
              <a:rPr lang="es-ES" dirty="0"/>
              <a:t>Haga clic para modificar el estilo de título del patrón</a:t>
            </a:r>
            <a:endParaRPr lang="en-GB" dirty="0"/>
          </a:p>
        </p:txBody>
      </p:sp>
      <p:sp>
        <p:nvSpPr>
          <p:cNvPr id="3" name="Marcador de posición de imagen 2">
            <a:extLst>
              <a:ext uri="{FF2B5EF4-FFF2-40B4-BE49-F238E27FC236}">
                <a16:creationId xmlns:a16="http://schemas.microsoft.com/office/drawing/2014/main" xmlns="" id="{2810A763-4722-2D2F-C612-6E4F63CBCB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arcador de texto 3">
            <a:extLst>
              <a:ext uri="{FF2B5EF4-FFF2-40B4-BE49-F238E27FC236}">
                <a16:creationId xmlns:a16="http://schemas.microsoft.com/office/drawing/2014/main" xmlns="" id="{F4A42D30-F5F0-16AD-4266-79816E8687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109DE773-2AF7-8B14-1DD0-6E8F54C76E50}"/>
              </a:ext>
            </a:extLst>
          </p:cNvPr>
          <p:cNvSpPr>
            <a:spLocks noGrp="1"/>
          </p:cNvSpPr>
          <p:nvPr>
            <p:ph type="dt" sz="half" idx="10"/>
          </p:nvPr>
        </p:nvSpPr>
        <p:spPr/>
        <p:txBody>
          <a:bodyPr/>
          <a:lstStyle/>
          <a:p>
            <a:fld id="{1EC84D97-110F-436D-8052-5194FC30C3C0}" type="datetimeFigureOut">
              <a:rPr lang="en-GB" smtClean="0"/>
              <a:t>14/07/2026</a:t>
            </a:fld>
            <a:endParaRPr lang="en-GB"/>
          </a:p>
        </p:txBody>
      </p:sp>
      <p:sp>
        <p:nvSpPr>
          <p:cNvPr id="6" name="Marcador de pie de página 5">
            <a:extLst>
              <a:ext uri="{FF2B5EF4-FFF2-40B4-BE49-F238E27FC236}">
                <a16:creationId xmlns:a16="http://schemas.microsoft.com/office/drawing/2014/main" xmlns="" id="{15903CF5-0E9F-F5E0-253D-1520D4910055}"/>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xmlns="" id="{F824E106-9D1B-F982-3881-D3656275CED9}"/>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8" name="Imagen 7" descr="Un dibujo de una cara feliz&#10;&#10;Descripción generada automáticamente con confianza baja">
            <a:extLst>
              <a:ext uri="{FF2B5EF4-FFF2-40B4-BE49-F238E27FC236}">
                <a16:creationId xmlns:a16="http://schemas.microsoft.com/office/drawing/2014/main" xmlns="" id="{15600959-2B8B-870F-A288-2DED488DF7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240863085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xmlns="" id="{B1EBEA32-89F6-40D1-ABB3-AA1C346A4286}"/>
              </a:ext>
            </a:extLst>
          </p:cNvPr>
          <p:cNvSpPr>
            <a:spLocks noGrp="1"/>
          </p:cNvSpPr>
          <p:nvPr>
            <p:ph type="dt" sz="half" idx="10"/>
          </p:nvPr>
        </p:nvSpPr>
        <p:spPr/>
        <p:txBody>
          <a:bodyPr/>
          <a:lstStyle/>
          <a:p>
            <a:fld id="{1EC84D97-110F-436D-8052-5194FC30C3C0}" type="datetimeFigureOut">
              <a:rPr lang="en-GB" smtClean="0"/>
              <a:t>14/07/2026</a:t>
            </a:fld>
            <a:endParaRPr lang="en-GB"/>
          </a:p>
        </p:txBody>
      </p:sp>
      <p:sp>
        <p:nvSpPr>
          <p:cNvPr id="3" name="Marcador de pie de página 2">
            <a:extLst>
              <a:ext uri="{FF2B5EF4-FFF2-40B4-BE49-F238E27FC236}">
                <a16:creationId xmlns:a16="http://schemas.microsoft.com/office/drawing/2014/main" xmlns="" id="{E58F8F6D-B828-C384-3967-BC3A21C278B4}"/>
              </a:ext>
            </a:extLst>
          </p:cNvPr>
          <p:cNvSpPr>
            <a:spLocks noGrp="1"/>
          </p:cNvSpPr>
          <p:nvPr>
            <p:ph type="ftr" sz="quarter" idx="11"/>
          </p:nvPr>
        </p:nvSpPr>
        <p:spPr/>
        <p:txBody>
          <a:bodyPr/>
          <a:lstStyle/>
          <a:p>
            <a:endParaRPr lang="en-GB"/>
          </a:p>
        </p:txBody>
      </p:sp>
      <p:sp>
        <p:nvSpPr>
          <p:cNvPr id="4" name="Marcador de número de diapositiva 3">
            <a:extLst>
              <a:ext uri="{FF2B5EF4-FFF2-40B4-BE49-F238E27FC236}">
                <a16:creationId xmlns:a16="http://schemas.microsoft.com/office/drawing/2014/main" xmlns="" id="{F6637291-3F2D-7D3F-0CA6-6901343C4D3C}"/>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5" name="Imagen 4" descr="Un dibujo de una cara feliz&#10;&#10;Descripción generada automáticamente con confianza baja">
            <a:extLst>
              <a:ext uri="{FF2B5EF4-FFF2-40B4-BE49-F238E27FC236}">
                <a16:creationId xmlns:a16="http://schemas.microsoft.com/office/drawing/2014/main" xmlns="" id="{781EF7A8-8562-707B-834E-B5383648C92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423671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8" name="Imagen 7" descr="Imagen que contiene luz, reloj&#10;&#10;Descripción generada automáticamente">
            <a:extLst>
              <a:ext uri="{FF2B5EF4-FFF2-40B4-BE49-F238E27FC236}">
                <a16:creationId xmlns:a16="http://schemas.microsoft.com/office/drawing/2014/main" xmlns="" id="{B218AD49-FBD9-F897-B725-70CB8D84EC0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648" r="-1"/>
          <a:stretch/>
        </p:blipFill>
        <p:spPr>
          <a:xfrm>
            <a:off x="0" y="0"/>
            <a:ext cx="12192000" cy="6858000"/>
          </a:xfrm>
          <a:prstGeom prst="rect">
            <a:avLst/>
          </a:prstGeom>
        </p:spPr>
      </p:pic>
      <p:sp>
        <p:nvSpPr>
          <p:cNvPr id="2" name="Título 1">
            <a:extLst>
              <a:ext uri="{FF2B5EF4-FFF2-40B4-BE49-F238E27FC236}">
                <a16:creationId xmlns:a16="http://schemas.microsoft.com/office/drawing/2014/main" xmlns="" id="{1C2D04F6-31C1-7448-92CD-B03EF294F71D}"/>
              </a:ext>
            </a:extLst>
          </p:cNvPr>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s-ES" dirty="0"/>
              <a:t>Haga clic para modificar el estilo de título del patrón</a:t>
            </a:r>
            <a:endParaRPr lang="en-GB" dirty="0"/>
          </a:p>
        </p:txBody>
      </p:sp>
      <p:sp>
        <p:nvSpPr>
          <p:cNvPr id="3" name="Marcador de texto 2">
            <a:extLst>
              <a:ext uri="{FF2B5EF4-FFF2-40B4-BE49-F238E27FC236}">
                <a16:creationId xmlns:a16="http://schemas.microsoft.com/office/drawing/2014/main" xmlns="" id="{E9EC3938-D9D3-D7B5-FA5B-3389621B9C1E}"/>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xmlns="" id="{D31A9525-6BF0-B26F-9CD4-5A7C24399A7C}"/>
              </a:ext>
            </a:extLst>
          </p:cNvPr>
          <p:cNvSpPr>
            <a:spLocks noGrp="1"/>
          </p:cNvSpPr>
          <p:nvPr>
            <p:ph type="dt" sz="half" idx="10"/>
          </p:nvPr>
        </p:nvSpPr>
        <p:spPr/>
        <p:txBody>
          <a:bodyPr/>
          <a:lstStyle/>
          <a:p>
            <a:fld id="{1EC84D97-110F-436D-8052-5194FC30C3C0}" type="datetimeFigureOut">
              <a:rPr lang="en-GB" smtClean="0"/>
              <a:t>14/07/2026</a:t>
            </a:fld>
            <a:endParaRPr lang="en-GB"/>
          </a:p>
        </p:txBody>
      </p:sp>
      <p:sp>
        <p:nvSpPr>
          <p:cNvPr id="5" name="Marcador de pie de página 4">
            <a:extLst>
              <a:ext uri="{FF2B5EF4-FFF2-40B4-BE49-F238E27FC236}">
                <a16:creationId xmlns:a16="http://schemas.microsoft.com/office/drawing/2014/main" xmlns="" id="{9BEF75B0-3AE3-A43F-46E3-D9488C0559B0}"/>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xmlns="" id="{46D02F52-0BC1-0CCC-D13F-CF6991B94AEF}"/>
              </a:ext>
            </a:extLst>
          </p:cNvPr>
          <p:cNvSpPr>
            <a:spLocks noGrp="1"/>
          </p:cNvSpPr>
          <p:nvPr>
            <p:ph type="sldNum" sz="quarter" idx="12"/>
          </p:nvPr>
        </p:nvSpPr>
        <p:spPr/>
        <p:txBody>
          <a:bodyPr/>
          <a:lstStyle/>
          <a:p>
            <a:fld id="{D3A92039-7BCC-4D02-A517-162A6F375201}" type="slidenum">
              <a:rPr lang="en-GB" smtClean="0"/>
              <a:t>‹N°›</a:t>
            </a:fld>
            <a:endParaRPr lang="en-GB"/>
          </a:p>
        </p:txBody>
      </p:sp>
    </p:spTree>
    <p:extLst>
      <p:ext uri="{BB962C8B-B14F-4D97-AF65-F5344CB8AC3E}">
        <p14:creationId xmlns:p14="http://schemas.microsoft.com/office/powerpoint/2010/main" val="20123648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10" name="Imagen 9" descr="Imagen que contiene luz, reloj&#10;&#10;Descripción generada automáticamente">
            <a:extLst>
              <a:ext uri="{FF2B5EF4-FFF2-40B4-BE49-F238E27FC236}">
                <a16:creationId xmlns:a16="http://schemas.microsoft.com/office/drawing/2014/main" xmlns="" id="{9931BEB8-C89E-35D8-CE43-A782EC66DCF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5" t="61217" r="1815" b="2467"/>
          <a:stretch/>
        </p:blipFill>
        <p:spPr>
          <a:xfrm>
            <a:off x="0" y="0"/>
            <a:ext cx="12192000" cy="1646238"/>
          </a:xfrm>
          <a:prstGeom prst="rect">
            <a:avLst/>
          </a:prstGeom>
        </p:spPr>
      </p:pic>
      <p:sp>
        <p:nvSpPr>
          <p:cNvPr id="2" name="Título 1">
            <a:extLst>
              <a:ext uri="{FF2B5EF4-FFF2-40B4-BE49-F238E27FC236}">
                <a16:creationId xmlns:a16="http://schemas.microsoft.com/office/drawing/2014/main" xmlns="" id="{ABD9D42A-E613-F023-5623-99E0F54DBAB1}"/>
              </a:ext>
            </a:extLst>
          </p:cNvPr>
          <p:cNvSpPr>
            <a:spLocks noGrp="1"/>
          </p:cNvSpPr>
          <p:nvPr>
            <p:ph type="title"/>
          </p:nvPr>
        </p:nvSpPr>
        <p:spPr>
          <a:xfrm>
            <a:off x="838200" y="160337"/>
            <a:ext cx="10515600" cy="1325563"/>
          </a:xfrm>
        </p:spPr>
        <p:txBody>
          <a:bodyPr>
            <a:normAutofit/>
          </a:bodyPr>
          <a:lstStyle>
            <a:lvl1pPr>
              <a:defRPr sz="3600">
                <a:solidFill>
                  <a:schemeClr val="bg1"/>
                </a:solidFill>
              </a:defRPr>
            </a:lvl1pPr>
          </a:lstStyle>
          <a:p>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xmlns="" id="{66CD5838-F6B6-16F9-4B58-67C5C4AA2282}"/>
              </a:ext>
            </a:extLst>
          </p:cNvPr>
          <p:cNvSpPr>
            <a:spLocks noGrp="1"/>
          </p:cNvSpPr>
          <p:nvPr>
            <p:ph sz="half" idx="1"/>
          </p:nvPr>
        </p:nvSpPr>
        <p:spPr>
          <a:xfrm>
            <a:off x="838200" y="1825625"/>
            <a:ext cx="5181600" cy="4351338"/>
          </a:xfrm>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contenido 3">
            <a:extLst>
              <a:ext uri="{FF2B5EF4-FFF2-40B4-BE49-F238E27FC236}">
                <a16:creationId xmlns:a16="http://schemas.microsoft.com/office/drawing/2014/main" xmlns="" id="{63C1E6F3-E25B-E239-F9B0-A09246156860}"/>
              </a:ext>
            </a:extLst>
          </p:cNvPr>
          <p:cNvSpPr>
            <a:spLocks noGrp="1"/>
          </p:cNvSpPr>
          <p:nvPr>
            <p:ph sz="half" idx="2"/>
          </p:nvPr>
        </p:nvSpPr>
        <p:spPr>
          <a:xfrm>
            <a:off x="6172200" y="1825625"/>
            <a:ext cx="5181600" cy="4351338"/>
          </a:xfrm>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5" name="Marcador de fecha 4">
            <a:extLst>
              <a:ext uri="{FF2B5EF4-FFF2-40B4-BE49-F238E27FC236}">
                <a16:creationId xmlns:a16="http://schemas.microsoft.com/office/drawing/2014/main" xmlns="" id="{11C06696-1F7F-264F-1493-1C08C6A1F7DF}"/>
              </a:ext>
            </a:extLst>
          </p:cNvPr>
          <p:cNvSpPr>
            <a:spLocks noGrp="1"/>
          </p:cNvSpPr>
          <p:nvPr>
            <p:ph type="dt" sz="half" idx="10"/>
          </p:nvPr>
        </p:nvSpPr>
        <p:spPr/>
        <p:txBody>
          <a:bodyPr/>
          <a:lstStyle/>
          <a:p>
            <a:fld id="{1EC84D97-110F-436D-8052-5194FC30C3C0}" type="datetimeFigureOut">
              <a:rPr lang="en-GB" smtClean="0"/>
              <a:t>14/07/2026</a:t>
            </a:fld>
            <a:endParaRPr lang="en-GB"/>
          </a:p>
        </p:txBody>
      </p:sp>
      <p:sp>
        <p:nvSpPr>
          <p:cNvPr id="6" name="Marcador de pie de página 5">
            <a:extLst>
              <a:ext uri="{FF2B5EF4-FFF2-40B4-BE49-F238E27FC236}">
                <a16:creationId xmlns:a16="http://schemas.microsoft.com/office/drawing/2014/main" xmlns="" id="{FCB5DF13-DD4A-43A7-2CE8-20A51EB9791B}"/>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xmlns="" id="{7A524410-88F6-4001-5CC9-38EFD991F9D8}"/>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11" name="Imagen 10" descr="Un dibujo de una cara feliz&#10;&#10;Descripción generada automáticamente con confianza baja">
            <a:extLst>
              <a:ext uri="{FF2B5EF4-FFF2-40B4-BE49-F238E27FC236}">
                <a16:creationId xmlns:a16="http://schemas.microsoft.com/office/drawing/2014/main" xmlns="" id="{E771320F-8A12-7288-FCD4-994CFECD6CA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5106092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1_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BD9D42A-E613-F023-5623-99E0F54DBAB1}"/>
              </a:ext>
            </a:extLst>
          </p:cNvPr>
          <p:cNvSpPr>
            <a:spLocks noGrp="1"/>
          </p:cNvSpPr>
          <p:nvPr>
            <p:ph type="title"/>
          </p:nvPr>
        </p:nvSpPr>
        <p:spPr>
          <a:xfrm>
            <a:off x="838200" y="500062"/>
            <a:ext cx="10515600" cy="1325563"/>
          </a:xfrm>
        </p:spPr>
        <p:txBody>
          <a:bodyPr vert="horz" lIns="91440" tIns="45720" rIns="91440" bIns="45720" rtlCol="0" anchor="ctr">
            <a:noAutofit/>
          </a:bodyPr>
          <a:lstStyle>
            <a:lvl1pPr>
              <a:defRPr lang="en-GB" sz="3600" dirty="0">
                <a:gradFill>
                  <a:gsLst>
                    <a:gs pos="0">
                      <a:srgbClr val="E94E1B"/>
                    </a:gs>
                    <a:gs pos="100000">
                      <a:srgbClr val="F9B233"/>
                    </a:gs>
                  </a:gsLst>
                  <a:lin ang="1200000" scaled="0"/>
                </a:gradFill>
              </a:defRPr>
            </a:lvl1pPr>
          </a:lstStyle>
          <a:p>
            <a:pPr lvl="0"/>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xmlns="" id="{66CD5838-F6B6-16F9-4B58-67C5C4AA2282}"/>
              </a:ext>
            </a:extLst>
          </p:cNvPr>
          <p:cNvSpPr>
            <a:spLocks noGrp="1"/>
          </p:cNvSpPr>
          <p:nvPr>
            <p:ph sz="half" idx="1"/>
          </p:nvPr>
        </p:nvSpPr>
        <p:spPr>
          <a:xfrm>
            <a:off x="838200" y="1825625"/>
            <a:ext cx="5181600" cy="4351338"/>
          </a:xfrm>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contenido 3">
            <a:extLst>
              <a:ext uri="{FF2B5EF4-FFF2-40B4-BE49-F238E27FC236}">
                <a16:creationId xmlns:a16="http://schemas.microsoft.com/office/drawing/2014/main" xmlns="" id="{63C1E6F3-E25B-E239-F9B0-A09246156860}"/>
              </a:ext>
            </a:extLst>
          </p:cNvPr>
          <p:cNvSpPr>
            <a:spLocks noGrp="1"/>
          </p:cNvSpPr>
          <p:nvPr>
            <p:ph sz="half" idx="2"/>
          </p:nvPr>
        </p:nvSpPr>
        <p:spPr>
          <a:xfrm>
            <a:off x="6172200" y="1825625"/>
            <a:ext cx="5181600" cy="4351338"/>
          </a:xfrm>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5" name="Marcador de fecha 4">
            <a:extLst>
              <a:ext uri="{FF2B5EF4-FFF2-40B4-BE49-F238E27FC236}">
                <a16:creationId xmlns:a16="http://schemas.microsoft.com/office/drawing/2014/main" xmlns="" id="{11C06696-1F7F-264F-1493-1C08C6A1F7DF}"/>
              </a:ext>
            </a:extLst>
          </p:cNvPr>
          <p:cNvSpPr>
            <a:spLocks noGrp="1"/>
          </p:cNvSpPr>
          <p:nvPr>
            <p:ph type="dt" sz="half" idx="10"/>
          </p:nvPr>
        </p:nvSpPr>
        <p:spPr/>
        <p:txBody>
          <a:bodyPr/>
          <a:lstStyle/>
          <a:p>
            <a:fld id="{1EC84D97-110F-436D-8052-5194FC30C3C0}" type="datetimeFigureOut">
              <a:rPr lang="en-GB" smtClean="0"/>
              <a:t>14/07/2026</a:t>
            </a:fld>
            <a:endParaRPr lang="en-GB"/>
          </a:p>
        </p:txBody>
      </p:sp>
      <p:sp>
        <p:nvSpPr>
          <p:cNvPr id="6" name="Marcador de pie de página 5">
            <a:extLst>
              <a:ext uri="{FF2B5EF4-FFF2-40B4-BE49-F238E27FC236}">
                <a16:creationId xmlns:a16="http://schemas.microsoft.com/office/drawing/2014/main" xmlns="" id="{FCB5DF13-DD4A-43A7-2CE8-20A51EB9791B}"/>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xmlns="" id="{7A524410-88F6-4001-5CC9-38EFD991F9D8}"/>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11" name="Imagen 10" descr="Un dibujo de una cara feliz&#10;&#10;Descripción generada automáticamente con confianza baja">
            <a:extLst>
              <a:ext uri="{FF2B5EF4-FFF2-40B4-BE49-F238E27FC236}">
                <a16:creationId xmlns:a16="http://schemas.microsoft.com/office/drawing/2014/main" xmlns="" id="{E771320F-8A12-7288-FCD4-994CFECD6C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492057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10" name="Imagen 9" descr="Imagen que contiene luz, reloj&#10;&#10;Descripción generada automáticamente">
            <a:extLst>
              <a:ext uri="{FF2B5EF4-FFF2-40B4-BE49-F238E27FC236}">
                <a16:creationId xmlns:a16="http://schemas.microsoft.com/office/drawing/2014/main" xmlns="" id="{1D652AFF-A5E5-4357-D98D-A1FBB6F61C9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5" t="61217" r="1815" b="2467"/>
          <a:stretch/>
        </p:blipFill>
        <p:spPr>
          <a:xfrm>
            <a:off x="0" y="0"/>
            <a:ext cx="12192000" cy="1646238"/>
          </a:xfrm>
          <a:prstGeom prst="rect">
            <a:avLst/>
          </a:prstGeom>
        </p:spPr>
      </p:pic>
      <p:sp>
        <p:nvSpPr>
          <p:cNvPr id="2" name="Título 1">
            <a:extLst>
              <a:ext uri="{FF2B5EF4-FFF2-40B4-BE49-F238E27FC236}">
                <a16:creationId xmlns:a16="http://schemas.microsoft.com/office/drawing/2014/main" xmlns="" id="{1A717BE9-5558-8CE9-3C93-ADDE23354E4B}"/>
              </a:ext>
            </a:extLst>
          </p:cNvPr>
          <p:cNvSpPr>
            <a:spLocks noGrp="1"/>
          </p:cNvSpPr>
          <p:nvPr>
            <p:ph type="title"/>
          </p:nvPr>
        </p:nvSpPr>
        <p:spPr>
          <a:xfrm>
            <a:off x="838200" y="168276"/>
            <a:ext cx="10515600" cy="1325563"/>
          </a:xfrm>
        </p:spPr>
        <p:txBody>
          <a:bodyPr>
            <a:normAutofit/>
          </a:bodyPr>
          <a:lstStyle>
            <a:lvl1pPr>
              <a:defRPr sz="3600">
                <a:solidFill>
                  <a:schemeClr val="bg1"/>
                </a:solidFill>
              </a:defRPr>
            </a:lvl1pPr>
          </a:lstStyle>
          <a:p>
            <a:r>
              <a:rPr lang="es-ES" dirty="0"/>
              <a:t>Haga clic para modificar el estilo de título del patrón</a:t>
            </a:r>
            <a:endParaRPr lang="en-GB" dirty="0"/>
          </a:p>
        </p:txBody>
      </p:sp>
      <p:sp>
        <p:nvSpPr>
          <p:cNvPr id="3" name="Marcador de texto 2">
            <a:extLst>
              <a:ext uri="{FF2B5EF4-FFF2-40B4-BE49-F238E27FC236}">
                <a16:creationId xmlns:a16="http://schemas.microsoft.com/office/drawing/2014/main" xmlns="" id="{91D950C0-8436-7A46-89C9-E96803FB31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xmlns="" id="{E0981399-12D0-5CDD-9A5F-BB387592F46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texto 4">
            <a:extLst>
              <a:ext uri="{FF2B5EF4-FFF2-40B4-BE49-F238E27FC236}">
                <a16:creationId xmlns:a16="http://schemas.microsoft.com/office/drawing/2014/main" xmlns="" id="{B4B83124-123C-7EA0-C5CA-132B1C6EA1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xmlns="" id="{B1CC4D7A-1CB0-4A21-296E-2771C07C8C9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7" name="Marcador de fecha 6">
            <a:extLst>
              <a:ext uri="{FF2B5EF4-FFF2-40B4-BE49-F238E27FC236}">
                <a16:creationId xmlns:a16="http://schemas.microsoft.com/office/drawing/2014/main" xmlns="" id="{723F1A8E-3AFF-FC3A-0A17-02E376F75A14}"/>
              </a:ext>
            </a:extLst>
          </p:cNvPr>
          <p:cNvSpPr>
            <a:spLocks noGrp="1"/>
          </p:cNvSpPr>
          <p:nvPr>
            <p:ph type="dt" sz="half" idx="10"/>
          </p:nvPr>
        </p:nvSpPr>
        <p:spPr/>
        <p:txBody>
          <a:bodyPr/>
          <a:lstStyle/>
          <a:p>
            <a:fld id="{1EC84D97-110F-436D-8052-5194FC30C3C0}" type="datetimeFigureOut">
              <a:rPr lang="en-GB" smtClean="0"/>
              <a:t>14/07/2026</a:t>
            </a:fld>
            <a:endParaRPr lang="en-GB"/>
          </a:p>
        </p:txBody>
      </p:sp>
      <p:sp>
        <p:nvSpPr>
          <p:cNvPr id="8" name="Marcador de pie de página 7">
            <a:extLst>
              <a:ext uri="{FF2B5EF4-FFF2-40B4-BE49-F238E27FC236}">
                <a16:creationId xmlns:a16="http://schemas.microsoft.com/office/drawing/2014/main" xmlns="" id="{EF534DAE-0A4D-D60A-82F8-DB54043F7DD2}"/>
              </a:ext>
            </a:extLst>
          </p:cNvPr>
          <p:cNvSpPr>
            <a:spLocks noGrp="1"/>
          </p:cNvSpPr>
          <p:nvPr>
            <p:ph type="ftr" sz="quarter" idx="11"/>
          </p:nvPr>
        </p:nvSpPr>
        <p:spPr/>
        <p:txBody>
          <a:bodyPr/>
          <a:lstStyle/>
          <a:p>
            <a:endParaRPr lang="en-GB"/>
          </a:p>
        </p:txBody>
      </p:sp>
      <p:sp>
        <p:nvSpPr>
          <p:cNvPr id="9" name="Marcador de número de diapositiva 8">
            <a:extLst>
              <a:ext uri="{FF2B5EF4-FFF2-40B4-BE49-F238E27FC236}">
                <a16:creationId xmlns:a16="http://schemas.microsoft.com/office/drawing/2014/main" xmlns="" id="{3C887F39-002B-A5EF-2734-146C0D3837A1}"/>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11" name="Imagen 10" descr="Un dibujo de una cara feliz&#10;&#10;Descripción generada automáticamente con confianza baja">
            <a:extLst>
              <a:ext uri="{FF2B5EF4-FFF2-40B4-BE49-F238E27FC236}">
                <a16:creationId xmlns:a16="http://schemas.microsoft.com/office/drawing/2014/main" xmlns="" id="{6785B7D2-6E9B-066F-4134-25D7F112EF4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2880299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1_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A717BE9-5558-8CE9-3C93-ADDE23354E4B}"/>
              </a:ext>
            </a:extLst>
          </p:cNvPr>
          <p:cNvSpPr>
            <a:spLocks noGrp="1"/>
          </p:cNvSpPr>
          <p:nvPr>
            <p:ph type="title"/>
          </p:nvPr>
        </p:nvSpPr>
        <p:spPr>
          <a:xfrm>
            <a:off x="838200" y="318388"/>
            <a:ext cx="10515600" cy="1325563"/>
          </a:xfrm>
        </p:spPr>
        <p:txBody>
          <a:bodyPr>
            <a:noAutofit/>
          </a:bodyPr>
          <a:lstStyle>
            <a:lvl1pPr>
              <a:defRPr lang="en-GB" sz="3600" b="1" kern="1200" dirty="0">
                <a:gradFill>
                  <a:gsLst>
                    <a:gs pos="0">
                      <a:srgbClr val="E94E1B"/>
                    </a:gs>
                    <a:gs pos="100000">
                      <a:srgbClr val="F9B233"/>
                    </a:gs>
                  </a:gsLst>
                  <a:lin ang="1200000" scaled="0"/>
                </a:gradFill>
                <a:latin typeface="Montserrat" pitchFamily="2" charset="0"/>
                <a:ea typeface="+mj-ea"/>
                <a:cs typeface="+mj-cs"/>
              </a:defRPr>
            </a:lvl1pPr>
          </a:lstStyle>
          <a:p>
            <a:pPr lvl="0" algn="l" defTabSz="914400" rtl="0" eaLnBrk="1" latinLnBrk="0" hangingPunct="1">
              <a:lnSpc>
                <a:spcPct val="90000"/>
              </a:lnSpc>
              <a:spcBef>
                <a:spcPct val="0"/>
              </a:spcBef>
              <a:buNone/>
            </a:pPr>
            <a:r>
              <a:rPr lang="es-ES" dirty="0"/>
              <a:t>Haga clic para modificar el estilo de título del patrón</a:t>
            </a:r>
            <a:endParaRPr lang="en-GB" dirty="0"/>
          </a:p>
        </p:txBody>
      </p:sp>
      <p:sp>
        <p:nvSpPr>
          <p:cNvPr id="3" name="Marcador de texto 2">
            <a:extLst>
              <a:ext uri="{FF2B5EF4-FFF2-40B4-BE49-F238E27FC236}">
                <a16:creationId xmlns:a16="http://schemas.microsoft.com/office/drawing/2014/main" xmlns="" id="{91D950C0-8436-7A46-89C9-E96803FB31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xmlns="" id="{E0981399-12D0-5CDD-9A5F-BB387592F46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texto 4">
            <a:extLst>
              <a:ext uri="{FF2B5EF4-FFF2-40B4-BE49-F238E27FC236}">
                <a16:creationId xmlns:a16="http://schemas.microsoft.com/office/drawing/2014/main" xmlns="" id="{B4B83124-123C-7EA0-C5CA-132B1C6EA1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xmlns="" id="{B1CC4D7A-1CB0-4A21-296E-2771C07C8C9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7" name="Marcador de fecha 6">
            <a:extLst>
              <a:ext uri="{FF2B5EF4-FFF2-40B4-BE49-F238E27FC236}">
                <a16:creationId xmlns:a16="http://schemas.microsoft.com/office/drawing/2014/main" xmlns="" id="{723F1A8E-3AFF-FC3A-0A17-02E376F75A14}"/>
              </a:ext>
            </a:extLst>
          </p:cNvPr>
          <p:cNvSpPr>
            <a:spLocks noGrp="1"/>
          </p:cNvSpPr>
          <p:nvPr>
            <p:ph type="dt" sz="half" idx="10"/>
          </p:nvPr>
        </p:nvSpPr>
        <p:spPr/>
        <p:txBody>
          <a:bodyPr/>
          <a:lstStyle/>
          <a:p>
            <a:fld id="{1EC84D97-110F-436D-8052-5194FC30C3C0}" type="datetimeFigureOut">
              <a:rPr lang="en-GB" smtClean="0"/>
              <a:t>14/07/2026</a:t>
            </a:fld>
            <a:endParaRPr lang="en-GB"/>
          </a:p>
        </p:txBody>
      </p:sp>
      <p:sp>
        <p:nvSpPr>
          <p:cNvPr id="8" name="Marcador de pie de página 7">
            <a:extLst>
              <a:ext uri="{FF2B5EF4-FFF2-40B4-BE49-F238E27FC236}">
                <a16:creationId xmlns:a16="http://schemas.microsoft.com/office/drawing/2014/main" xmlns="" id="{EF534DAE-0A4D-D60A-82F8-DB54043F7DD2}"/>
              </a:ext>
            </a:extLst>
          </p:cNvPr>
          <p:cNvSpPr>
            <a:spLocks noGrp="1"/>
          </p:cNvSpPr>
          <p:nvPr>
            <p:ph type="ftr" sz="quarter" idx="11"/>
          </p:nvPr>
        </p:nvSpPr>
        <p:spPr/>
        <p:txBody>
          <a:bodyPr/>
          <a:lstStyle/>
          <a:p>
            <a:endParaRPr lang="en-GB"/>
          </a:p>
        </p:txBody>
      </p:sp>
      <p:sp>
        <p:nvSpPr>
          <p:cNvPr id="9" name="Marcador de número de diapositiva 8">
            <a:extLst>
              <a:ext uri="{FF2B5EF4-FFF2-40B4-BE49-F238E27FC236}">
                <a16:creationId xmlns:a16="http://schemas.microsoft.com/office/drawing/2014/main" xmlns="" id="{3C887F39-002B-A5EF-2734-146C0D3837A1}"/>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11" name="Imagen 10" descr="Un dibujo de una cara feliz&#10;&#10;Descripción generada automáticamente con confianza baja">
            <a:extLst>
              <a:ext uri="{FF2B5EF4-FFF2-40B4-BE49-F238E27FC236}">
                <a16:creationId xmlns:a16="http://schemas.microsoft.com/office/drawing/2014/main" xmlns="" id="{6785B7D2-6E9B-066F-4134-25D7F112EF4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910621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pic>
        <p:nvPicPr>
          <p:cNvPr id="6" name="Imagen 5" descr="Imagen que contiene luz, reloj&#10;&#10;Descripción generada automáticamente">
            <a:extLst>
              <a:ext uri="{FF2B5EF4-FFF2-40B4-BE49-F238E27FC236}">
                <a16:creationId xmlns:a16="http://schemas.microsoft.com/office/drawing/2014/main" xmlns="" id="{A89426AA-1285-02EA-946C-B57E494C1BA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5" t="61217" r="1815" b="2467"/>
          <a:stretch/>
        </p:blipFill>
        <p:spPr>
          <a:xfrm>
            <a:off x="0" y="0"/>
            <a:ext cx="12192000" cy="1646238"/>
          </a:xfrm>
          <a:prstGeom prst="rect">
            <a:avLst/>
          </a:prstGeom>
        </p:spPr>
      </p:pic>
      <p:sp>
        <p:nvSpPr>
          <p:cNvPr id="2" name="Título 1">
            <a:extLst>
              <a:ext uri="{FF2B5EF4-FFF2-40B4-BE49-F238E27FC236}">
                <a16:creationId xmlns:a16="http://schemas.microsoft.com/office/drawing/2014/main" xmlns="" id="{E552A757-3B4B-0846-53F0-B9B1710DE3E0}"/>
              </a:ext>
            </a:extLst>
          </p:cNvPr>
          <p:cNvSpPr>
            <a:spLocks noGrp="1"/>
          </p:cNvSpPr>
          <p:nvPr>
            <p:ph type="title"/>
          </p:nvPr>
        </p:nvSpPr>
        <p:spPr>
          <a:xfrm>
            <a:off x="838200" y="160337"/>
            <a:ext cx="10515600" cy="1325563"/>
          </a:xfrm>
        </p:spPr>
        <p:txBody>
          <a:bodyPr>
            <a:normAutofit/>
          </a:bodyPr>
          <a:lstStyle>
            <a:lvl1pPr>
              <a:defRPr sz="3600">
                <a:solidFill>
                  <a:schemeClr val="bg1"/>
                </a:solidFill>
              </a:defRPr>
            </a:lvl1pPr>
          </a:lstStyle>
          <a:p>
            <a:r>
              <a:rPr lang="es-ES" dirty="0"/>
              <a:t>Haga clic para modificar el estilo de título del patrón</a:t>
            </a:r>
            <a:endParaRPr lang="en-GB" dirty="0"/>
          </a:p>
        </p:txBody>
      </p:sp>
      <p:sp>
        <p:nvSpPr>
          <p:cNvPr id="3" name="Marcador de fecha 2">
            <a:extLst>
              <a:ext uri="{FF2B5EF4-FFF2-40B4-BE49-F238E27FC236}">
                <a16:creationId xmlns:a16="http://schemas.microsoft.com/office/drawing/2014/main" xmlns="" id="{C4657319-E5BD-B863-AE64-0140A49ABCB0}"/>
              </a:ext>
            </a:extLst>
          </p:cNvPr>
          <p:cNvSpPr>
            <a:spLocks noGrp="1"/>
          </p:cNvSpPr>
          <p:nvPr>
            <p:ph type="dt" sz="half" idx="10"/>
          </p:nvPr>
        </p:nvSpPr>
        <p:spPr/>
        <p:txBody>
          <a:bodyPr/>
          <a:lstStyle/>
          <a:p>
            <a:fld id="{1EC84D97-110F-436D-8052-5194FC30C3C0}" type="datetimeFigureOut">
              <a:rPr lang="en-GB" smtClean="0"/>
              <a:t>14/07/2026</a:t>
            </a:fld>
            <a:endParaRPr lang="en-GB"/>
          </a:p>
        </p:txBody>
      </p:sp>
      <p:sp>
        <p:nvSpPr>
          <p:cNvPr id="4" name="Marcador de pie de página 3">
            <a:extLst>
              <a:ext uri="{FF2B5EF4-FFF2-40B4-BE49-F238E27FC236}">
                <a16:creationId xmlns:a16="http://schemas.microsoft.com/office/drawing/2014/main" xmlns="" id="{50936CDA-AF2A-C796-7125-58C71F7FA2F1}"/>
              </a:ext>
            </a:extLst>
          </p:cNvPr>
          <p:cNvSpPr>
            <a:spLocks noGrp="1"/>
          </p:cNvSpPr>
          <p:nvPr>
            <p:ph type="ftr" sz="quarter" idx="11"/>
          </p:nvPr>
        </p:nvSpPr>
        <p:spPr/>
        <p:txBody>
          <a:bodyPr/>
          <a:lstStyle/>
          <a:p>
            <a:endParaRPr lang="en-GB"/>
          </a:p>
        </p:txBody>
      </p:sp>
      <p:sp>
        <p:nvSpPr>
          <p:cNvPr id="5" name="Marcador de número de diapositiva 4">
            <a:extLst>
              <a:ext uri="{FF2B5EF4-FFF2-40B4-BE49-F238E27FC236}">
                <a16:creationId xmlns:a16="http://schemas.microsoft.com/office/drawing/2014/main" xmlns="" id="{EF27F4AA-140A-971A-1607-731B7F8D4523}"/>
              </a:ext>
            </a:extLst>
          </p:cNvPr>
          <p:cNvSpPr>
            <a:spLocks noGrp="1"/>
          </p:cNvSpPr>
          <p:nvPr>
            <p:ph type="sldNum" sz="quarter" idx="12"/>
          </p:nvPr>
        </p:nvSpPr>
        <p:spPr/>
        <p:txBody>
          <a:bodyPr/>
          <a:lstStyle/>
          <a:p>
            <a:fld id="{D3A92039-7BCC-4D02-A517-162A6F375201}" type="slidenum">
              <a:rPr lang="en-GB" smtClean="0"/>
              <a:t>‹N°›</a:t>
            </a:fld>
            <a:endParaRPr lang="en-GB"/>
          </a:p>
        </p:txBody>
      </p:sp>
      <p:pic>
        <p:nvPicPr>
          <p:cNvPr id="7" name="Imagen 6" descr="Un dibujo de una cara feliz&#10;&#10;Descripción generada automáticamente con confianza baja">
            <a:extLst>
              <a:ext uri="{FF2B5EF4-FFF2-40B4-BE49-F238E27FC236}">
                <a16:creationId xmlns:a16="http://schemas.microsoft.com/office/drawing/2014/main" xmlns="" id="{D96F3049-B165-F825-BBEE-84FC440AD2F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3689537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theme" Target="../theme/theme3.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xmlns="" id="{432A7AFB-2C06-51BE-1D8C-CE2419E9EB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n-GB" dirty="0"/>
          </a:p>
        </p:txBody>
      </p:sp>
      <p:sp>
        <p:nvSpPr>
          <p:cNvPr id="3" name="Marcador de texto 2">
            <a:extLst>
              <a:ext uri="{FF2B5EF4-FFF2-40B4-BE49-F238E27FC236}">
                <a16:creationId xmlns:a16="http://schemas.microsoft.com/office/drawing/2014/main" xmlns="" id="{A16174A3-880E-87B5-B52E-342F759820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fecha 3">
            <a:extLst>
              <a:ext uri="{FF2B5EF4-FFF2-40B4-BE49-F238E27FC236}">
                <a16:creationId xmlns:a16="http://schemas.microsoft.com/office/drawing/2014/main" xmlns="" id="{0F6BA74B-509B-61B1-49FC-389897FC61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C84D97-110F-436D-8052-5194FC30C3C0}" type="datetimeFigureOut">
              <a:rPr lang="en-GB" smtClean="0"/>
              <a:t>14/07/2026</a:t>
            </a:fld>
            <a:endParaRPr lang="en-GB"/>
          </a:p>
        </p:txBody>
      </p:sp>
      <p:sp>
        <p:nvSpPr>
          <p:cNvPr id="5" name="Marcador de pie de página 4">
            <a:extLst>
              <a:ext uri="{FF2B5EF4-FFF2-40B4-BE49-F238E27FC236}">
                <a16:creationId xmlns:a16="http://schemas.microsoft.com/office/drawing/2014/main" xmlns="" id="{19FBDB73-0FA7-FF30-9D47-279702892B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Marcador de número de diapositiva 5">
            <a:extLst>
              <a:ext uri="{FF2B5EF4-FFF2-40B4-BE49-F238E27FC236}">
                <a16:creationId xmlns:a16="http://schemas.microsoft.com/office/drawing/2014/main" xmlns="" id="{9D4B8DE4-BB5E-18E8-DA6C-FB9AB9BB71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A92039-7BCC-4D02-A517-162A6F375201}" type="slidenum">
              <a:rPr lang="en-GB" smtClean="0"/>
              <a:t>‹N°›</a:t>
            </a:fld>
            <a:endParaRPr lang="en-GB"/>
          </a:p>
        </p:txBody>
      </p:sp>
    </p:spTree>
    <p:extLst>
      <p:ext uri="{BB962C8B-B14F-4D97-AF65-F5344CB8AC3E}">
        <p14:creationId xmlns:p14="http://schemas.microsoft.com/office/powerpoint/2010/main" val="26904803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62" r:id="rId6"/>
    <p:sldLayoutId id="2147483653" r:id="rId7"/>
    <p:sldLayoutId id="2147483663" r:id="rId8"/>
    <p:sldLayoutId id="2147483654" r:id="rId9"/>
    <p:sldLayoutId id="2147483664" r:id="rId10"/>
    <p:sldLayoutId id="2147483655" r:id="rId11"/>
    <p:sldLayoutId id="2147483656" r:id="rId12"/>
    <p:sldLayoutId id="2147483657" r:id="rId13"/>
    <p:sldLayoutId id="2147483661" r:id="rId14"/>
  </p:sldLayoutIdLst>
  <p:txStyles>
    <p:titleStyle>
      <a:lvl1pPr algn="l" defTabSz="914400" rtl="0" eaLnBrk="1" latinLnBrk="0" hangingPunct="1">
        <a:lnSpc>
          <a:spcPct val="90000"/>
        </a:lnSpc>
        <a:spcBef>
          <a:spcPct val="0"/>
        </a:spcBef>
        <a:buNone/>
        <a:defRPr sz="4400" b="1" kern="1200">
          <a:solidFill>
            <a:schemeClr val="tx1"/>
          </a:solidFill>
          <a:latin typeface="Montserrat"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3C2957B4-4252-4CAD-98ED-6A812D7EDD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C088F2C2-E46B-471D-A855-BEFDC970B7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338EE869-9236-4CB5-B726-64BB0C781A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DE6D64-DD9C-48E0-9568-450862D4C867}" type="datetimeFigureOut">
              <a:rPr lang="en-IN" smtClean="0"/>
              <a:t>14-07-2026</a:t>
            </a:fld>
            <a:endParaRPr lang="en-IN"/>
          </a:p>
        </p:txBody>
      </p:sp>
      <p:sp>
        <p:nvSpPr>
          <p:cNvPr id="5" name="Footer Placeholder 4">
            <a:extLst>
              <a:ext uri="{FF2B5EF4-FFF2-40B4-BE49-F238E27FC236}">
                <a16:creationId xmlns:a16="http://schemas.microsoft.com/office/drawing/2014/main" xmlns="" id="{766F88EB-C8F6-4DDD-A90A-16DA7993FD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xmlns="" id="{E131FEC5-9CE7-456A-B6C7-AF5E6E27AE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EF1C79-37A4-466C-B86D-B6A4863F38BA}" type="slidenum">
              <a:rPr lang="en-IN" smtClean="0"/>
              <a:t>‹N°›</a:t>
            </a:fld>
            <a:endParaRPr lang="en-IN"/>
          </a:p>
        </p:txBody>
      </p:sp>
    </p:spTree>
    <p:extLst>
      <p:ext uri="{BB962C8B-B14F-4D97-AF65-F5344CB8AC3E}">
        <p14:creationId xmlns:p14="http://schemas.microsoft.com/office/powerpoint/2010/main" val="3737829972"/>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xmlns="" id="{432A7AFB-2C06-51BE-1D8C-CE2419E9EB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n-GB" dirty="0"/>
          </a:p>
        </p:txBody>
      </p:sp>
      <p:sp>
        <p:nvSpPr>
          <p:cNvPr id="3" name="Marcador de texto 2">
            <a:extLst>
              <a:ext uri="{FF2B5EF4-FFF2-40B4-BE49-F238E27FC236}">
                <a16:creationId xmlns:a16="http://schemas.microsoft.com/office/drawing/2014/main" xmlns="" id="{A16174A3-880E-87B5-B52E-342F759820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fecha 3">
            <a:extLst>
              <a:ext uri="{FF2B5EF4-FFF2-40B4-BE49-F238E27FC236}">
                <a16:creationId xmlns:a16="http://schemas.microsoft.com/office/drawing/2014/main" xmlns="" id="{0F6BA74B-509B-61B1-49FC-389897FC61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C84D97-110F-436D-8052-5194FC30C3C0}" type="datetimeFigureOut">
              <a:rPr lang="en-GB" smtClean="0"/>
              <a:t>14/07/2026</a:t>
            </a:fld>
            <a:endParaRPr lang="en-GB"/>
          </a:p>
        </p:txBody>
      </p:sp>
      <p:sp>
        <p:nvSpPr>
          <p:cNvPr id="5" name="Marcador de pie de página 4">
            <a:extLst>
              <a:ext uri="{FF2B5EF4-FFF2-40B4-BE49-F238E27FC236}">
                <a16:creationId xmlns:a16="http://schemas.microsoft.com/office/drawing/2014/main" xmlns="" id="{19FBDB73-0FA7-FF30-9D47-279702892B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Marcador de número de diapositiva 5">
            <a:extLst>
              <a:ext uri="{FF2B5EF4-FFF2-40B4-BE49-F238E27FC236}">
                <a16:creationId xmlns:a16="http://schemas.microsoft.com/office/drawing/2014/main" xmlns="" id="{9D4B8DE4-BB5E-18E8-DA6C-FB9AB9BB71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A92039-7BCC-4D02-A517-162A6F375201}" type="slidenum">
              <a:rPr lang="en-GB" smtClean="0"/>
              <a:t>‹N°›</a:t>
            </a:fld>
            <a:endParaRPr lang="en-GB"/>
          </a:p>
        </p:txBody>
      </p:sp>
    </p:spTree>
    <p:extLst>
      <p:ext uri="{BB962C8B-B14F-4D97-AF65-F5344CB8AC3E}">
        <p14:creationId xmlns:p14="http://schemas.microsoft.com/office/powerpoint/2010/main" val="2189637039"/>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767" r:id="rId14"/>
  </p:sldLayoutIdLst>
  <p:txStyles>
    <p:titleStyle>
      <a:lvl1pPr algn="l" defTabSz="914400" rtl="0" eaLnBrk="1" latinLnBrk="0" hangingPunct="1">
        <a:lnSpc>
          <a:spcPct val="90000"/>
        </a:lnSpc>
        <a:spcBef>
          <a:spcPct val="0"/>
        </a:spcBef>
        <a:buNone/>
        <a:defRPr sz="4400" b="1" kern="1200">
          <a:solidFill>
            <a:schemeClr val="tx1"/>
          </a:solidFill>
          <a:latin typeface="Montserrat"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hyperlink" Target="http://www.haqaa3.obreal.org/" TargetMode="External"/><Relationship Id="rId2" Type="http://schemas.openxmlformats.org/officeDocument/2006/relationships/image" Target="../media/image1.png"/><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00063" y="385763"/>
            <a:ext cx="11530012" cy="5170646"/>
          </a:xfrm>
          <a:prstGeom prst="rect">
            <a:avLst/>
          </a:prstGeom>
          <a:noFill/>
          <a:ln>
            <a:solidFill>
              <a:srgbClr val="7030A0"/>
            </a:solidFill>
          </a:ln>
        </p:spPr>
        <p:txBody>
          <a:bodyPr wrap="square" rtlCol="0">
            <a:spAutoFit/>
          </a:bodyPr>
          <a:lstStyle/>
          <a:p>
            <a:pPr algn="just"/>
            <a:r>
              <a:rPr lang="fr-FR" sz="3000" b="1" dirty="0" smtClean="0">
                <a:latin typeface="Tahoma" panose="020B0604030504040204" pitchFamily="34" charset="0"/>
                <a:ea typeface="Tahoma" panose="020B0604030504040204" pitchFamily="34" charset="0"/>
                <a:cs typeface="Tahoma" panose="020B0604030504040204" pitchFamily="34" charset="0"/>
              </a:rPr>
              <a:t>Comprendre </a:t>
            </a:r>
            <a:r>
              <a:rPr lang="fr-FR" sz="3000" b="1" dirty="0">
                <a:latin typeface="Tahoma" panose="020B0604030504040204" pitchFamily="34" charset="0"/>
                <a:ea typeface="Tahoma" panose="020B0604030504040204" pitchFamily="34" charset="0"/>
                <a:cs typeface="Tahoma" panose="020B0604030504040204" pitchFamily="34" charset="0"/>
              </a:rPr>
              <a:t>et cartographier la mobilité et le transfert de crédits (CT) : un problème quantitatif ou qualitatif </a:t>
            </a:r>
            <a:r>
              <a:rPr lang="fr-FR" sz="3000" b="1" dirty="0" smtClean="0">
                <a:latin typeface="Tahoma" panose="020B0604030504040204" pitchFamily="34" charset="0"/>
                <a:ea typeface="Tahoma" panose="020B0604030504040204" pitchFamily="34" charset="0"/>
                <a:cs typeface="Tahoma" panose="020B0604030504040204" pitchFamily="34" charset="0"/>
              </a:rPr>
              <a:t>?</a:t>
            </a:r>
          </a:p>
          <a:p>
            <a:pPr algn="just"/>
            <a:endParaRPr lang="fr-FR" sz="3000" b="1" dirty="0" smtClean="0">
              <a:latin typeface="Tahoma" panose="020B0604030504040204" pitchFamily="34" charset="0"/>
              <a:ea typeface="Tahoma" panose="020B0604030504040204" pitchFamily="34" charset="0"/>
              <a:cs typeface="Tahoma" panose="020B0604030504040204" pitchFamily="34" charset="0"/>
            </a:endParaRPr>
          </a:p>
          <a:p>
            <a:pPr algn="just"/>
            <a:r>
              <a:rPr lang="fr-FR" sz="3000" dirty="0" smtClean="0">
                <a:latin typeface="Tahoma" panose="020B0604030504040204" pitchFamily="34" charset="0"/>
                <a:ea typeface="Tahoma" panose="020B0604030504040204" pitchFamily="34" charset="0"/>
                <a:cs typeface="Tahoma" panose="020B0604030504040204" pitchFamily="34" charset="0"/>
              </a:rPr>
              <a:t>- Échanges </a:t>
            </a:r>
            <a:r>
              <a:rPr lang="fr-FR" sz="3000" dirty="0">
                <a:latin typeface="Tahoma" panose="020B0604030504040204" pitchFamily="34" charset="0"/>
                <a:ea typeface="Tahoma" panose="020B0604030504040204" pitchFamily="34" charset="0"/>
                <a:cs typeface="Tahoma" panose="020B0604030504040204" pitchFamily="34" charset="0"/>
              </a:rPr>
              <a:t>autour des résultats des activités de </a:t>
            </a:r>
            <a:r>
              <a:rPr lang="fr-FR" sz="3000" dirty="0" smtClean="0">
                <a:latin typeface="Tahoma" panose="020B0604030504040204" pitchFamily="34" charset="0"/>
                <a:ea typeface="Tahoma" panose="020B0604030504040204" pitchFamily="34" charset="0"/>
                <a:cs typeface="Tahoma" panose="020B0604030504040204" pitchFamily="34" charset="0"/>
              </a:rPr>
              <a:t>réflexion;</a:t>
            </a:r>
            <a:endParaRPr lang="fr-FR" sz="3000" dirty="0">
              <a:latin typeface="Tahoma" panose="020B0604030504040204" pitchFamily="34" charset="0"/>
              <a:ea typeface="Tahoma" panose="020B0604030504040204" pitchFamily="34" charset="0"/>
              <a:cs typeface="Tahoma" panose="020B0604030504040204" pitchFamily="34" charset="0"/>
            </a:endParaRPr>
          </a:p>
          <a:p>
            <a:pPr algn="just"/>
            <a:r>
              <a:rPr lang="fr-FR" sz="3000" dirty="0" smtClean="0">
                <a:latin typeface="Tahoma" panose="020B0604030504040204" pitchFamily="34" charset="0"/>
                <a:ea typeface="Tahoma" panose="020B0604030504040204" pitchFamily="34" charset="0"/>
                <a:cs typeface="Tahoma" panose="020B0604030504040204" pitchFamily="34" charset="0"/>
              </a:rPr>
              <a:t>- Discussion </a:t>
            </a:r>
            <a:r>
              <a:rPr lang="fr-FR" sz="3000" dirty="0">
                <a:latin typeface="Tahoma" panose="020B0604030504040204" pitchFamily="34" charset="0"/>
                <a:ea typeface="Tahoma" panose="020B0604030504040204" pitchFamily="34" charset="0"/>
                <a:cs typeface="Tahoma" panose="020B0604030504040204" pitchFamily="34" charset="0"/>
              </a:rPr>
              <a:t>des tendances, défis et facteurs </a:t>
            </a:r>
            <a:r>
              <a:rPr lang="fr-FR" sz="3000" dirty="0" smtClean="0">
                <a:latin typeface="Tahoma" panose="020B0604030504040204" pitchFamily="34" charset="0"/>
                <a:ea typeface="Tahoma" panose="020B0604030504040204" pitchFamily="34" charset="0"/>
                <a:cs typeface="Tahoma" panose="020B0604030504040204" pitchFamily="34" charset="0"/>
              </a:rPr>
              <a:t>facilitateurs;</a:t>
            </a:r>
            <a:endParaRPr lang="fr-FR" sz="3000" dirty="0">
              <a:latin typeface="Tahoma" panose="020B0604030504040204" pitchFamily="34" charset="0"/>
              <a:ea typeface="Tahoma" panose="020B0604030504040204" pitchFamily="34" charset="0"/>
              <a:cs typeface="Tahoma" panose="020B0604030504040204" pitchFamily="34" charset="0"/>
            </a:endParaRPr>
          </a:p>
          <a:p>
            <a:pPr algn="just"/>
            <a:r>
              <a:rPr lang="fr-FR" sz="3000" dirty="0" smtClean="0">
                <a:latin typeface="Tahoma" panose="020B0604030504040204" pitchFamily="34" charset="0"/>
                <a:ea typeface="Tahoma" panose="020B0604030504040204" pitchFamily="34" charset="0"/>
                <a:cs typeface="Tahoma" panose="020B0604030504040204" pitchFamily="34" charset="0"/>
              </a:rPr>
              <a:t>- Identification </a:t>
            </a:r>
            <a:r>
              <a:rPr lang="fr-FR" sz="3000" dirty="0">
                <a:latin typeface="Tahoma" panose="020B0604030504040204" pitchFamily="34" charset="0"/>
                <a:ea typeface="Tahoma" panose="020B0604030504040204" pitchFamily="34" charset="0"/>
                <a:cs typeface="Tahoma" panose="020B0604030504040204" pitchFamily="34" charset="0"/>
              </a:rPr>
              <a:t>des lacunes en matière de </a:t>
            </a:r>
            <a:r>
              <a:rPr lang="fr-FR" sz="3000" dirty="0" smtClean="0">
                <a:latin typeface="Tahoma" panose="020B0604030504040204" pitchFamily="34" charset="0"/>
                <a:ea typeface="Tahoma" panose="020B0604030504040204" pitchFamily="34" charset="0"/>
                <a:cs typeface="Tahoma" panose="020B0604030504040204" pitchFamily="34" charset="0"/>
              </a:rPr>
              <a:t>données;</a:t>
            </a:r>
            <a:endParaRPr lang="fr-FR" sz="3000" dirty="0">
              <a:latin typeface="Tahoma" panose="020B0604030504040204" pitchFamily="34" charset="0"/>
              <a:ea typeface="Tahoma" panose="020B0604030504040204" pitchFamily="34" charset="0"/>
              <a:cs typeface="Tahoma" panose="020B0604030504040204" pitchFamily="34" charset="0"/>
            </a:endParaRPr>
          </a:p>
          <a:p>
            <a:pPr algn="just"/>
            <a:r>
              <a:rPr lang="fr-FR" sz="3000" dirty="0" smtClean="0">
                <a:latin typeface="Tahoma" panose="020B0604030504040204" pitchFamily="34" charset="0"/>
                <a:ea typeface="Tahoma" panose="020B0604030504040204" pitchFamily="34" charset="0"/>
                <a:cs typeface="Tahoma" panose="020B0604030504040204" pitchFamily="34" charset="0"/>
              </a:rPr>
              <a:t>- Réflexion </a:t>
            </a:r>
            <a:r>
              <a:rPr lang="fr-FR" sz="3000" dirty="0">
                <a:latin typeface="Tahoma" panose="020B0604030504040204" pitchFamily="34" charset="0"/>
                <a:ea typeface="Tahoma" panose="020B0604030504040204" pitchFamily="34" charset="0"/>
                <a:cs typeface="Tahoma" panose="020B0604030504040204" pitchFamily="34" charset="0"/>
              </a:rPr>
              <a:t>sur le rôle potentiel des </a:t>
            </a:r>
            <a:r>
              <a:rPr lang="fr-FR" sz="3000" dirty="0" smtClean="0">
                <a:latin typeface="Tahoma" panose="020B0604030504040204" pitchFamily="34" charset="0"/>
                <a:ea typeface="Tahoma" panose="020B0604030504040204" pitchFamily="34" charset="0"/>
                <a:cs typeface="Tahoma" panose="020B0604030504040204" pitchFamily="34" charset="0"/>
              </a:rPr>
              <a:t>« CTS » </a:t>
            </a:r>
            <a:r>
              <a:rPr lang="fr-FR" sz="3000" dirty="0">
                <a:latin typeface="Tahoma" panose="020B0604030504040204" pitchFamily="34" charset="0"/>
                <a:ea typeface="Tahoma" panose="020B0604030504040204" pitchFamily="34" charset="0"/>
                <a:cs typeface="Tahoma" panose="020B0604030504040204" pitchFamily="34" charset="0"/>
              </a:rPr>
              <a:t>comme outil facilitateur de la mobilité et de la </a:t>
            </a:r>
            <a:r>
              <a:rPr lang="fr-FR" sz="3000" dirty="0" smtClean="0">
                <a:latin typeface="Tahoma" panose="020B0604030504040204" pitchFamily="34" charset="0"/>
                <a:ea typeface="Tahoma" panose="020B0604030504040204" pitchFamily="34" charset="0"/>
                <a:cs typeface="Tahoma" panose="020B0604030504040204" pitchFamily="34" charset="0"/>
              </a:rPr>
              <a:t>reconnaissance.</a:t>
            </a:r>
            <a:endParaRPr lang="fr-FR" sz="3000" dirty="0">
              <a:latin typeface="Tahoma" panose="020B0604030504040204" pitchFamily="34" charset="0"/>
              <a:ea typeface="Tahoma" panose="020B0604030504040204" pitchFamily="34" charset="0"/>
              <a:cs typeface="Tahoma" panose="020B0604030504040204" pitchFamily="34" charset="0"/>
            </a:endParaRPr>
          </a:p>
          <a:p>
            <a:pPr algn="just"/>
            <a:endParaRPr lang="fr-FR" sz="3000" b="1" dirty="0">
              <a:latin typeface="Tahoma" panose="020B0604030504040204" pitchFamily="34" charset="0"/>
              <a:ea typeface="Tahoma" panose="020B0604030504040204" pitchFamily="34" charset="0"/>
              <a:cs typeface="Tahoma" panose="020B0604030504040204" pitchFamily="34" charset="0"/>
            </a:endParaRPr>
          </a:p>
          <a:p>
            <a:pPr algn="just"/>
            <a:r>
              <a:rPr lang="fr-FR" sz="3000" b="1" dirty="0" smtClean="0">
                <a:latin typeface="Tahoma" panose="020B0604030504040204" pitchFamily="34" charset="0"/>
                <a:ea typeface="Tahoma" panose="020B0604030504040204" pitchFamily="34" charset="0"/>
                <a:cs typeface="Tahoma" panose="020B0604030504040204" pitchFamily="34" charset="0"/>
              </a:rPr>
              <a:t> </a:t>
            </a:r>
            <a:endParaRPr lang="fr-FR" sz="3000" dirty="0">
              <a:latin typeface="Tahoma" panose="020B0604030504040204" pitchFamily="34" charset="0"/>
              <a:ea typeface="Tahoma" panose="020B0604030504040204" pitchFamily="34" charset="0"/>
              <a:cs typeface="Tahoma" panose="020B0604030504040204" pitchFamily="34" charset="0"/>
            </a:endParaRPr>
          </a:p>
          <a:p>
            <a:pPr algn="ctr"/>
            <a:r>
              <a:rPr lang="fr-FR" sz="3000" dirty="0" smtClean="0">
                <a:latin typeface="Tahoma" panose="020B0604030504040204" pitchFamily="34" charset="0"/>
                <a:ea typeface="Tahoma" panose="020B0604030504040204" pitchFamily="34" charset="0"/>
                <a:cs typeface="Tahoma" panose="020B0604030504040204" pitchFamily="34" charset="0"/>
              </a:rPr>
              <a:t>Prof. Senghane MBODJI</a:t>
            </a:r>
            <a:endParaRPr lang="fr-FR" sz="3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443285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p:cNvGraphicFramePr>
            <a:graphicFrameLocks noGrp="1"/>
          </p:cNvGraphicFramePr>
          <p:nvPr>
            <p:extLst>
              <p:ext uri="{D42A27DB-BD31-4B8C-83A1-F6EECF244321}">
                <p14:modId xmlns:p14="http://schemas.microsoft.com/office/powerpoint/2010/main" val="3985448185"/>
              </p:ext>
            </p:extLst>
          </p:nvPr>
        </p:nvGraphicFramePr>
        <p:xfrm>
          <a:off x="157164" y="57147"/>
          <a:ext cx="11883174" cy="5606415"/>
        </p:xfrm>
        <a:graphic>
          <a:graphicData uri="http://schemas.openxmlformats.org/drawingml/2006/table">
            <a:tbl>
              <a:tblPr firstRow="1" bandRow="1">
                <a:tableStyleId>{5C22544A-7EE6-4342-B048-85BDC9FD1C3A}</a:tableStyleId>
              </a:tblPr>
              <a:tblGrid>
                <a:gridCol w="1596773"/>
                <a:gridCol w="4495938"/>
                <a:gridCol w="5790463"/>
              </a:tblGrid>
              <a:tr h="714375">
                <a:tc>
                  <a:txBody>
                    <a:bodyPr/>
                    <a:lstStyle/>
                    <a:p>
                      <a:r>
                        <a:rPr lang="fr-FR" sz="1700" dirty="0" smtClean="0">
                          <a:latin typeface="Tahoma" panose="020B0604030504040204" pitchFamily="34" charset="0"/>
                          <a:ea typeface="Tahoma" panose="020B0604030504040204" pitchFamily="34" charset="0"/>
                          <a:cs typeface="Tahoma" panose="020B0604030504040204" pitchFamily="34" charset="0"/>
                        </a:rPr>
                        <a:t>Pays</a:t>
                      </a:r>
                      <a:endParaRPr lang="fr-FR" sz="17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PT" sz="1700" b="1" kern="1200" dirty="0" smtClean="0">
                          <a:solidFill>
                            <a:schemeClr val="bg1"/>
                          </a:solidFill>
                          <a:latin typeface="Tahoma" panose="020B0604030504040204" pitchFamily="34" charset="0"/>
                          <a:ea typeface="Tahoma" panose="020B0604030504040204" pitchFamily="34" charset="0"/>
                          <a:cs typeface="Tahoma" panose="020B0604030504040204" pitchFamily="34" charset="0"/>
                        </a:rPr>
                        <a:t>Cadre de qualification des diplôme</a:t>
                      </a:r>
                      <a:endParaRPr lang="en-US" sz="1700" b="1" kern="1200" dirty="0" smtClean="0">
                        <a:solidFill>
                          <a:schemeClr val="bg1"/>
                        </a:solidFill>
                        <a:latin typeface="Tahoma" panose="020B0604030504040204" pitchFamily="34" charset="0"/>
                        <a:ea typeface="Tahoma" panose="020B0604030504040204" pitchFamily="34" charset="0"/>
                        <a:cs typeface="Tahoma" panose="020B0604030504040204" pitchFamily="34" charset="0"/>
                      </a:endParaRPr>
                    </a:p>
                    <a:p>
                      <a:endParaRPr lang="fr-FR" sz="17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PT" sz="1700" b="1" kern="1200" dirty="0" smtClean="0">
                          <a:solidFill>
                            <a:schemeClr val="bg1"/>
                          </a:solidFill>
                          <a:latin typeface="Tahoma" panose="020B0604030504040204" pitchFamily="34" charset="0"/>
                          <a:ea typeface="Tahoma" panose="020B0604030504040204" pitchFamily="34" charset="0"/>
                          <a:cs typeface="Tahoma" panose="020B0604030504040204" pitchFamily="34" charset="0"/>
                        </a:rPr>
                        <a:t>Changement de filière/parcours</a:t>
                      </a:r>
                      <a:r>
                        <a:rPr lang="pt-PT" sz="1700" b="1" kern="1200" baseline="0" dirty="0" smtClean="0">
                          <a:solidFill>
                            <a:schemeClr val="bg1"/>
                          </a:solidFill>
                          <a:latin typeface="Tahoma" panose="020B0604030504040204" pitchFamily="34" charset="0"/>
                          <a:ea typeface="Tahoma" panose="020B0604030504040204" pitchFamily="34" charset="0"/>
                          <a:cs typeface="Tahoma" panose="020B0604030504040204" pitchFamily="34" charset="0"/>
                        </a:rPr>
                        <a:t> au sein d’un même établissement ou dans un autre établissement</a:t>
                      </a:r>
                      <a:endParaRPr lang="en-US" sz="1700" b="1" kern="1200" dirty="0" smtClean="0">
                        <a:solidFill>
                          <a:schemeClr val="bg1"/>
                        </a:solidFill>
                        <a:latin typeface="Tahoma" panose="020B0604030504040204" pitchFamily="34" charset="0"/>
                        <a:ea typeface="Tahoma" panose="020B0604030504040204" pitchFamily="34" charset="0"/>
                        <a:cs typeface="Tahoma" panose="020B0604030504040204" pitchFamily="34" charset="0"/>
                      </a:endParaRPr>
                    </a:p>
                  </a:txBody>
                  <a:tcPr/>
                </a:tc>
              </a:tr>
              <a:tr h="351043">
                <a:tc>
                  <a:txBody>
                    <a:bodyPr/>
                    <a:lstStyle/>
                    <a:p>
                      <a:r>
                        <a:rPr lang="fr-FR" sz="1700" dirty="0" smtClean="0">
                          <a:latin typeface="Tahoma" panose="020B0604030504040204" pitchFamily="34" charset="0"/>
                          <a:ea typeface="Tahoma" panose="020B0604030504040204" pitchFamily="34" charset="0"/>
                          <a:cs typeface="Tahoma" panose="020B0604030504040204" pitchFamily="34" charset="0"/>
                        </a:rPr>
                        <a:t>Algérie</a:t>
                      </a:r>
                      <a:endParaRPr lang="fr-FR" sz="17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algn="l" defTabSz="914400" rtl="0" eaLnBrk="1" fontAlgn="ctr" latinLnBrk="0" hangingPunct="1"/>
                      <a:r>
                        <a:rPr lang="es-ES" sz="1700" b="0" i="0" u="none" strike="noStrike" kern="1200" dirty="0" err="1"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Inexisant</a:t>
                      </a:r>
                      <a:endParaRPr lang="es-ES" sz="17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fr-FR" sz="1700" dirty="0" smtClean="0">
                          <a:latin typeface="Tahoma" panose="020B0604030504040204" pitchFamily="34" charset="0"/>
                          <a:ea typeface="Tahoma" panose="020B0604030504040204" pitchFamily="34" charset="0"/>
                          <a:cs typeface="Tahoma" panose="020B0604030504040204" pitchFamily="34" charset="0"/>
                        </a:rPr>
                        <a:t>L’information</a:t>
                      </a:r>
                      <a:r>
                        <a:rPr lang="fr-FR" sz="1700" baseline="0" dirty="0" smtClean="0">
                          <a:latin typeface="Tahoma" panose="020B0604030504040204" pitchFamily="34" charset="0"/>
                          <a:ea typeface="Tahoma" panose="020B0604030504040204" pitchFamily="34" charset="0"/>
                          <a:cs typeface="Tahoma" panose="020B0604030504040204" pitchFamily="34" charset="0"/>
                        </a:rPr>
                        <a:t> relative à la mise en œuvre, bien que prévu par le système LMD en vigueur et obligatoire pour tous les Etablissements depuis 2004, n’est pas fournie.</a:t>
                      </a:r>
                      <a:endParaRPr lang="fr-FR" sz="1700" dirty="0" smtClean="0">
                        <a:latin typeface="Tahoma" panose="020B0604030504040204" pitchFamily="34" charset="0"/>
                        <a:ea typeface="Tahoma" panose="020B0604030504040204" pitchFamily="34" charset="0"/>
                        <a:cs typeface="Tahoma" panose="020B0604030504040204" pitchFamily="34" charset="0"/>
                      </a:endParaRPr>
                    </a:p>
                  </a:txBody>
                  <a:tcPr/>
                </a:tc>
              </a:tr>
              <a:tr h="635001">
                <a:tc>
                  <a:txBody>
                    <a:bodyPr/>
                    <a:lstStyle/>
                    <a:p>
                      <a:r>
                        <a:rPr lang="fr-FR" sz="1700" b="1" smtClean="0">
                          <a:solidFill>
                            <a:srgbClr val="7030A0"/>
                          </a:solidFill>
                          <a:latin typeface="Tahoma" panose="020B0604030504040204" pitchFamily="34" charset="0"/>
                          <a:ea typeface="Tahoma" panose="020B0604030504040204" pitchFamily="34" charset="0"/>
                          <a:cs typeface="Tahoma" panose="020B0604030504040204" pitchFamily="34" charset="0"/>
                        </a:rPr>
                        <a:t>Maroc</a:t>
                      </a:r>
                      <a:endParaRPr lang="fr-FR" sz="1700" b="1" dirty="0">
                        <a:solidFill>
                          <a:srgbClr val="7030A0"/>
                        </a:solidFill>
                        <a:latin typeface="Tahoma" panose="020B0604030504040204" pitchFamily="34" charset="0"/>
                        <a:ea typeface="Tahoma" panose="020B0604030504040204" pitchFamily="34" charset="0"/>
                        <a:cs typeface="Tahoma" panose="020B0604030504040204" pitchFamily="34" charset="0"/>
                      </a:endParaRPr>
                    </a:p>
                  </a:txBody>
                  <a:tcPr/>
                </a:tc>
                <a:tc>
                  <a:txBody>
                    <a:bodyPr/>
                    <a:lstStyle/>
                    <a:p>
                      <a:r>
                        <a:rPr lang="fr-FR" sz="1700" b="1" dirty="0" smtClean="0">
                          <a:solidFill>
                            <a:srgbClr val="7030A0"/>
                          </a:solidFill>
                          <a:latin typeface="Tahoma" panose="020B0604030504040204" pitchFamily="34" charset="0"/>
                          <a:ea typeface="Tahoma" panose="020B0604030504040204" pitchFamily="34" charset="0"/>
                          <a:cs typeface="Tahoma" panose="020B0604030504040204" pitchFamily="34" charset="0"/>
                        </a:rPr>
                        <a:t>Existant/ Projet</a:t>
                      </a:r>
                      <a:r>
                        <a:rPr lang="fr-FR" sz="1700" b="1" baseline="0" dirty="0" smtClean="0">
                          <a:solidFill>
                            <a:srgbClr val="7030A0"/>
                          </a:solidFill>
                          <a:latin typeface="Tahoma" panose="020B0604030504040204" pitchFamily="34" charset="0"/>
                          <a:ea typeface="Tahoma" panose="020B0604030504040204" pitchFamily="34" charset="0"/>
                          <a:cs typeface="Tahoma" panose="020B0604030504040204" pitchFamily="34" charset="0"/>
                        </a:rPr>
                        <a:t> pour le développement du Cadre national de qualification</a:t>
                      </a:r>
                      <a:endParaRPr lang="fr-FR" sz="1700" b="1" dirty="0">
                        <a:solidFill>
                          <a:srgbClr val="7030A0"/>
                        </a:solidFill>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algn="just" defTabSz="914400" rtl="0" eaLnBrk="1" latinLnBrk="0" hangingPunct="1"/>
                      <a:r>
                        <a:rPr lang="fr-FR" sz="1700" b="1" kern="1200" dirty="0" smtClean="0">
                          <a:solidFill>
                            <a:srgbClr val="7030A0"/>
                          </a:solidFill>
                          <a:latin typeface="Tahoma" panose="020B0604030504040204" pitchFamily="34" charset="0"/>
                          <a:ea typeface="Tahoma" panose="020B0604030504040204" pitchFamily="34" charset="0"/>
                          <a:cs typeface="Tahoma" panose="020B0604030504040204" pitchFamily="34" charset="0"/>
                        </a:rPr>
                        <a:t>La mobilité étudiante entre les universités marocaines est rendue possible par les mécanismes d'échanges et de transfert académique. Cette mobilité s'effectue notamment via les dispositifs prévus par le DESP (Département de l'Enseignement Supérieur), qui encadre les passerelles et la mobilité nationale.</a:t>
                      </a:r>
                    </a:p>
                    <a:p>
                      <a:pPr marL="0" algn="just" defTabSz="914400" rtl="0" eaLnBrk="1" latinLnBrk="0" hangingPunct="1"/>
                      <a:r>
                        <a:rPr lang="fr-FR" sz="16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La mobilité étudiante est complexe à mettre en œuvre lors des premiers cycles universitaires post baccalauréat.</a:t>
                      </a:r>
                      <a:endParaRPr lang="fr-FR" sz="1700" b="1" kern="1200" dirty="0">
                        <a:solidFill>
                          <a:srgbClr val="FF0000"/>
                        </a:solidFill>
                        <a:latin typeface="Tahoma" panose="020B0604030504040204" pitchFamily="34" charset="0"/>
                        <a:ea typeface="Tahoma" panose="020B0604030504040204" pitchFamily="34" charset="0"/>
                        <a:cs typeface="Tahoma" panose="020B0604030504040204" pitchFamily="34" charset="0"/>
                      </a:endParaRPr>
                    </a:p>
                  </a:txBody>
                  <a:tcPr/>
                </a:tc>
              </a:tr>
              <a:tr h="34269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700" dirty="0" smtClean="0">
                          <a:latin typeface="Tahoma" panose="020B0604030504040204" pitchFamily="34" charset="0"/>
                          <a:ea typeface="Tahoma" panose="020B0604030504040204" pitchFamily="34" charset="0"/>
                          <a:cs typeface="Tahoma" panose="020B0604030504040204" pitchFamily="34" charset="0"/>
                        </a:rPr>
                        <a:t>Tunisie</a:t>
                      </a:r>
                    </a:p>
                    <a:p>
                      <a:endParaRPr lang="fr-FR" sz="1700" dirty="0" smtClean="0">
                        <a:latin typeface="Tahoma" panose="020B0604030504040204" pitchFamily="34" charset="0"/>
                        <a:ea typeface="Tahoma" panose="020B0604030504040204" pitchFamily="34" charset="0"/>
                        <a:cs typeface="Tahoma" panose="020B0604030504040204" pitchFamily="34" charset="0"/>
                      </a:endParaRPr>
                    </a:p>
                  </a:txBody>
                  <a:tcPr/>
                </a:tc>
                <a:tc>
                  <a:txBody>
                    <a:bodyPr/>
                    <a:lstStyle/>
                    <a:p>
                      <a:r>
                        <a:rPr lang="fr-FR" sz="1700" dirty="0" smtClean="0">
                          <a:latin typeface="Tahoma" panose="020B0604030504040204" pitchFamily="34" charset="0"/>
                          <a:ea typeface="Tahoma" panose="020B0604030504040204" pitchFamily="34" charset="0"/>
                          <a:cs typeface="Tahoma" panose="020B0604030504040204" pitchFamily="34" charset="0"/>
                        </a:rPr>
                        <a:t>Existant/</a:t>
                      </a:r>
                      <a:r>
                        <a:rPr lang="fr-FR" sz="1700" baseline="0" dirty="0" smtClean="0">
                          <a:latin typeface="Tahoma" panose="020B0604030504040204" pitchFamily="34" charset="0"/>
                          <a:ea typeface="Tahoma" panose="020B0604030504040204" pitchFamily="34" charset="0"/>
                          <a:cs typeface="Tahoma" panose="020B0604030504040204" pitchFamily="34" charset="0"/>
                        </a:rPr>
                        <a:t> </a:t>
                      </a:r>
                      <a:r>
                        <a:rPr lang="fr-FR" sz="1700" baseline="0" dirty="0" err="1" smtClean="0">
                          <a:latin typeface="Tahoma" panose="020B0604030504040204" pitchFamily="34" charset="0"/>
                          <a:ea typeface="Tahoma" panose="020B0604030504040204" pitchFamily="34" charset="0"/>
                          <a:cs typeface="Tahoma" panose="020B0604030504040204" pitchFamily="34" charset="0"/>
                        </a:rPr>
                        <a:t>decret</a:t>
                      </a:r>
                      <a:r>
                        <a:rPr lang="fr-FR" sz="1700" baseline="0" dirty="0" smtClean="0">
                          <a:latin typeface="Tahoma" panose="020B0604030504040204" pitchFamily="34" charset="0"/>
                          <a:ea typeface="Tahoma" panose="020B0604030504040204" pitchFamily="34" charset="0"/>
                          <a:cs typeface="Tahoma" panose="020B0604030504040204" pitchFamily="34" charset="0"/>
                        </a:rPr>
                        <a:t> n°2139 du 08 juillet 2009;</a:t>
                      </a:r>
                      <a:br>
                        <a:rPr lang="fr-FR" sz="1700" baseline="0" dirty="0" smtClean="0">
                          <a:latin typeface="Tahoma" panose="020B0604030504040204" pitchFamily="34" charset="0"/>
                          <a:ea typeface="Tahoma" panose="020B0604030504040204" pitchFamily="34" charset="0"/>
                          <a:cs typeface="Tahoma" panose="020B0604030504040204" pitchFamily="34" charset="0"/>
                        </a:rPr>
                      </a:br>
                      <a:r>
                        <a:rPr lang="fr-FR" sz="1700" baseline="0" dirty="0" err="1" smtClean="0">
                          <a:latin typeface="Tahoma" panose="020B0604030504040204" pitchFamily="34" charset="0"/>
                          <a:ea typeface="Tahoma" panose="020B0604030504040204" pitchFamily="34" charset="0"/>
                          <a:cs typeface="Tahoma" panose="020B0604030504040204" pitchFamily="34" charset="0"/>
                        </a:rPr>
                        <a:t>decret</a:t>
                      </a:r>
                      <a:r>
                        <a:rPr lang="fr-FR" sz="1700" baseline="0" dirty="0" smtClean="0">
                          <a:latin typeface="Tahoma" panose="020B0604030504040204" pitchFamily="34" charset="0"/>
                          <a:ea typeface="Tahoma" panose="020B0604030504040204" pitchFamily="34" charset="0"/>
                          <a:cs typeface="Tahoma" panose="020B0604030504040204" pitchFamily="34" charset="0"/>
                        </a:rPr>
                        <a:t> n°3123/2008 et un manuel, relative à la reconnaissance et à la qualification des diplômes de toutes les disciplines </a:t>
                      </a:r>
                      <a:endParaRPr lang="fr-FR" sz="17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r>
                        <a:rPr lang="fr-FR" sz="1700" dirty="0" smtClean="0">
                          <a:latin typeface="Tahoma" panose="020B0604030504040204" pitchFamily="34" charset="0"/>
                          <a:ea typeface="Tahoma" panose="020B0604030504040204" pitchFamily="34" charset="0"/>
                          <a:cs typeface="Tahoma" panose="020B0604030504040204" pitchFamily="34" charset="0"/>
                        </a:rPr>
                        <a:t>Possible et se fait fréquemment sur</a:t>
                      </a:r>
                      <a:r>
                        <a:rPr lang="fr-FR" sz="1700" baseline="0" dirty="0" smtClean="0">
                          <a:latin typeface="Tahoma" panose="020B0604030504040204" pitchFamily="34" charset="0"/>
                          <a:ea typeface="Tahoma" panose="020B0604030504040204" pitchFamily="34" charset="0"/>
                          <a:cs typeface="Tahoma" panose="020B0604030504040204" pitchFamily="34" charset="0"/>
                        </a:rPr>
                        <a:t> la base d’un manuel de procédure adossé sur le </a:t>
                      </a:r>
                      <a:r>
                        <a:rPr lang="fr-FR" sz="1700" baseline="0" dirty="0" err="1" smtClean="0">
                          <a:latin typeface="Tahoma" panose="020B0604030504040204" pitchFamily="34" charset="0"/>
                          <a:ea typeface="Tahoma" panose="020B0604030504040204" pitchFamily="34" charset="0"/>
                          <a:cs typeface="Tahoma" panose="020B0604030504040204" pitchFamily="34" charset="0"/>
                        </a:rPr>
                        <a:t>decret</a:t>
                      </a:r>
                      <a:r>
                        <a:rPr lang="fr-FR" sz="1700" baseline="0" dirty="0" smtClean="0">
                          <a:latin typeface="Tahoma" panose="020B0604030504040204" pitchFamily="34" charset="0"/>
                          <a:ea typeface="Tahoma" panose="020B0604030504040204" pitchFamily="34" charset="0"/>
                          <a:cs typeface="Tahoma" panose="020B0604030504040204" pitchFamily="34" charset="0"/>
                        </a:rPr>
                        <a:t> n°3123/2008 . La procédure concerne le changement de discipline, de parcours au sein d’une Université ou dans une autre Université</a:t>
                      </a:r>
                      <a:endParaRPr lang="fr-FR" sz="1700" dirty="0">
                        <a:latin typeface="Tahoma" panose="020B0604030504040204" pitchFamily="34" charset="0"/>
                        <a:ea typeface="Tahoma" panose="020B0604030504040204" pitchFamily="34" charset="0"/>
                        <a:cs typeface="Tahoma" panose="020B0604030504040204" pitchFamily="34" charset="0"/>
                      </a:endParaRPr>
                    </a:p>
                  </a:txBody>
                  <a:tcPr/>
                </a:tc>
              </a:tr>
            </a:tbl>
          </a:graphicData>
        </a:graphic>
      </p:graphicFrame>
      <p:sp>
        <p:nvSpPr>
          <p:cNvPr id="2" name="ZoneTexte 1"/>
          <p:cNvSpPr txBox="1"/>
          <p:nvPr/>
        </p:nvSpPr>
        <p:spPr>
          <a:xfrm>
            <a:off x="0" y="5629275"/>
            <a:ext cx="12192000" cy="861774"/>
          </a:xfrm>
          <a:prstGeom prst="rect">
            <a:avLst/>
          </a:prstGeom>
          <a:noFill/>
        </p:spPr>
        <p:txBody>
          <a:bodyPr wrap="square" rtlCol="0">
            <a:spAutoFit/>
          </a:bodyPr>
          <a:lstStyle/>
          <a:p>
            <a:pPr algn="just"/>
            <a:r>
              <a:rPr lang="fr-FR" sz="2500" b="1" dirty="0" smtClean="0">
                <a:solidFill>
                  <a:srgbClr val="0070C0"/>
                </a:solidFill>
                <a:latin typeface="Tahoma" panose="020B0604030504040204" pitchFamily="34" charset="0"/>
                <a:ea typeface="Tahoma" panose="020B0604030504040204" pitchFamily="34" charset="0"/>
                <a:cs typeface="Tahoma" panose="020B0604030504040204" pitchFamily="34" charset="0"/>
              </a:rPr>
              <a:t>Plusieurs vitesses et pratiques du Cadre national de qualification des diplômes et des changements de filière/parcours</a:t>
            </a:r>
            <a:endParaRPr lang="fr-FR" sz="2500" b="1" dirty="0">
              <a:solidFill>
                <a:srgbClr val="0070C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962744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28651" y="85723"/>
            <a:ext cx="11258550" cy="707886"/>
          </a:xfrm>
          <a:prstGeom prst="rect">
            <a:avLst/>
          </a:prstGeom>
          <a:noFill/>
        </p:spPr>
        <p:txBody>
          <a:bodyPr wrap="square" rtlCol="0">
            <a:spAutoFit/>
          </a:bodyPr>
          <a:lstStyle/>
          <a:p>
            <a:r>
              <a:rPr lang="fr-FR" sz="4000" b="1" dirty="0" smtClean="0">
                <a:latin typeface="Tahoma" panose="020B0604030504040204" pitchFamily="34" charset="0"/>
                <a:ea typeface="Tahoma" panose="020B0604030504040204" pitchFamily="34" charset="0"/>
                <a:cs typeface="Tahoma" panose="020B0604030504040204" pitchFamily="34" charset="0"/>
              </a:rPr>
              <a:t>3. Résultats des activités de réflexion</a:t>
            </a:r>
            <a:endParaRPr lang="fr-FR" sz="4000" b="1" dirty="0"/>
          </a:p>
        </p:txBody>
      </p:sp>
      <p:sp>
        <p:nvSpPr>
          <p:cNvPr id="2" name="ZoneTexte 1"/>
          <p:cNvSpPr txBox="1"/>
          <p:nvPr/>
        </p:nvSpPr>
        <p:spPr>
          <a:xfrm>
            <a:off x="200025" y="779322"/>
            <a:ext cx="11991975" cy="5755422"/>
          </a:xfrm>
          <a:prstGeom prst="rect">
            <a:avLst/>
          </a:prstGeom>
          <a:noFill/>
        </p:spPr>
        <p:txBody>
          <a:bodyPr wrap="square" rtlCol="0">
            <a:spAutoFit/>
          </a:bodyPr>
          <a:lstStyle/>
          <a:p>
            <a:pPr marL="285750" indent="-285750" algn="just">
              <a:buFontTx/>
              <a:buChar char="-"/>
            </a:pPr>
            <a:r>
              <a:rPr lang="fr-FR" sz="2300" dirty="0" smtClean="0">
                <a:latin typeface="Tahoma" panose="020B0604030504040204" pitchFamily="34" charset="0"/>
                <a:ea typeface="Tahoma" panose="020B0604030504040204" pitchFamily="34" charset="0"/>
                <a:cs typeface="Tahoma" panose="020B0604030504040204" pitchFamily="34" charset="0"/>
              </a:rPr>
              <a:t>les institutions ont des stratégies et des politiques d'internationalisation;</a:t>
            </a:r>
          </a:p>
          <a:p>
            <a:pPr marL="285750" indent="-285750" algn="just">
              <a:buFontTx/>
              <a:buChar char="-"/>
            </a:pPr>
            <a:r>
              <a:rPr lang="fr-FR" sz="2300" dirty="0">
                <a:latin typeface="Tahoma" panose="020B0604030504040204" pitchFamily="34" charset="0"/>
                <a:ea typeface="Tahoma" panose="020B0604030504040204" pitchFamily="34" charset="0"/>
                <a:cs typeface="Tahoma" panose="020B0604030504040204" pitchFamily="34" charset="0"/>
              </a:rPr>
              <a:t>l</a:t>
            </a:r>
            <a:r>
              <a:rPr lang="fr-FR" sz="2300" dirty="0" smtClean="0">
                <a:latin typeface="Tahoma" panose="020B0604030504040204" pitchFamily="34" charset="0"/>
                <a:ea typeface="Tahoma" panose="020B0604030504040204" pitchFamily="34" charset="0"/>
                <a:cs typeface="Tahoma" panose="020B0604030504040204" pitchFamily="34" charset="0"/>
              </a:rPr>
              <a:t>a mobilité étudiante permet d’assurer l’internationalisation de l’établissement, les partenariats interuniversitaires, la diversification des compétences et des profils;</a:t>
            </a:r>
          </a:p>
          <a:p>
            <a:pPr marL="285750" indent="-285750" algn="just">
              <a:buFontTx/>
              <a:buChar char="-"/>
            </a:pPr>
            <a:r>
              <a:rPr lang="fr-FR" sz="2300" dirty="0">
                <a:latin typeface="Tahoma" panose="020B0604030504040204" pitchFamily="34" charset="0"/>
                <a:ea typeface="Tahoma" panose="020B0604030504040204" pitchFamily="34" charset="0"/>
                <a:cs typeface="Tahoma" panose="020B0604030504040204" pitchFamily="34" charset="0"/>
              </a:rPr>
              <a:t>l</a:t>
            </a:r>
            <a:r>
              <a:rPr lang="fr-FR" sz="2300" dirty="0" smtClean="0">
                <a:latin typeface="Tahoma" panose="020B0604030504040204" pitchFamily="34" charset="0"/>
                <a:ea typeface="Tahoma" panose="020B0604030504040204" pitchFamily="34" charset="0"/>
                <a:cs typeface="Tahoma" panose="020B0604030504040204" pitchFamily="34" charset="0"/>
              </a:rPr>
              <a:t>es Etablissements participent aux échanges de mobilités: Co-diplomation, Délocalisation, Erasmus, partenariat bilatéral (entre deux institutions) ou multilatéral (entre un ou plusieurs établissements);</a:t>
            </a:r>
          </a:p>
          <a:p>
            <a:pPr marL="285750" indent="-285750" algn="just">
              <a:buFontTx/>
              <a:buChar char="-"/>
            </a:pPr>
            <a:r>
              <a:rPr lang="fr-FR" sz="2300" dirty="0">
                <a:latin typeface="Tahoma" panose="020B0604030504040204" pitchFamily="34" charset="0"/>
                <a:ea typeface="Tahoma" panose="020B0604030504040204" pitchFamily="34" charset="0"/>
                <a:cs typeface="Tahoma" panose="020B0604030504040204" pitchFamily="34" charset="0"/>
              </a:rPr>
              <a:t>l</a:t>
            </a:r>
            <a:r>
              <a:rPr lang="fr-FR" sz="2300" dirty="0" smtClean="0">
                <a:latin typeface="Tahoma" panose="020B0604030504040204" pitchFamily="34" charset="0"/>
                <a:ea typeface="Tahoma" panose="020B0604030504040204" pitchFamily="34" charset="0"/>
                <a:cs typeface="Tahoma" panose="020B0604030504040204" pitchFamily="34" charset="0"/>
              </a:rPr>
              <a:t>es Etablissements acceptent des étudiants entrants mais pour l’essentiel en Master ou en Thèse;</a:t>
            </a:r>
          </a:p>
          <a:p>
            <a:pPr marL="285750" indent="-285750" algn="just">
              <a:buFontTx/>
              <a:buChar char="-"/>
            </a:pPr>
            <a:r>
              <a:rPr lang="fr-FR" sz="2300" dirty="0">
                <a:latin typeface="Tahoma" panose="020B0604030504040204" pitchFamily="34" charset="0"/>
                <a:ea typeface="Tahoma" panose="020B0604030504040204" pitchFamily="34" charset="0"/>
                <a:cs typeface="Tahoma" panose="020B0604030504040204" pitchFamily="34" charset="0"/>
              </a:rPr>
              <a:t>l</a:t>
            </a:r>
            <a:r>
              <a:rPr lang="fr-FR" sz="2300" dirty="0" smtClean="0">
                <a:latin typeface="Tahoma" panose="020B0604030504040204" pitchFamily="34" charset="0"/>
                <a:ea typeface="Tahoma" panose="020B0604030504040204" pitchFamily="34" charset="0"/>
                <a:cs typeface="Tahoma" panose="020B0604030504040204" pitchFamily="34" charset="0"/>
              </a:rPr>
              <a:t>es instruments utilisés pour la mobilité: relevés </a:t>
            </a:r>
            <a:r>
              <a:rPr lang="fr-FR" sz="2300" dirty="0">
                <a:latin typeface="Tahoma" panose="020B0604030504040204" pitchFamily="34" charset="0"/>
                <a:ea typeface="Tahoma" panose="020B0604030504040204" pitchFamily="34" charset="0"/>
                <a:cs typeface="Tahoma" panose="020B0604030504040204" pitchFamily="34" charset="0"/>
              </a:rPr>
              <a:t>de </a:t>
            </a:r>
            <a:r>
              <a:rPr lang="fr-FR" sz="2300" dirty="0" smtClean="0">
                <a:latin typeface="Tahoma" panose="020B0604030504040204" pitchFamily="34" charset="0"/>
                <a:ea typeface="Tahoma" panose="020B0604030504040204" pitchFamily="34" charset="0"/>
                <a:cs typeface="Tahoma" panose="020B0604030504040204" pitchFamily="34" charset="0"/>
              </a:rPr>
              <a:t>notes, </a:t>
            </a:r>
            <a:r>
              <a:rPr lang="fr-FR" sz="2300" dirty="0">
                <a:latin typeface="Tahoma" panose="020B0604030504040204" pitchFamily="34" charset="0"/>
                <a:ea typeface="Tahoma" panose="020B0604030504040204" pitchFamily="34" charset="0"/>
                <a:cs typeface="Tahoma" panose="020B0604030504040204" pitchFamily="34" charset="0"/>
              </a:rPr>
              <a:t>Systèmes de transfert de </a:t>
            </a:r>
            <a:r>
              <a:rPr lang="fr-FR" sz="2300" dirty="0" smtClean="0">
                <a:latin typeface="Tahoma" panose="020B0604030504040204" pitchFamily="34" charset="0"/>
                <a:ea typeface="Tahoma" panose="020B0604030504040204" pitchFamily="34" charset="0"/>
                <a:cs typeface="Tahoma" panose="020B0604030504040204" pitchFamily="34" charset="0"/>
              </a:rPr>
              <a:t>crédits, </a:t>
            </a:r>
            <a:r>
              <a:rPr lang="fr-FR" sz="2300" dirty="0">
                <a:latin typeface="Tahoma" panose="020B0604030504040204" pitchFamily="34" charset="0"/>
                <a:ea typeface="Tahoma" panose="020B0604030504040204" pitchFamily="34" charset="0"/>
                <a:cs typeface="Tahoma" panose="020B0604030504040204" pitchFamily="34" charset="0"/>
              </a:rPr>
              <a:t>Accords </a:t>
            </a:r>
            <a:r>
              <a:rPr lang="fr-FR" sz="2300" dirty="0" smtClean="0">
                <a:latin typeface="Tahoma" panose="020B0604030504040204" pitchFamily="34" charset="0"/>
                <a:ea typeface="Tahoma" panose="020B0604030504040204" pitchFamily="34" charset="0"/>
                <a:cs typeface="Tahoma" panose="020B0604030504040204" pitchFamily="34" charset="0"/>
              </a:rPr>
              <a:t>bilatéraux, </a:t>
            </a:r>
            <a:r>
              <a:rPr lang="fr-FR" sz="2300" dirty="0" smtClean="0">
                <a:latin typeface="Tahoma" panose="020B0604030504040204" pitchFamily="34" charset="0"/>
                <a:ea typeface="Tahoma" panose="020B0604030504040204" pitchFamily="34" charset="0"/>
                <a:cs typeface="Tahoma" panose="020B0604030504040204" pitchFamily="34" charset="0"/>
              </a:rPr>
              <a:t>Contrat pédagogique, Cadres </a:t>
            </a:r>
            <a:r>
              <a:rPr lang="fr-FR" sz="2300" dirty="0">
                <a:latin typeface="Tahoma" panose="020B0604030504040204" pitchFamily="34" charset="0"/>
                <a:ea typeface="Tahoma" panose="020B0604030504040204" pitchFamily="34" charset="0"/>
                <a:cs typeface="Tahoma" panose="020B0604030504040204" pitchFamily="34" charset="0"/>
              </a:rPr>
              <a:t>de qualification (habilitation et accréditation</a:t>
            </a:r>
            <a:r>
              <a:rPr lang="fr-FR" sz="2300" dirty="0" smtClean="0">
                <a:latin typeface="Tahoma" panose="020B0604030504040204" pitchFamily="34" charset="0"/>
                <a:ea typeface="Tahoma" panose="020B0604030504040204" pitchFamily="34" charset="0"/>
                <a:cs typeface="Tahoma" panose="020B0604030504040204" pitchFamily="34" charset="0"/>
              </a:rPr>
              <a:t>), les diplômes d’Etat de la formation professionnelle, le </a:t>
            </a:r>
            <a:r>
              <a:rPr lang="fr-FR" sz="2300" dirty="0">
                <a:latin typeface="Tahoma" panose="020B0604030504040204" pitchFamily="34" charset="0"/>
                <a:ea typeface="Tahoma" panose="020B0604030504040204" pitchFamily="34" charset="0"/>
                <a:cs typeface="Tahoma" panose="020B0604030504040204" pitchFamily="34" charset="0"/>
              </a:rPr>
              <a:t>Cahier des Normes Pédagogiques </a:t>
            </a:r>
            <a:r>
              <a:rPr lang="fr-FR" sz="2300" dirty="0" smtClean="0">
                <a:latin typeface="Tahoma" panose="020B0604030504040204" pitchFamily="34" charset="0"/>
                <a:ea typeface="Tahoma" panose="020B0604030504040204" pitchFamily="34" charset="0"/>
                <a:cs typeface="Tahoma" panose="020B0604030504040204" pitchFamily="34" charset="0"/>
              </a:rPr>
              <a:t>Nationales, l’Utilisation de plateformes communes (Maroc) pour les gérer les flux entrants et sortants, etc.;</a:t>
            </a:r>
          </a:p>
          <a:p>
            <a:pPr marL="285750" indent="-285750" algn="just">
              <a:buFontTx/>
              <a:buChar char="-"/>
            </a:pPr>
            <a:r>
              <a:rPr lang="fr-FR" sz="2300" dirty="0">
                <a:latin typeface="Tahoma" panose="020B0604030504040204" pitchFamily="34" charset="0"/>
                <a:ea typeface="Tahoma" panose="020B0604030504040204" pitchFamily="34" charset="0"/>
                <a:cs typeface="Tahoma" panose="020B0604030504040204" pitchFamily="34" charset="0"/>
              </a:rPr>
              <a:t>l</a:t>
            </a:r>
            <a:r>
              <a:rPr lang="fr-FR" sz="2300" dirty="0" smtClean="0">
                <a:latin typeface="Tahoma" panose="020B0604030504040204" pitchFamily="34" charset="0"/>
                <a:ea typeface="Tahoma" panose="020B0604030504040204" pitchFamily="34" charset="0"/>
                <a:cs typeface="Tahoma" panose="020B0604030504040204" pitchFamily="34" charset="0"/>
              </a:rPr>
              <a:t>a mobilité est suivie par des structures dédiées mais il est notée une absence de performance et une absence de données, une absence </a:t>
            </a:r>
            <a:r>
              <a:rPr lang="fr-FR" sz="2300" dirty="0">
                <a:latin typeface="Tahoma" panose="020B0604030504040204" pitchFamily="34" charset="0"/>
                <a:ea typeface="Tahoma" panose="020B0604030504040204" pitchFamily="34" charset="0"/>
                <a:cs typeface="Tahoma" panose="020B0604030504040204" pitchFamily="34" charset="0"/>
              </a:rPr>
              <a:t>de dispositifs de traçage systématiques</a:t>
            </a:r>
            <a:r>
              <a:rPr lang="fr-FR" sz="2300" dirty="0" smtClean="0">
                <a:latin typeface="Tahoma" panose="020B0604030504040204" pitchFamily="34" charset="0"/>
                <a:ea typeface="Tahoma" panose="020B0604030504040204" pitchFamily="34" charset="0"/>
                <a:cs typeface="Tahoma" panose="020B0604030504040204" pitchFamily="34" charset="0"/>
              </a:rPr>
              <a:t>;</a:t>
            </a:r>
            <a:endParaRPr lang="fr-FR" sz="23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338975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28588" y="14288"/>
            <a:ext cx="11872913" cy="6370975"/>
          </a:xfrm>
          <a:prstGeom prst="rect">
            <a:avLst/>
          </a:prstGeom>
          <a:noFill/>
        </p:spPr>
        <p:txBody>
          <a:bodyPr wrap="square" rtlCol="0">
            <a:spAutoFit/>
          </a:bodyPr>
          <a:lstStyle/>
          <a:p>
            <a:pPr marL="285750" indent="-285750" algn="just">
              <a:buFontTx/>
              <a:buChar char="-"/>
            </a:pPr>
            <a:r>
              <a:rPr lang="fr-FR" sz="1700" b="1" dirty="0">
                <a:latin typeface="Tahoma" panose="020B0604030504040204" pitchFamily="34" charset="0"/>
                <a:ea typeface="Tahoma" panose="020B0604030504040204" pitchFamily="34" charset="0"/>
                <a:cs typeface="Tahoma" panose="020B0604030504040204" pitchFamily="34" charset="0"/>
              </a:rPr>
              <a:t>Obstacles juridiques:</a:t>
            </a:r>
          </a:p>
          <a:p>
            <a:pPr marL="742950" lvl="1" indent="-285750" algn="just">
              <a:buFont typeface="Wingdings" panose="05000000000000000000" pitchFamily="2" charset="2"/>
              <a:buChar char="v"/>
            </a:pPr>
            <a:r>
              <a:rPr lang="fr-FR" sz="1700" dirty="0">
                <a:latin typeface="Tahoma" panose="020B0604030504040204" pitchFamily="34" charset="0"/>
                <a:ea typeface="Tahoma" panose="020B0604030504040204" pitchFamily="34" charset="0"/>
                <a:cs typeface="Tahoma" panose="020B0604030504040204" pitchFamily="34" charset="0"/>
              </a:rPr>
              <a:t>mise en œuvre incomplète de la convention d’</a:t>
            </a:r>
            <a:r>
              <a:rPr lang="fr-FR" sz="1700" dirty="0" err="1">
                <a:latin typeface="Tahoma" panose="020B0604030504040204" pitchFamily="34" charset="0"/>
                <a:ea typeface="Tahoma" panose="020B0604030504040204" pitchFamily="34" charset="0"/>
                <a:cs typeface="Tahoma" panose="020B0604030504040204" pitchFamily="34" charset="0"/>
              </a:rPr>
              <a:t>Addis</a:t>
            </a:r>
            <a:r>
              <a:rPr lang="fr-FR" sz="1700" dirty="0">
                <a:latin typeface="Tahoma" panose="020B0604030504040204" pitchFamily="34" charset="0"/>
                <a:ea typeface="Tahoma" panose="020B0604030504040204" pitchFamily="34" charset="0"/>
                <a:cs typeface="Tahoma" panose="020B0604030504040204" pitchFamily="34" charset="0"/>
              </a:rPr>
              <a:t> dans plusieurs pays </a:t>
            </a:r>
            <a:r>
              <a:rPr lang="fr-FR" sz="1700" dirty="0" smtClean="0">
                <a:latin typeface="Tahoma" panose="020B0604030504040204" pitchFamily="34" charset="0"/>
                <a:ea typeface="Tahoma" panose="020B0604030504040204" pitchFamily="34" charset="0"/>
                <a:cs typeface="Tahoma" panose="020B0604030504040204" pitchFamily="34" charset="0"/>
              </a:rPr>
              <a:t>africains;</a:t>
            </a:r>
            <a:endParaRPr lang="fr-FR" sz="1700" dirty="0">
              <a:latin typeface="Tahoma" panose="020B0604030504040204" pitchFamily="34" charset="0"/>
              <a:ea typeface="Tahoma" panose="020B0604030504040204" pitchFamily="34" charset="0"/>
              <a:cs typeface="Tahoma" panose="020B0604030504040204" pitchFamily="34" charset="0"/>
            </a:endParaRPr>
          </a:p>
          <a:p>
            <a:pPr marL="742950" lvl="1" indent="-285750" algn="just">
              <a:buFont typeface="Wingdings" panose="05000000000000000000" pitchFamily="2" charset="2"/>
              <a:buChar char="v"/>
            </a:pPr>
            <a:r>
              <a:rPr lang="fr-FR" sz="1700" dirty="0">
                <a:latin typeface="Tahoma" panose="020B0604030504040204" pitchFamily="34" charset="0"/>
                <a:ea typeface="Tahoma" panose="020B0604030504040204" pitchFamily="34" charset="0"/>
                <a:cs typeface="Tahoma" panose="020B0604030504040204" pitchFamily="34" charset="0"/>
              </a:rPr>
              <a:t>procédures nationales différentes pour la reconnaissance des </a:t>
            </a:r>
            <a:r>
              <a:rPr lang="fr-FR" sz="1700" dirty="0" smtClean="0">
                <a:latin typeface="Tahoma" panose="020B0604030504040204" pitchFamily="34" charset="0"/>
                <a:ea typeface="Tahoma" panose="020B0604030504040204" pitchFamily="34" charset="0"/>
                <a:cs typeface="Tahoma" panose="020B0604030504040204" pitchFamily="34" charset="0"/>
              </a:rPr>
              <a:t>diplômes;</a:t>
            </a:r>
            <a:endParaRPr lang="fr-FR" sz="1700" dirty="0">
              <a:latin typeface="Tahoma" panose="020B0604030504040204" pitchFamily="34" charset="0"/>
              <a:ea typeface="Tahoma" panose="020B0604030504040204" pitchFamily="34" charset="0"/>
              <a:cs typeface="Tahoma" panose="020B0604030504040204" pitchFamily="34" charset="0"/>
            </a:endParaRPr>
          </a:p>
          <a:p>
            <a:pPr marL="742950" lvl="1" indent="-285750" algn="just">
              <a:buFont typeface="Wingdings" panose="05000000000000000000" pitchFamily="2" charset="2"/>
              <a:buChar char="v"/>
            </a:pPr>
            <a:r>
              <a:rPr lang="fr-FR" sz="1700" dirty="0">
                <a:latin typeface="Tahoma" panose="020B0604030504040204" pitchFamily="34" charset="0"/>
                <a:ea typeface="Tahoma" panose="020B0604030504040204" pitchFamily="34" charset="0"/>
                <a:cs typeface="Tahoma" panose="020B0604030504040204" pitchFamily="34" charset="0"/>
              </a:rPr>
              <a:t>critères d’équivalence parfois peu harmonisés entre les </a:t>
            </a:r>
            <a:r>
              <a:rPr lang="fr-FR" sz="1700" dirty="0" smtClean="0">
                <a:latin typeface="Tahoma" panose="020B0604030504040204" pitchFamily="34" charset="0"/>
                <a:ea typeface="Tahoma" panose="020B0604030504040204" pitchFamily="34" charset="0"/>
                <a:cs typeface="Tahoma" panose="020B0604030504040204" pitchFamily="34" charset="0"/>
              </a:rPr>
              <a:t>établissements;</a:t>
            </a:r>
          </a:p>
          <a:p>
            <a:pPr marL="742950" lvl="1" indent="-285750" algn="just">
              <a:buFont typeface="Wingdings" panose="05000000000000000000" pitchFamily="2" charset="2"/>
              <a:buChar char="v"/>
            </a:pPr>
            <a:r>
              <a:rPr lang="fr-FR" sz="1700" dirty="0" smtClean="0">
                <a:latin typeface="Tahoma" panose="020B0604030504040204" pitchFamily="34" charset="0"/>
                <a:ea typeface="Tahoma" panose="020B0604030504040204" pitchFamily="34" charset="0"/>
                <a:cs typeface="Tahoma" panose="020B0604030504040204" pitchFamily="34" charset="0"/>
              </a:rPr>
              <a:t>l’</a:t>
            </a:r>
            <a:r>
              <a:rPr lang="fr-FR" sz="1700" dirty="0" err="1" smtClean="0">
                <a:latin typeface="Tahoma" panose="020B0604030504040204" pitchFamily="34" charset="0"/>
                <a:ea typeface="Tahoma" panose="020B0604030504040204" pitchFamily="34" charset="0"/>
                <a:cs typeface="Tahoma" panose="020B0604030504040204" pitchFamily="34" charset="0"/>
              </a:rPr>
              <a:t>occtroi</a:t>
            </a:r>
            <a:r>
              <a:rPr lang="fr-FR" sz="1700" dirty="0" smtClean="0">
                <a:latin typeface="Tahoma" panose="020B0604030504040204" pitchFamily="34" charset="0"/>
                <a:ea typeface="Tahoma" panose="020B0604030504040204" pitchFamily="34" charset="0"/>
                <a:cs typeface="Tahoma" panose="020B0604030504040204" pitchFamily="34" charset="0"/>
              </a:rPr>
              <a:t> des visas.</a:t>
            </a:r>
            <a:endParaRPr lang="fr-FR" sz="1700" dirty="0">
              <a:latin typeface="Tahoma" panose="020B0604030504040204" pitchFamily="34" charset="0"/>
              <a:ea typeface="Tahoma" panose="020B0604030504040204" pitchFamily="34" charset="0"/>
              <a:cs typeface="Tahoma" panose="020B0604030504040204" pitchFamily="34" charset="0"/>
            </a:endParaRPr>
          </a:p>
          <a:p>
            <a:pPr marL="742950" lvl="1" indent="-285750" algn="just">
              <a:buFont typeface="Wingdings" panose="05000000000000000000" pitchFamily="2" charset="2"/>
              <a:buChar char="v"/>
            </a:pPr>
            <a:endParaRPr lang="fr-FR" sz="1700" dirty="0">
              <a:latin typeface="Tahoma" panose="020B0604030504040204" pitchFamily="34" charset="0"/>
              <a:ea typeface="Tahoma" panose="020B0604030504040204" pitchFamily="34" charset="0"/>
              <a:cs typeface="Tahoma" panose="020B0604030504040204" pitchFamily="34" charset="0"/>
            </a:endParaRPr>
          </a:p>
          <a:p>
            <a:pPr marL="285750" indent="-285750" algn="just">
              <a:buFontTx/>
              <a:buChar char="-"/>
            </a:pPr>
            <a:r>
              <a:rPr lang="fr-FR" sz="1700" b="1" dirty="0">
                <a:latin typeface="Tahoma" panose="020B0604030504040204" pitchFamily="34" charset="0"/>
                <a:ea typeface="Tahoma" panose="020B0604030504040204" pitchFamily="34" charset="0"/>
                <a:cs typeface="Tahoma" panose="020B0604030504040204" pitchFamily="34" charset="0"/>
              </a:rPr>
              <a:t>Obstacles académiques:</a:t>
            </a:r>
          </a:p>
          <a:p>
            <a:pPr marL="742950" lvl="1" indent="-285750" algn="just">
              <a:buFont typeface="Wingdings" panose="05000000000000000000" pitchFamily="2" charset="2"/>
              <a:buChar char="v"/>
            </a:pPr>
            <a:r>
              <a:rPr lang="fr-FR" sz="1700" dirty="0" smtClean="0">
                <a:latin typeface="Tahoma" panose="020B0604030504040204" pitchFamily="34" charset="0"/>
                <a:ea typeface="Tahoma" panose="020B0604030504040204" pitchFamily="34" charset="0"/>
                <a:cs typeface="Tahoma" panose="020B0604030504040204" pitchFamily="34" charset="0"/>
              </a:rPr>
              <a:t>contenu </a:t>
            </a:r>
            <a:r>
              <a:rPr lang="fr-FR" sz="1700" dirty="0">
                <a:latin typeface="Tahoma" panose="020B0604030504040204" pitchFamily="34" charset="0"/>
                <a:ea typeface="Tahoma" panose="020B0604030504040204" pitchFamily="34" charset="0"/>
                <a:cs typeface="Tahoma" panose="020B0604030504040204" pitchFamily="34" charset="0"/>
              </a:rPr>
              <a:t>des formations qui n’assure pas la comparabilité et la lisibilité des parcours</a:t>
            </a:r>
            <a:r>
              <a:rPr lang="fr-FR" sz="1700" dirty="0" smtClean="0">
                <a:latin typeface="Tahoma" panose="020B0604030504040204" pitchFamily="34" charset="0"/>
                <a:ea typeface="Tahoma" panose="020B0604030504040204" pitchFamily="34" charset="0"/>
                <a:cs typeface="Tahoma" panose="020B0604030504040204" pitchFamily="34" charset="0"/>
              </a:rPr>
              <a:t>;</a:t>
            </a:r>
          </a:p>
          <a:p>
            <a:pPr marL="742950" lvl="1" indent="-285750" algn="just">
              <a:buFont typeface="Wingdings" panose="05000000000000000000" pitchFamily="2" charset="2"/>
              <a:buChar char="v"/>
            </a:pPr>
            <a:r>
              <a:rPr lang="fr-FR" sz="1700" dirty="0">
                <a:latin typeface="Tahoma" panose="020B0604030504040204" pitchFamily="34" charset="0"/>
                <a:ea typeface="Tahoma" panose="020B0604030504040204" pitchFamily="34" charset="0"/>
                <a:cs typeface="Tahoma" panose="020B0604030504040204" pitchFamily="34" charset="0"/>
              </a:rPr>
              <a:t>a</a:t>
            </a:r>
            <a:r>
              <a:rPr lang="fr-FR" sz="1700" dirty="0" smtClean="0">
                <a:latin typeface="Tahoma" panose="020B0604030504040204" pitchFamily="34" charset="0"/>
                <a:ea typeface="Tahoma" panose="020B0604030504040204" pitchFamily="34" charset="0"/>
                <a:cs typeface="Tahoma" panose="020B0604030504040204" pitchFamily="34" charset="0"/>
              </a:rPr>
              <a:t>bsence d’harmonisation des programmes;</a:t>
            </a:r>
          </a:p>
          <a:p>
            <a:pPr marL="742950" lvl="1" indent="-285750" algn="just">
              <a:buFont typeface="Wingdings" panose="05000000000000000000" pitchFamily="2" charset="2"/>
              <a:buChar char="v"/>
            </a:pPr>
            <a:r>
              <a:rPr lang="fr-FR" sz="1700" dirty="0">
                <a:latin typeface="Tahoma" panose="020B0604030504040204" pitchFamily="34" charset="0"/>
                <a:ea typeface="Tahoma" panose="020B0604030504040204" pitchFamily="34" charset="0"/>
                <a:cs typeface="Tahoma" panose="020B0604030504040204" pitchFamily="34" charset="0"/>
              </a:rPr>
              <a:t>l</a:t>
            </a:r>
            <a:r>
              <a:rPr lang="fr-FR" sz="1700" dirty="0" smtClean="0">
                <a:latin typeface="Tahoma" panose="020B0604030504040204" pitchFamily="34" charset="0"/>
                <a:ea typeface="Tahoma" panose="020B0604030504040204" pitchFamily="34" charset="0"/>
                <a:cs typeface="Tahoma" panose="020B0604030504040204" pitchFamily="34" charset="0"/>
              </a:rPr>
              <a:t>es pratiques d’Assurance </a:t>
            </a:r>
            <a:r>
              <a:rPr lang="fr-FR" sz="1700" dirty="0">
                <a:latin typeface="Tahoma" panose="020B0604030504040204" pitchFamily="34" charset="0"/>
                <a:ea typeface="Tahoma" panose="020B0604030504040204" pitchFamily="34" charset="0"/>
                <a:cs typeface="Tahoma" panose="020B0604030504040204" pitchFamily="34" charset="0"/>
              </a:rPr>
              <a:t>Q</a:t>
            </a:r>
            <a:r>
              <a:rPr lang="fr-FR" sz="1700" dirty="0" smtClean="0">
                <a:latin typeface="Tahoma" panose="020B0604030504040204" pitchFamily="34" charset="0"/>
                <a:ea typeface="Tahoma" panose="020B0604030504040204" pitchFamily="34" charset="0"/>
                <a:cs typeface="Tahoma" panose="020B0604030504040204" pitchFamily="34" charset="0"/>
              </a:rPr>
              <a:t>ualité non homogènes (habilitation/reconnaissance/accréditation) au niveau national;</a:t>
            </a:r>
            <a:endParaRPr lang="fr-FR" sz="1700" dirty="0">
              <a:latin typeface="Tahoma" panose="020B0604030504040204" pitchFamily="34" charset="0"/>
              <a:ea typeface="Tahoma" panose="020B0604030504040204" pitchFamily="34" charset="0"/>
              <a:cs typeface="Tahoma" panose="020B0604030504040204" pitchFamily="34" charset="0"/>
            </a:endParaRPr>
          </a:p>
          <a:p>
            <a:pPr marL="742950" lvl="1" indent="-285750" algn="just">
              <a:buFont typeface="Wingdings" panose="05000000000000000000" pitchFamily="2" charset="2"/>
              <a:buChar char="v"/>
            </a:pPr>
            <a:r>
              <a:rPr lang="fr-FR" sz="1700" dirty="0" smtClean="0">
                <a:latin typeface="Tahoma" panose="020B0604030504040204" pitchFamily="34" charset="0"/>
                <a:ea typeface="Tahoma" panose="020B0604030504040204" pitchFamily="34" charset="0"/>
                <a:cs typeface="Tahoma" panose="020B0604030504040204" pitchFamily="34" charset="0"/>
              </a:rPr>
              <a:t>les </a:t>
            </a:r>
            <a:r>
              <a:rPr lang="fr-FR" sz="1700" dirty="0">
                <a:latin typeface="Tahoma" panose="020B0604030504040204" pitchFamily="34" charset="0"/>
                <a:ea typeface="Tahoma" panose="020B0604030504040204" pitchFamily="34" charset="0"/>
                <a:cs typeface="Tahoma" panose="020B0604030504040204" pitchFamily="34" charset="0"/>
              </a:rPr>
              <a:t>procédures assez longues et les compétences </a:t>
            </a:r>
            <a:r>
              <a:rPr lang="fr-FR" sz="1700" dirty="0" smtClean="0">
                <a:latin typeface="Tahoma" panose="020B0604030504040204" pitchFamily="34" charset="0"/>
                <a:ea typeface="Tahoma" panose="020B0604030504040204" pitchFamily="34" charset="0"/>
                <a:cs typeface="Tahoma" panose="020B0604030504040204" pitchFamily="34" charset="0"/>
              </a:rPr>
              <a:t>des instances non </a:t>
            </a:r>
            <a:r>
              <a:rPr lang="fr-FR" sz="1700" dirty="0">
                <a:latin typeface="Tahoma" panose="020B0604030504040204" pitchFamily="34" charset="0"/>
                <a:ea typeface="Tahoma" panose="020B0604030504040204" pitchFamily="34" charset="0"/>
                <a:cs typeface="Tahoma" panose="020B0604030504040204" pitchFamily="34" charset="0"/>
              </a:rPr>
              <a:t>clairement </a:t>
            </a:r>
            <a:r>
              <a:rPr lang="fr-FR" sz="1700" dirty="0" smtClean="0">
                <a:latin typeface="Tahoma" panose="020B0604030504040204" pitchFamily="34" charset="0"/>
                <a:ea typeface="Tahoma" panose="020B0604030504040204" pitchFamily="34" charset="0"/>
                <a:cs typeface="Tahoma" panose="020B0604030504040204" pitchFamily="34" charset="0"/>
              </a:rPr>
              <a:t>délimitées.</a:t>
            </a:r>
          </a:p>
          <a:p>
            <a:pPr lvl="1" algn="just"/>
            <a:endParaRPr lang="fr-FR" sz="1700" dirty="0">
              <a:latin typeface="Tahoma" panose="020B0604030504040204" pitchFamily="34" charset="0"/>
              <a:ea typeface="Tahoma" panose="020B0604030504040204" pitchFamily="34" charset="0"/>
              <a:cs typeface="Tahoma" panose="020B0604030504040204" pitchFamily="34" charset="0"/>
            </a:endParaRPr>
          </a:p>
          <a:p>
            <a:pPr marL="285750" indent="-285750" algn="just">
              <a:buFontTx/>
              <a:buChar char="-"/>
            </a:pPr>
            <a:r>
              <a:rPr lang="fr-FR" sz="1700" b="1" dirty="0">
                <a:latin typeface="Tahoma" panose="020B0604030504040204" pitchFamily="34" charset="0"/>
                <a:ea typeface="Tahoma" panose="020B0604030504040204" pitchFamily="34" charset="0"/>
                <a:cs typeface="Tahoma" panose="020B0604030504040204" pitchFamily="34" charset="0"/>
              </a:rPr>
              <a:t>Obstacles administratives</a:t>
            </a:r>
            <a:r>
              <a:rPr lang="fr-FR" sz="1700" b="1" dirty="0" smtClean="0">
                <a:latin typeface="Tahoma" panose="020B0604030504040204" pitchFamily="34" charset="0"/>
                <a:ea typeface="Tahoma" panose="020B0604030504040204" pitchFamily="34" charset="0"/>
                <a:cs typeface="Tahoma" panose="020B0604030504040204" pitchFamily="34" charset="0"/>
              </a:rPr>
              <a:t>:</a:t>
            </a:r>
          </a:p>
          <a:p>
            <a:pPr marL="742950" lvl="1" indent="-285750" algn="just">
              <a:buFont typeface="Wingdings" panose="05000000000000000000" pitchFamily="2" charset="2"/>
              <a:buChar char="v"/>
            </a:pPr>
            <a:r>
              <a:rPr lang="fr-FR" sz="1700" dirty="0" smtClean="0">
                <a:latin typeface="Tahoma" panose="020B0604030504040204" pitchFamily="34" charset="0"/>
                <a:ea typeface="Tahoma" panose="020B0604030504040204" pitchFamily="34" charset="0"/>
                <a:cs typeface="Tahoma" panose="020B0604030504040204" pitchFamily="34" charset="0"/>
              </a:rPr>
              <a:t>absence </a:t>
            </a:r>
            <a:r>
              <a:rPr lang="fr-FR" sz="1700" dirty="0">
                <a:latin typeface="Tahoma" panose="020B0604030504040204" pitchFamily="34" charset="0"/>
                <a:ea typeface="Tahoma" panose="020B0604030504040204" pitchFamily="34" charset="0"/>
                <a:cs typeface="Tahoma" panose="020B0604030504040204" pitchFamily="34" charset="0"/>
              </a:rPr>
              <a:t>de procédures harmonisées au niveau </a:t>
            </a:r>
            <a:r>
              <a:rPr lang="fr-FR" sz="1700" dirty="0" smtClean="0">
                <a:latin typeface="Tahoma" panose="020B0604030504040204" pitchFamily="34" charset="0"/>
                <a:ea typeface="Tahoma" panose="020B0604030504040204" pitchFamily="34" charset="0"/>
                <a:cs typeface="Tahoma" panose="020B0604030504040204" pitchFamily="34" charset="0"/>
              </a:rPr>
              <a:t>national et régional;</a:t>
            </a:r>
          </a:p>
          <a:p>
            <a:pPr marL="742950" lvl="1" indent="-285750" algn="just">
              <a:buFont typeface="Wingdings" panose="05000000000000000000" pitchFamily="2" charset="2"/>
              <a:buChar char="v"/>
            </a:pPr>
            <a:r>
              <a:rPr lang="fr-FR" sz="1700" dirty="0" smtClean="0">
                <a:latin typeface="Tahoma" panose="020B0604030504040204" pitchFamily="34" charset="0"/>
                <a:ea typeface="Tahoma" panose="020B0604030504040204" pitchFamily="34" charset="0"/>
                <a:cs typeface="Tahoma" panose="020B0604030504040204" pitchFamily="34" charset="0"/>
              </a:rPr>
              <a:t>Déficit de communication institutionnelle (à l’intérieur des Universités et au niveau national);</a:t>
            </a:r>
            <a:endParaRPr lang="fr-FR" sz="1700" dirty="0">
              <a:latin typeface="Tahoma" panose="020B0604030504040204" pitchFamily="34" charset="0"/>
              <a:ea typeface="Tahoma" panose="020B0604030504040204" pitchFamily="34" charset="0"/>
              <a:cs typeface="Tahoma" panose="020B0604030504040204" pitchFamily="34" charset="0"/>
            </a:endParaRPr>
          </a:p>
          <a:p>
            <a:pPr marL="742950" lvl="1" indent="-285750" algn="just">
              <a:buFont typeface="Wingdings" panose="05000000000000000000" pitchFamily="2" charset="2"/>
              <a:buChar char="v"/>
            </a:pPr>
            <a:r>
              <a:rPr lang="fr-FR" sz="1700" dirty="0">
                <a:latin typeface="Tahoma" panose="020B0604030504040204" pitchFamily="34" charset="0"/>
                <a:ea typeface="Tahoma" panose="020B0604030504040204" pitchFamily="34" charset="0"/>
                <a:cs typeface="Tahoma" panose="020B0604030504040204" pitchFamily="34" charset="0"/>
              </a:rPr>
              <a:t>déficit de lisibilité sur la qualité de certains programmes et diplômes;</a:t>
            </a:r>
          </a:p>
          <a:p>
            <a:pPr marL="742950" lvl="1" indent="-285750" algn="just">
              <a:buFont typeface="Wingdings" panose="05000000000000000000" pitchFamily="2" charset="2"/>
              <a:buChar char="v"/>
            </a:pPr>
            <a:r>
              <a:rPr lang="fr-FR" sz="1700" dirty="0">
                <a:latin typeface="Tahoma" panose="020B0604030504040204" pitchFamily="34" charset="0"/>
                <a:ea typeface="Tahoma" panose="020B0604030504040204" pitchFamily="34" charset="0"/>
                <a:cs typeface="Tahoma" panose="020B0604030504040204" pitchFamily="34" charset="0"/>
              </a:rPr>
              <a:t>déficit de données et d’outils pour gérer la mobilité (admission, suivi, etc.).</a:t>
            </a:r>
          </a:p>
          <a:p>
            <a:pPr marL="285750" indent="-285750" algn="just">
              <a:buFontTx/>
              <a:buChar char="-"/>
            </a:pPr>
            <a:r>
              <a:rPr lang="fr-FR" sz="1700" b="1" dirty="0" smtClean="0">
                <a:latin typeface="Tahoma" panose="020B0604030504040204" pitchFamily="34" charset="0"/>
                <a:ea typeface="Tahoma" panose="020B0604030504040204" pitchFamily="34" charset="0"/>
                <a:cs typeface="Tahoma" panose="020B0604030504040204" pitchFamily="34" charset="0"/>
              </a:rPr>
              <a:t>Difficulté de la mobilité intra-africaine au premier cycle due:</a:t>
            </a:r>
          </a:p>
          <a:p>
            <a:pPr marL="800100" lvl="1" indent="-342900" algn="just">
              <a:buFont typeface="Wingdings" panose="05000000000000000000" pitchFamily="2" charset="2"/>
              <a:buChar char="v"/>
            </a:pPr>
            <a:r>
              <a:rPr lang="fr-FR" sz="1700" dirty="0">
                <a:latin typeface="Tahoma" panose="020B0604030504040204" pitchFamily="34" charset="0"/>
                <a:ea typeface="Tahoma" panose="020B0604030504040204" pitchFamily="34" charset="0"/>
                <a:cs typeface="Tahoma" panose="020B0604030504040204" pitchFamily="34" charset="0"/>
              </a:rPr>
              <a:t>absence de critères pour établir les </a:t>
            </a:r>
            <a:r>
              <a:rPr lang="fr-FR" sz="1700" dirty="0" smtClean="0">
                <a:latin typeface="Tahoma" panose="020B0604030504040204" pitchFamily="34" charset="0"/>
                <a:ea typeface="Tahoma" panose="020B0604030504040204" pitchFamily="34" charset="0"/>
                <a:cs typeface="Tahoma" panose="020B0604030504040204" pitchFamily="34" charset="0"/>
              </a:rPr>
              <a:t>équivalences, valider </a:t>
            </a:r>
            <a:r>
              <a:rPr lang="fr-FR" sz="1700" dirty="0">
                <a:latin typeface="Tahoma" panose="020B0604030504040204" pitchFamily="34" charset="0"/>
                <a:ea typeface="Tahoma" panose="020B0604030504040204" pitchFamily="34" charset="0"/>
                <a:cs typeface="Tahoma" panose="020B0604030504040204" pitchFamily="34" charset="0"/>
              </a:rPr>
              <a:t>les niveaux d’études: maquettes non harmonisés, les fondamentaux des disciplines non définis;</a:t>
            </a:r>
          </a:p>
          <a:p>
            <a:pPr marL="800100" lvl="1" indent="-342900" algn="just">
              <a:buFont typeface="Wingdings" panose="05000000000000000000" pitchFamily="2" charset="2"/>
              <a:buChar char="v"/>
            </a:pPr>
            <a:r>
              <a:rPr lang="fr-FR" sz="1700" dirty="0">
                <a:latin typeface="Tahoma" panose="020B0604030504040204" pitchFamily="34" charset="0"/>
                <a:ea typeface="Tahoma" panose="020B0604030504040204" pitchFamily="34" charset="0"/>
                <a:cs typeface="Tahoma" panose="020B0604030504040204" pitchFamily="34" charset="0"/>
              </a:rPr>
              <a:t>etc.</a:t>
            </a:r>
          </a:p>
          <a:p>
            <a:pPr lvl="0"/>
            <a:r>
              <a:rPr lang="fr-FR" sz="1700" b="1" dirty="0" smtClean="0">
                <a:latin typeface="Tahoma" panose="020B0604030504040204" pitchFamily="34" charset="0"/>
                <a:ea typeface="Tahoma" panose="020B0604030504040204" pitchFamily="34" charset="0"/>
                <a:cs typeface="Tahoma" panose="020B0604030504040204" pitchFamily="34" charset="0"/>
              </a:rPr>
              <a:t>-    Contribution de l’ACTS à la mobilité: </a:t>
            </a:r>
            <a:r>
              <a:rPr lang="fr-FR" sz="1700" dirty="0">
                <a:latin typeface="Tahoma" panose="020B0604030504040204" pitchFamily="34" charset="0"/>
                <a:ea typeface="Tahoma" panose="020B0604030504040204" pitchFamily="34" charset="0"/>
                <a:cs typeface="Tahoma" panose="020B0604030504040204" pitchFamily="34" charset="0"/>
              </a:rPr>
              <a:t>Formalisation des procédures de mobilité </a:t>
            </a:r>
            <a:r>
              <a:rPr lang="fr-FR" sz="1700" dirty="0" smtClean="0">
                <a:latin typeface="Tahoma" panose="020B0604030504040204" pitchFamily="34" charset="0"/>
                <a:ea typeface="Tahoma" panose="020B0604030504040204" pitchFamily="34" charset="0"/>
                <a:cs typeface="Tahoma" panose="020B0604030504040204" pitchFamily="34" charset="0"/>
              </a:rPr>
              <a:t>; Flexibilité </a:t>
            </a:r>
            <a:r>
              <a:rPr lang="fr-FR" sz="1700" dirty="0">
                <a:latin typeface="Tahoma" panose="020B0604030504040204" pitchFamily="34" charset="0"/>
                <a:ea typeface="Tahoma" panose="020B0604030504040204" pitchFamily="34" charset="0"/>
                <a:cs typeface="Tahoma" panose="020B0604030504040204" pitchFamily="34" charset="0"/>
              </a:rPr>
              <a:t>des instances pédagogiques </a:t>
            </a:r>
            <a:r>
              <a:rPr lang="fr-FR" sz="1700" dirty="0" smtClean="0">
                <a:latin typeface="Tahoma" panose="020B0604030504040204" pitchFamily="34" charset="0"/>
                <a:ea typeface="Tahoma" panose="020B0604030504040204" pitchFamily="34" charset="0"/>
                <a:cs typeface="Tahoma" panose="020B0604030504040204" pitchFamily="34" charset="0"/>
              </a:rPr>
              <a:t>; Harmonisation </a:t>
            </a:r>
            <a:r>
              <a:rPr lang="fr-FR" sz="1700" dirty="0">
                <a:latin typeface="Tahoma" panose="020B0604030504040204" pitchFamily="34" charset="0"/>
                <a:ea typeface="Tahoma" panose="020B0604030504040204" pitchFamily="34" charset="0"/>
                <a:cs typeface="Tahoma" panose="020B0604030504040204" pitchFamily="34" charset="0"/>
              </a:rPr>
              <a:t>des parcours de formation </a:t>
            </a:r>
            <a:r>
              <a:rPr lang="fr-FR" sz="1700" dirty="0" smtClean="0">
                <a:latin typeface="Tahoma" panose="020B0604030504040204" pitchFamily="34" charset="0"/>
                <a:ea typeface="Tahoma" panose="020B0604030504040204" pitchFamily="34" charset="0"/>
                <a:cs typeface="Tahoma" panose="020B0604030504040204" pitchFamily="34" charset="0"/>
              </a:rPr>
              <a:t>; Réduction </a:t>
            </a:r>
            <a:r>
              <a:rPr lang="fr-FR" sz="1700" dirty="0">
                <a:latin typeface="Tahoma" panose="020B0604030504040204" pitchFamily="34" charset="0"/>
                <a:ea typeface="Tahoma" panose="020B0604030504040204" pitchFamily="34" charset="0"/>
                <a:cs typeface="Tahoma" panose="020B0604030504040204" pitchFamily="34" charset="0"/>
              </a:rPr>
              <a:t>des délais de traitement des dossiers liés aux équivalences </a:t>
            </a:r>
            <a:r>
              <a:rPr lang="fr-FR" sz="1700" dirty="0" smtClean="0">
                <a:latin typeface="Tahoma" panose="020B0604030504040204" pitchFamily="34" charset="0"/>
                <a:ea typeface="Tahoma" panose="020B0604030504040204" pitchFamily="34" charset="0"/>
                <a:cs typeface="Tahoma" panose="020B0604030504040204" pitchFamily="34" charset="0"/>
              </a:rPr>
              <a:t>; Reconnaissance </a:t>
            </a:r>
            <a:r>
              <a:rPr lang="fr-FR" sz="1700" dirty="0">
                <a:latin typeface="Tahoma" panose="020B0604030504040204" pitchFamily="34" charset="0"/>
                <a:ea typeface="Tahoma" panose="020B0604030504040204" pitchFamily="34" charset="0"/>
                <a:cs typeface="Tahoma" panose="020B0604030504040204" pitchFamily="34" charset="0"/>
              </a:rPr>
              <a:t>des crédits obtenus dans les universités partenaires, etc</a:t>
            </a:r>
            <a:r>
              <a:rPr lang="fr-FR" sz="1700" dirty="0" smtClean="0">
                <a:latin typeface="Tahoma" panose="020B0604030504040204" pitchFamily="34" charset="0"/>
                <a:ea typeface="Tahoma" panose="020B0604030504040204" pitchFamily="34" charset="0"/>
                <a:cs typeface="Tahoma" panose="020B0604030504040204" pitchFamily="34" charset="0"/>
              </a:rPr>
              <a:t>.</a:t>
            </a:r>
            <a:endParaRPr lang="fr-FR" sz="17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925213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71464" y="114298"/>
            <a:ext cx="11644311" cy="1015663"/>
          </a:xfrm>
          <a:prstGeom prst="rect">
            <a:avLst/>
          </a:prstGeom>
          <a:noFill/>
        </p:spPr>
        <p:txBody>
          <a:bodyPr wrap="square" rtlCol="0">
            <a:spAutoFit/>
          </a:bodyPr>
          <a:lstStyle>
            <a:defPPr>
              <a:defRPr lang="es-ES"/>
            </a:defPPr>
            <a:lvl1pPr>
              <a:defRPr sz="4000" b="1">
                <a:latin typeface="Tahoma" panose="020B0604030504040204" pitchFamily="34" charset="0"/>
                <a:ea typeface="Tahoma" panose="020B0604030504040204" pitchFamily="34" charset="0"/>
                <a:cs typeface="Tahoma" panose="020B0604030504040204" pitchFamily="34" charset="0"/>
              </a:defRPr>
            </a:lvl1pPr>
          </a:lstStyle>
          <a:p>
            <a:r>
              <a:rPr lang="fr-FR" sz="3000" dirty="0"/>
              <a:t>4</a:t>
            </a:r>
            <a:r>
              <a:rPr lang="fr-FR" sz="3000" dirty="0" smtClean="0"/>
              <a:t>. </a:t>
            </a:r>
            <a:r>
              <a:rPr lang="fr-FR" sz="3000" dirty="0"/>
              <a:t>Rôle potentiel des CTS comme outil facilitateur de la mobilité et de la reconnaissance</a:t>
            </a:r>
          </a:p>
        </p:txBody>
      </p:sp>
      <p:sp>
        <p:nvSpPr>
          <p:cNvPr id="3" name="ZoneTexte 2"/>
          <p:cNvSpPr txBox="1"/>
          <p:nvPr/>
        </p:nvSpPr>
        <p:spPr>
          <a:xfrm>
            <a:off x="271464" y="1018936"/>
            <a:ext cx="8372474" cy="1323439"/>
          </a:xfrm>
          <a:prstGeom prst="rect">
            <a:avLst/>
          </a:prstGeom>
          <a:noFill/>
        </p:spPr>
        <p:txBody>
          <a:bodyPr wrap="square" rtlCol="0">
            <a:spAutoFit/>
          </a:bodyPr>
          <a:lstStyle/>
          <a:p>
            <a:r>
              <a:rPr lang="fr-FR" sz="2000" b="1" dirty="0" smtClean="0">
                <a:latin typeface="Tahoma" panose="020B0604030504040204" pitchFamily="34" charset="0"/>
                <a:ea typeface="Tahoma" panose="020B0604030504040204" pitchFamily="34" charset="0"/>
                <a:cs typeface="Tahoma" panose="020B0604030504040204" pitchFamily="34" charset="0"/>
              </a:rPr>
              <a:t>ACTS:</a:t>
            </a:r>
          </a:p>
          <a:p>
            <a:pPr marL="285750" indent="-285750">
              <a:buFont typeface="Wingdings" panose="05000000000000000000" pitchFamily="2" charset="2"/>
              <a:buChar char="q"/>
            </a:pPr>
            <a:r>
              <a:rPr lang="fr-FR" sz="2000" dirty="0" smtClean="0">
                <a:latin typeface="Tahoma" panose="020B0604030504040204" pitchFamily="34" charset="0"/>
                <a:ea typeface="Tahoma" panose="020B0604030504040204" pitchFamily="34" charset="0"/>
                <a:cs typeface="Tahoma" panose="020B0604030504040204" pitchFamily="34" charset="0"/>
              </a:rPr>
              <a:t>60 crédits par an;</a:t>
            </a:r>
          </a:p>
          <a:p>
            <a:pPr marL="285750" indent="-285750">
              <a:buFont typeface="Wingdings" panose="05000000000000000000" pitchFamily="2" charset="2"/>
              <a:buChar char="q"/>
            </a:pPr>
            <a:r>
              <a:rPr lang="fr-FR" sz="2000" dirty="0" smtClean="0">
                <a:latin typeface="Tahoma" panose="020B0604030504040204" pitchFamily="34" charset="0"/>
                <a:ea typeface="Tahoma" panose="020B0604030504040204" pitchFamily="34" charset="0"/>
                <a:cs typeface="Tahoma" panose="020B0604030504040204" pitchFamily="34" charset="0"/>
              </a:rPr>
              <a:t>Durée du crédit: 20 à 25 heures de charge de travail de l’étudiant;</a:t>
            </a:r>
          </a:p>
          <a:p>
            <a:pPr marL="285750" indent="-285750">
              <a:buFont typeface="Wingdings" panose="05000000000000000000" pitchFamily="2" charset="2"/>
              <a:buChar char="q"/>
            </a:pPr>
            <a:r>
              <a:rPr lang="fr-FR" sz="2000" dirty="0" smtClean="0">
                <a:latin typeface="Tahoma" panose="020B0604030504040204" pitchFamily="34" charset="0"/>
                <a:ea typeface="Tahoma" panose="020B0604030504040204" pitchFamily="34" charset="0"/>
                <a:cs typeface="Tahoma" panose="020B0604030504040204" pitchFamily="34" charset="0"/>
              </a:rPr>
              <a:t>Volume horaire annuel: 1200 à 1500 heures par an.</a:t>
            </a:r>
            <a:endParaRPr lang="fr-FR" sz="2000" dirty="0">
              <a:latin typeface="Tahoma" panose="020B0604030504040204" pitchFamily="34" charset="0"/>
              <a:ea typeface="Tahoma" panose="020B0604030504040204" pitchFamily="34" charset="0"/>
              <a:cs typeface="Tahoma" panose="020B0604030504040204" pitchFamily="34" charset="0"/>
            </a:endParaRPr>
          </a:p>
        </p:txBody>
      </p:sp>
      <p:sp>
        <p:nvSpPr>
          <p:cNvPr id="4" name="ZoneTexte 3"/>
          <p:cNvSpPr txBox="1"/>
          <p:nvPr/>
        </p:nvSpPr>
        <p:spPr>
          <a:xfrm>
            <a:off x="271463" y="2342375"/>
            <a:ext cx="11644311" cy="3416320"/>
          </a:xfrm>
          <a:prstGeom prst="rect">
            <a:avLst/>
          </a:prstGeom>
          <a:noFill/>
        </p:spPr>
        <p:txBody>
          <a:bodyPr wrap="square" rtlCol="0">
            <a:spAutoFit/>
          </a:bodyPr>
          <a:lstStyle/>
          <a:p>
            <a:pPr algn="just"/>
            <a:r>
              <a:rPr lang="fr-FR" b="1" dirty="0" smtClean="0">
                <a:latin typeface="Tahoma" panose="020B0604030504040204" pitchFamily="34" charset="0"/>
                <a:ea typeface="Tahoma" panose="020B0604030504040204" pitchFamily="34" charset="0"/>
                <a:cs typeface="Tahoma" panose="020B0604030504040204" pitchFamily="34" charset="0"/>
              </a:rPr>
              <a:t>Avantages:</a:t>
            </a:r>
          </a:p>
          <a:p>
            <a:pPr marL="285750" indent="-285750" algn="just">
              <a:buFont typeface="Wingdings" panose="05000000000000000000" pitchFamily="2" charset="2"/>
              <a:buChar char="q"/>
            </a:pPr>
            <a:r>
              <a:rPr lang="fr-FR" b="1" dirty="0" smtClean="0">
                <a:solidFill>
                  <a:srgbClr val="7030A0"/>
                </a:solidFill>
                <a:latin typeface="Tahoma" panose="020B0604030504040204" pitchFamily="34" charset="0"/>
                <a:ea typeface="Tahoma" panose="020B0604030504040204" pitchFamily="34" charset="0"/>
                <a:cs typeface="Tahoma" panose="020B0604030504040204" pitchFamily="34" charset="0"/>
              </a:rPr>
              <a:t>(1) Convergence autour des 60 crédits:</a:t>
            </a:r>
          </a:p>
          <a:p>
            <a:pPr marL="1657350" lvl="3" indent="-285750" algn="just">
              <a:buFont typeface="Wingdings" panose="05000000000000000000" pitchFamily="2" charset="2"/>
              <a:buChar char="ü"/>
            </a:pPr>
            <a:r>
              <a:rPr lang="fr-FR" dirty="0" smtClean="0">
                <a:latin typeface="Tahoma" panose="020B0604030504040204" pitchFamily="34" charset="0"/>
                <a:ea typeface="Tahoma" panose="020B0604030504040204" pitchFamily="34" charset="0"/>
                <a:cs typeface="Tahoma" panose="020B0604030504040204" pitchFamily="34" charset="0"/>
              </a:rPr>
              <a:t>pour </a:t>
            </a:r>
            <a:r>
              <a:rPr lang="fr-FR" dirty="0">
                <a:latin typeface="Tahoma" panose="020B0604030504040204" pitchFamily="34" charset="0"/>
                <a:ea typeface="Tahoma" panose="020B0604030504040204" pitchFamily="34" charset="0"/>
                <a:cs typeface="Tahoma" panose="020B0604030504040204" pitchFamily="34" charset="0"/>
              </a:rPr>
              <a:t>toutes les traditions linguistiques (pays anglophone, francophone, );</a:t>
            </a:r>
          </a:p>
          <a:p>
            <a:pPr marL="1657350" lvl="3" indent="-285750" algn="just">
              <a:buFont typeface="Wingdings" panose="05000000000000000000" pitchFamily="2" charset="2"/>
              <a:buChar char="ü"/>
            </a:pPr>
            <a:r>
              <a:rPr lang="fr-FR" dirty="0">
                <a:latin typeface="Tahoma" panose="020B0604030504040204" pitchFamily="34" charset="0"/>
                <a:ea typeface="Tahoma" panose="020B0604030504040204" pitchFamily="34" charset="0"/>
                <a:cs typeface="Tahoma" panose="020B0604030504040204" pitchFamily="34" charset="0"/>
              </a:rPr>
              <a:t>a</a:t>
            </a:r>
            <a:r>
              <a:rPr lang="fr-FR" dirty="0" smtClean="0">
                <a:latin typeface="Tahoma" panose="020B0604030504040204" pitchFamily="34" charset="0"/>
                <a:ea typeface="Tahoma" panose="020B0604030504040204" pitchFamily="34" charset="0"/>
                <a:cs typeface="Tahoma" panose="020B0604030504040204" pitchFamily="34" charset="0"/>
              </a:rPr>
              <a:t>lignement </a:t>
            </a:r>
            <a:r>
              <a:rPr lang="fr-FR" dirty="0">
                <a:latin typeface="Tahoma" panose="020B0604030504040204" pitchFamily="34" charset="0"/>
                <a:ea typeface="Tahoma" panose="020B0604030504040204" pitchFamily="34" charset="0"/>
                <a:cs typeface="Tahoma" panose="020B0604030504040204" pitchFamily="34" charset="0"/>
              </a:rPr>
              <a:t>sur l’ECTS;</a:t>
            </a:r>
          </a:p>
          <a:p>
            <a:pPr marL="1657350" lvl="3" indent="-285750" algn="just">
              <a:buFont typeface="Wingdings" panose="05000000000000000000" pitchFamily="2" charset="2"/>
              <a:buChar char="ü"/>
            </a:pPr>
            <a:r>
              <a:rPr lang="fr-FR" dirty="0">
                <a:latin typeface="Tahoma" panose="020B0604030504040204" pitchFamily="34" charset="0"/>
                <a:ea typeface="Tahoma" panose="020B0604030504040204" pitchFamily="34" charset="0"/>
                <a:cs typeface="Tahoma" panose="020B0604030504040204" pitchFamily="34" charset="0"/>
              </a:rPr>
              <a:t>a</a:t>
            </a:r>
            <a:r>
              <a:rPr lang="fr-FR" dirty="0" smtClean="0">
                <a:latin typeface="Tahoma" panose="020B0604030504040204" pitchFamily="34" charset="0"/>
                <a:ea typeface="Tahoma" panose="020B0604030504040204" pitchFamily="34" charset="0"/>
                <a:cs typeface="Tahoma" panose="020B0604030504040204" pitchFamily="34" charset="0"/>
              </a:rPr>
              <a:t>ppropriés </a:t>
            </a:r>
            <a:r>
              <a:rPr lang="fr-FR" dirty="0">
                <a:latin typeface="Tahoma" panose="020B0604030504040204" pitchFamily="34" charset="0"/>
                <a:ea typeface="Tahoma" panose="020B0604030504040204" pitchFamily="34" charset="0"/>
                <a:cs typeface="Tahoma" panose="020B0604030504040204" pitchFamily="34" charset="0"/>
              </a:rPr>
              <a:t>au 30 crédits semestriel, nombre d’UE/semestre variant entre 5 et 10 et très répandu en Afrique</a:t>
            </a:r>
          </a:p>
          <a:p>
            <a:pPr algn="just"/>
            <a:endParaRPr lang="fr-FR" dirty="0" smtClean="0">
              <a:latin typeface="Tahoma" panose="020B0604030504040204" pitchFamily="34" charset="0"/>
              <a:ea typeface="Tahoma" panose="020B0604030504040204" pitchFamily="34" charset="0"/>
              <a:cs typeface="Tahoma" panose="020B0604030504040204" pitchFamily="34" charset="0"/>
            </a:endParaRPr>
          </a:p>
          <a:p>
            <a:pPr marL="285750" indent="-285750" algn="just">
              <a:buFont typeface="Wingdings" panose="05000000000000000000" pitchFamily="2" charset="2"/>
              <a:buChar char="q"/>
            </a:pPr>
            <a:r>
              <a:rPr lang="fr-FR" b="1" dirty="0" smtClean="0">
                <a:solidFill>
                  <a:srgbClr val="7030A0"/>
                </a:solidFill>
                <a:latin typeface="Tahoma" panose="020B0604030504040204" pitchFamily="34" charset="0"/>
                <a:ea typeface="Tahoma" panose="020B0604030504040204" pitchFamily="34" charset="0"/>
                <a:cs typeface="Tahoma" panose="020B0604030504040204" pitchFamily="34" charset="0"/>
              </a:rPr>
              <a:t>(2) Convergence autour du volume horaire annuel :</a:t>
            </a:r>
          </a:p>
          <a:p>
            <a:pPr marL="1657350" lvl="3" indent="-285750" algn="just">
              <a:buFont typeface="Wingdings" panose="05000000000000000000" pitchFamily="2" charset="2"/>
              <a:buChar char="ü"/>
            </a:pPr>
            <a:r>
              <a:rPr lang="fr-FR" dirty="0" smtClean="0">
                <a:latin typeface="Tahoma" panose="020B0604030504040204" pitchFamily="34" charset="0"/>
                <a:ea typeface="Tahoma" panose="020B0604030504040204" pitchFamily="34" charset="0"/>
                <a:cs typeface="Tahoma" panose="020B0604030504040204" pitchFamily="34" charset="0"/>
              </a:rPr>
              <a:t>21/ 47 pays ont une année académique de 1200 heures;</a:t>
            </a:r>
          </a:p>
          <a:p>
            <a:pPr marL="1657350" lvl="3" indent="-285750" algn="just">
              <a:buFont typeface="Wingdings" panose="05000000000000000000" pitchFamily="2" charset="2"/>
              <a:buChar char="ü"/>
            </a:pPr>
            <a:r>
              <a:rPr lang="fr-FR" dirty="0" smtClean="0">
                <a:latin typeface="Tahoma" panose="020B0604030504040204" pitchFamily="34" charset="0"/>
                <a:ea typeface="Tahoma" panose="020B0604030504040204" pitchFamily="34" charset="0"/>
                <a:cs typeface="Tahoma" panose="020B0604030504040204" pitchFamily="34" charset="0"/>
              </a:rPr>
              <a:t>Beaucoup d’autres ont une année académique dont la durée varie entre 1200 et 1500;</a:t>
            </a:r>
          </a:p>
          <a:p>
            <a:pPr marL="1657350" lvl="3" indent="-285750" algn="just">
              <a:buFont typeface="Wingdings" panose="05000000000000000000" pitchFamily="2" charset="2"/>
              <a:buChar char="ü"/>
            </a:pPr>
            <a:r>
              <a:rPr lang="fr-FR" dirty="0" smtClean="0">
                <a:latin typeface="Tahoma" panose="020B0604030504040204" pitchFamily="34" charset="0"/>
                <a:ea typeface="Tahoma" panose="020B0604030504040204" pitchFamily="34" charset="0"/>
                <a:cs typeface="Tahoma" panose="020B0604030504040204" pitchFamily="34" charset="0"/>
              </a:rPr>
              <a:t>Un nombre négligeable de pays dispose d’une année académique d’une durée de 1620 heures ou 1800 heures</a:t>
            </a:r>
            <a:endParaRPr lang="fr-FR"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910949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48869" y="349472"/>
            <a:ext cx="11877675" cy="4801314"/>
          </a:xfrm>
          <a:prstGeom prst="rect">
            <a:avLst/>
          </a:prstGeom>
          <a:noFill/>
        </p:spPr>
        <p:txBody>
          <a:bodyPr wrap="square" rtlCol="0">
            <a:spAutoFit/>
          </a:bodyPr>
          <a:lstStyle/>
          <a:p>
            <a:pPr marL="285750" indent="-285750" algn="just">
              <a:buFont typeface="Wingdings" panose="05000000000000000000" pitchFamily="2" charset="2"/>
              <a:buChar char="q"/>
            </a:pPr>
            <a:r>
              <a:rPr lang="fr-FR" b="1" dirty="0" smtClean="0">
                <a:solidFill>
                  <a:srgbClr val="7030A0"/>
                </a:solidFill>
                <a:latin typeface="Tahoma" panose="020B0604030504040204" pitchFamily="34" charset="0"/>
                <a:ea typeface="Tahoma" panose="020B0604030504040204" pitchFamily="34" charset="0"/>
                <a:cs typeface="Tahoma" panose="020B0604030504040204" pitchFamily="34" charset="0"/>
              </a:rPr>
              <a:t>(3) Pertinence de valeur du crédit et de sa durée fixée entre 20h et 25h:</a:t>
            </a:r>
          </a:p>
          <a:p>
            <a:pPr algn="just"/>
            <a:endParaRPr lang="fr-FR" dirty="0">
              <a:latin typeface="Tahoma" panose="020B0604030504040204" pitchFamily="34" charset="0"/>
              <a:ea typeface="Tahoma" panose="020B0604030504040204" pitchFamily="34" charset="0"/>
              <a:cs typeface="Tahoma" panose="020B0604030504040204" pitchFamily="34" charset="0"/>
            </a:endParaRPr>
          </a:p>
          <a:p>
            <a:pPr marL="1200150" lvl="2" indent="-285750" algn="just">
              <a:buFont typeface="Wingdings" panose="05000000000000000000" pitchFamily="2" charset="2"/>
              <a:buChar char="ü"/>
            </a:pPr>
            <a:r>
              <a:rPr lang="fr-FR" dirty="0">
                <a:solidFill>
                  <a:srgbClr val="1F1F1F"/>
                </a:solidFill>
                <a:latin typeface="Tahoma" panose="020B0604030504040204" pitchFamily="34" charset="0"/>
                <a:ea typeface="Tahoma" panose="020B0604030504040204" pitchFamily="34" charset="0"/>
                <a:cs typeface="Tahoma" panose="020B0604030504040204" pitchFamily="34" charset="0"/>
              </a:rPr>
              <a:t>le crédit ACTS reflète non seulement le temps de cours formel, mais aussi l'apprentissage autonome, le travail de groupe, les devoirs et d'autres activités éducatives;</a:t>
            </a:r>
          </a:p>
          <a:p>
            <a:pPr marL="1200150" lvl="2" indent="-285750" algn="just">
              <a:buFont typeface="Wingdings" panose="05000000000000000000" pitchFamily="2" charset="2"/>
              <a:buChar char="ü"/>
            </a:pPr>
            <a:r>
              <a:rPr lang="fr-FR" dirty="0">
                <a:solidFill>
                  <a:srgbClr val="1F1F1F"/>
                </a:solidFill>
                <a:latin typeface="Tahoma" panose="020B0604030504040204" pitchFamily="34" charset="0"/>
                <a:ea typeface="Tahoma" panose="020B0604030504040204" pitchFamily="34" charset="0"/>
                <a:cs typeface="Tahoma" panose="020B0604030504040204" pitchFamily="34" charset="0"/>
              </a:rPr>
              <a:t>le crédit ACTS constitue une unité plus pertinente sur le plan pédagogique et plus facile à gérer, adaptable à divers modes de prestation et contextes institutionnels;</a:t>
            </a:r>
          </a:p>
          <a:p>
            <a:pPr algn="just"/>
            <a:endParaRPr lang="fr-FR" dirty="0" smtClean="0">
              <a:latin typeface="Tahoma" panose="020B0604030504040204" pitchFamily="34" charset="0"/>
              <a:ea typeface="Tahoma" panose="020B0604030504040204" pitchFamily="34" charset="0"/>
              <a:cs typeface="Tahoma" panose="020B0604030504040204" pitchFamily="34" charset="0"/>
            </a:endParaRPr>
          </a:p>
          <a:p>
            <a:pPr marL="285750" lvl="0" indent="-285750" eaLnBrk="0" fontAlgn="base" hangingPunct="0">
              <a:spcBef>
                <a:spcPct val="0"/>
              </a:spcBef>
              <a:spcAft>
                <a:spcPct val="0"/>
              </a:spcAft>
              <a:buFont typeface="Wingdings" panose="05000000000000000000" pitchFamily="2" charset="2"/>
              <a:buChar char="q"/>
            </a:pPr>
            <a:r>
              <a:rPr lang="fr-FR" b="1" dirty="0" smtClean="0">
                <a:solidFill>
                  <a:srgbClr val="7030A0"/>
                </a:solidFill>
                <a:latin typeface="Tahoma" panose="020B0604030504040204" pitchFamily="34" charset="0"/>
                <a:ea typeface="Tahoma" panose="020B0604030504040204" pitchFamily="34" charset="0"/>
                <a:cs typeface="Tahoma" panose="020B0604030504040204" pitchFamily="34" charset="0"/>
              </a:rPr>
              <a:t>(4) Pertinence du lien des 60 </a:t>
            </a:r>
            <a:r>
              <a:rPr lang="fr-FR" b="1" dirty="0">
                <a:solidFill>
                  <a:srgbClr val="7030A0"/>
                </a:solidFill>
                <a:latin typeface="Tahoma" panose="020B0604030504040204" pitchFamily="34" charset="0"/>
                <a:ea typeface="Tahoma" panose="020B0604030504040204" pitchFamily="34" charset="0"/>
                <a:cs typeface="Tahoma" panose="020B0604030504040204" pitchFamily="34" charset="0"/>
              </a:rPr>
              <a:t>crédits à une charge de travail de 1 200 à 1 500 </a:t>
            </a:r>
            <a:r>
              <a:rPr lang="fr-FR" b="1" dirty="0" smtClean="0">
                <a:solidFill>
                  <a:srgbClr val="7030A0"/>
                </a:solidFill>
                <a:latin typeface="Tahoma" panose="020B0604030504040204" pitchFamily="34" charset="0"/>
                <a:ea typeface="Tahoma" panose="020B0604030504040204" pitchFamily="34" charset="0"/>
                <a:cs typeface="Tahoma" panose="020B0604030504040204" pitchFamily="34" charset="0"/>
              </a:rPr>
              <a:t>heures:</a:t>
            </a:r>
          </a:p>
          <a:p>
            <a:pPr marL="1200150" lvl="2" indent="-285750" eaLnBrk="0" fontAlgn="base" hangingPunct="0">
              <a:spcBef>
                <a:spcPct val="0"/>
              </a:spcBef>
              <a:spcAft>
                <a:spcPct val="0"/>
              </a:spcAft>
              <a:buFont typeface="Wingdings" panose="05000000000000000000" pitchFamily="2" charset="2"/>
              <a:buChar char="ü"/>
            </a:pPr>
            <a:r>
              <a:rPr lang="fr-FR" dirty="0" smtClean="0">
                <a:solidFill>
                  <a:srgbClr val="1F1F1F"/>
                </a:solidFill>
                <a:latin typeface="Tahoma" panose="020B0604030504040204" pitchFamily="34" charset="0"/>
                <a:ea typeface="Tahoma" panose="020B0604030504040204" pitchFamily="34" charset="0"/>
                <a:cs typeface="Tahoma" panose="020B0604030504040204" pitchFamily="34" charset="0"/>
              </a:rPr>
              <a:t>favorise </a:t>
            </a:r>
            <a:r>
              <a:rPr lang="fr-FR" dirty="0">
                <a:solidFill>
                  <a:srgbClr val="1F1F1F"/>
                </a:solidFill>
                <a:latin typeface="Tahoma" panose="020B0604030504040204" pitchFamily="34" charset="0"/>
                <a:ea typeface="Tahoma" panose="020B0604030504040204" pitchFamily="34" charset="0"/>
                <a:cs typeface="Tahoma" panose="020B0604030504040204" pitchFamily="34" charset="0"/>
              </a:rPr>
              <a:t>une évolution vers </a:t>
            </a:r>
            <a:r>
              <a:rPr lang="fr-FR" dirty="0" smtClean="0">
                <a:solidFill>
                  <a:srgbClr val="1F1F1F"/>
                </a:solidFill>
                <a:latin typeface="Tahoma" panose="020B0604030504040204" pitchFamily="34" charset="0"/>
                <a:ea typeface="Tahoma" panose="020B0604030504040204" pitchFamily="34" charset="0"/>
                <a:cs typeface="Tahoma" panose="020B0604030504040204" pitchFamily="34" charset="0"/>
              </a:rPr>
              <a:t>des </a:t>
            </a:r>
            <a:r>
              <a:rPr lang="fr-FR" dirty="0">
                <a:solidFill>
                  <a:srgbClr val="1F1F1F"/>
                </a:solidFill>
                <a:latin typeface="Tahoma" panose="020B0604030504040204" pitchFamily="34" charset="0"/>
                <a:ea typeface="Tahoma" panose="020B0604030504040204" pitchFamily="34" charset="0"/>
                <a:cs typeface="Tahoma" panose="020B0604030504040204" pitchFamily="34" charset="0"/>
              </a:rPr>
              <a:t>qualifications modulaires et cumulables</a:t>
            </a:r>
            <a:r>
              <a:rPr lang="fr-FR" dirty="0" smtClean="0">
                <a:solidFill>
                  <a:srgbClr val="1F1F1F"/>
                </a:solidFill>
                <a:latin typeface="Tahoma" panose="020B0604030504040204" pitchFamily="34" charset="0"/>
                <a:ea typeface="Tahoma" panose="020B0604030504040204" pitchFamily="34" charset="0"/>
                <a:cs typeface="Tahoma" panose="020B0604030504040204" pitchFamily="34" charset="0"/>
              </a:rPr>
              <a:t>, </a:t>
            </a:r>
            <a:r>
              <a:rPr lang="fr-FR" dirty="0">
                <a:solidFill>
                  <a:srgbClr val="1F1F1F"/>
                </a:solidFill>
                <a:latin typeface="Tahoma" panose="020B0604030504040204" pitchFamily="34" charset="0"/>
                <a:ea typeface="Tahoma" panose="020B0604030504040204" pitchFamily="34" charset="0"/>
                <a:cs typeface="Tahoma" panose="020B0604030504040204" pitchFamily="34" charset="0"/>
              </a:rPr>
              <a:t>essentielles pour l'apprentissage tout au long de la vie, les micro-certifications et </a:t>
            </a:r>
            <a:r>
              <a:rPr lang="fr-FR" dirty="0" smtClean="0">
                <a:solidFill>
                  <a:srgbClr val="1F1F1F"/>
                </a:solidFill>
                <a:latin typeface="Tahoma" panose="020B0604030504040204" pitchFamily="34" charset="0"/>
                <a:ea typeface="Tahoma" panose="020B0604030504040204" pitchFamily="34" charset="0"/>
                <a:cs typeface="Tahoma" panose="020B0604030504040204" pitchFamily="34" charset="0"/>
              </a:rPr>
              <a:t>les </a:t>
            </a:r>
            <a:r>
              <a:rPr lang="fr-FR" dirty="0">
                <a:solidFill>
                  <a:srgbClr val="1F1F1F"/>
                </a:solidFill>
                <a:latin typeface="Tahoma" panose="020B0604030504040204" pitchFamily="34" charset="0"/>
                <a:ea typeface="Tahoma" panose="020B0604030504040204" pitchFamily="34" charset="0"/>
                <a:cs typeface="Tahoma" panose="020B0604030504040204" pitchFamily="34" charset="0"/>
              </a:rPr>
              <a:t>programmes conjoints </a:t>
            </a:r>
            <a:r>
              <a:rPr lang="fr-FR" dirty="0" smtClean="0">
                <a:solidFill>
                  <a:srgbClr val="1F1F1F"/>
                </a:solidFill>
                <a:latin typeface="Tahoma" panose="020B0604030504040204" pitchFamily="34" charset="0"/>
                <a:ea typeface="Tahoma" panose="020B0604030504040204" pitchFamily="34" charset="0"/>
                <a:cs typeface="Tahoma" panose="020B0604030504040204" pitchFamily="34" charset="0"/>
              </a:rPr>
              <a:t>transfrontaliers;</a:t>
            </a:r>
          </a:p>
          <a:p>
            <a:pPr marL="1200150" lvl="2" indent="-285750" eaLnBrk="0" fontAlgn="base" hangingPunct="0">
              <a:spcBef>
                <a:spcPct val="0"/>
              </a:spcBef>
              <a:spcAft>
                <a:spcPct val="0"/>
              </a:spcAft>
              <a:buFont typeface="Wingdings" panose="05000000000000000000" pitchFamily="2" charset="2"/>
              <a:buChar char="ü"/>
            </a:pPr>
            <a:r>
              <a:rPr lang="fr-FR" dirty="0">
                <a:solidFill>
                  <a:srgbClr val="1F1F1F"/>
                </a:solidFill>
                <a:latin typeface="Tahoma" panose="020B0604030504040204" pitchFamily="34" charset="0"/>
                <a:ea typeface="Tahoma" panose="020B0604030504040204" pitchFamily="34" charset="0"/>
                <a:cs typeface="Tahoma" panose="020B0604030504040204" pitchFamily="34" charset="0"/>
              </a:rPr>
              <a:t>f</a:t>
            </a:r>
            <a:r>
              <a:rPr lang="fr-FR" dirty="0" smtClean="0">
                <a:solidFill>
                  <a:srgbClr val="1F1F1F"/>
                </a:solidFill>
                <a:latin typeface="Tahoma" panose="020B0604030504040204" pitchFamily="34" charset="0"/>
                <a:ea typeface="Tahoma" panose="020B0604030504040204" pitchFamily="34" charset="0"/>
                <a:cs typeface="Tahoma" panose="020B0604030504040204" pitchFamily="34" charset="0"/>
              </a:rPr>
              <a:t>avorise la création de programmes qui intègrent facilement des options, des compétences transversales, </a:t>
            </a:r>
            <a:r>
              <a:rPr lang="fr-FR" dirty="0">
                <a:solidFill>
                  <a:srgbClr val="1F1F1F"/>
                </a:solidFill>
                <a:latin typeface="Tahoma" panose="020B0604030504040204" pitchFamily="34" charset="0"/>
                <a:ea typeface="Tahoma" panose="020B0604030504040204" pitchFamily="34" charset="0"/>
                <a:cs typeface="Tahoma" panose="020B0604030504040204" pitchFamily="34" charset="0"/>
              </a:rPr>
              <a:t>apprentissage en milieu de travail sans </a:t>
            </a:r>
            <a:r>
              <a:rPr lang="fr-FR" dirty="0" smtClean="0">
                <a:solidFill>
                  <a:srgbClr val="1F1F1F"/>
                </a:solidFill>
                <a:latin typeface="Tahoma" panose="020B0604030504040204" pitchFamily="34" charset="0"/>
                <a:ea typeface="Tahoma" panose="020B0604030504040204" pitchFamily="34" charset="0"/>
                <a:cs typeface="Tahoma" panose="020B0604030504040204" pitchFamily="34" charset="0"/>
              </a:rPr>
              <a:t>surcharge;</a:t>
            </a:r>
            <a:r>
              <a:rPr lang="fr-FR" dirty="0" smtClean="0">
                <a:latin typeface="Tahoma" panose="020B0604030504040204" pitchFamily="34" charset="0"/>
                <a:ea typeface="Tahoma" panose="020B0604030504040204" pitchFamily="34" charset="0"/>
                <a:cs typeface="Tahoma" panose="020B0604030504040204" pitchFamily="34" charset="0"/>
              </a:rPr>
              <a:t> </a:t>
            </a:r>
          </a:p>
          <a:p>
            <a:pPr marL="1200150" lvl="2" indent="-285750" eaLnBrk="0" fontAlgn="base" hangingPunct="0">
              <a:spcBef>
                <a:spcPct val="0"/>
              </a:spcBef>
              <a:spcAft>
                <a:spcPct val="0"/>
              </a:spcAft>
              <a:buFont typeface="Wingdings" panose="05000000000000000000" pitchFamily="2" charset="2"/>
              <a:buChar char="ü"/>
            </a:pPr>
            <a:r>
              <a:rPr lang="fr-FR" dirty="0">
                <a:latin typeface="Tahoma" panose="020B0604030504040204" pitchFamily="34" charset="0"/>
                <a:ea typeface="Tahoma" panose="020B0604030504040204" pitchFamily="34" charset="0"/>
                <a:cs typeface="Tahoma" panose="020B0604030504040204" pitchFamily="34" charset="0"/>
              </a:rPr>
              <a:t>f</a:t>
            </a:r>
            <a:r>
              <a:rPr lang="fr-FR" dirty="0" smtClean="0">
                <a:latin typeface="Tahoma" panose="020B0604030504040204" pitchFamily="34" charset="0"/>
                <a:ea typeface="Tahoma" panose="020B0604030504040204" pitchFamily="34" charset="0"/>
                <a:cs typeface="Tahoma" panose="020B0604030504040204" pitchFamily="34" charset="0"/>
              </a:rPr>
              <a:t>avorise une </a:t>
            </a:r>
            <a:r>
              <a:rPr lang="fr-FR" dirty="0" smtClean="0">
                <a:solidFill>
                  <a:srgbClr val="1F1F1F"/>
                </a:solidFill>
                <a:latin typeface="Tahoma" panose="020B0604030504040204" pitchFamily="34" charset="0"/>
                <a:ea typeface="Tahoma" panose="020B0604030504040204" pitchFamily="34" charset="0"/>
                <a:cs typeface="Tahoma" panose="020B0604030504040204" pitchFamily="34" charset="0"/>
              </a:rPr>
              <a:t>interopérabilité </a:t>
            </a:r>
            <a:r>
              <a:rPr lang="fr-FR" dirty="0">
                <a:solidFill>
                  <a:srgbClr val="1F1F1F"/>
                </a:solidFill>
                <a:latin typeface="Tahoma" panose="020B0604030504040204" pitchFamily="34" charset="0"/>
                <a:ea typeface="Tahoma" panose="020B0604030504040204" pitchFamily="34" charset="0"/>
                <a:cs typeface="Tahoma" panose="020B0604030504040204" pitchFamily="34" charset="0"/>
              </a:rPr>
              <a:t>avec le système </a:t>
            </a:r>
            <a:r>
              <a:rPr lang="fr-FR" dirty="0" smtClean="0">
                <a:solidFill>
                  <a:srgbClr val="1F1F1F"/>
                </a:solidFill>
                <a:latin typeface="Tahoma" panose="020B0604030504040204" pitchFamily="34" charset="0"/>
                <a:ea typeface="Tahoma" panose="020B0604030504040204" pitchFamily="34" charset="0"/>
                <a:cs typeface="Tahoma" panose="020B0604030504040204" pitchFamily="34" charset="0"/>
              </a:rPr>
              <a:t>mondial</a:t>
            </a:r>
            <a:r>
              <a:rPr lang="fr-FR" dirty="0" smtClean="0">
                <a:latin typeface="Tahoma" panose="020B0604030504040204" pitchFamily="34" charset="0"/>
                <a:ea typeface="Tahoma" panose="020B0604030504040204" pitchFamily="34" charset="0"/>
                <a:cs typeface="Tahoma" panose="020B0604030504040204" pitchFamily="34" charset="0"/>
              </a:rPr>
              <a:t>, notamment avec le système ECTS;</a:t>
            </a:r>
          </a:p>
          <a:p>
            <a:pPr marL="1200150" lvl="2" indent="-285750" eaLnBrk="0" fontAlgn="base" hangingPunct="0">
              <a:spcBef>
                <a:spcPct val="0"/>
              </a:spcBef>
              <a:spcAft>
                <a:spcPct val="0"/>
              </a:spcAft>
              <a:buFont typeface="Wingdings" panose="05000000000000000000" pitchFamily="2" charset="2"/>
              <a:buChar char="ü"/>
            </a:pPr>
            <a:r>
              <a:rPr lang="fr-FR" dirty="0" smtClean="0">
                <a:latin typeface="Tahoma" panose="020B0604030504040204" pitchFamily="34" charset="0"/>
                <a:ea typeface="Tahoma" panose="020B0604030504040204" pitchFamily="34" charset="0"/>
                <a:cs typeface="Tahoma" panose="020B0604030504040204" pitchFamily="34" charset="0"/>
              </a:rPr>
              <a:t>favorise une approche harmonisée dans le calcul de la charge de travail;</a:t>
            </a:r>
          </a:p>
          <a:p>
            <a:pPr marL="1200150" lvl="2" indent="-285750" eaLnBrk="0" fontAlgn="base" hangingPunct="0">
              <a:spcBef>
                <a:spcPct val="0"/>
              </a:spcBef>
              <a:spcAft>
                <a:spcPct val="0"/>
              </a:spcAft>
              <a:buFont typeface="Wingdings" panose="05000000000000000000" pitchFamily="2" charset="2"/>
              <a:buChar char="ü"/>
            </a:pPr>
            <a:r>
              <a:rPr lang="fr-FR" dirty="0">
                <a:latin typeface="Tahoma" panose="020B0604030504040204" pitchFamily="34" charset="0"/>
                <a:ea typeface="Tahoma" panose="020B0604030504040204" pitchFamily="34" charset="0"/>
                <a:cs typeface="Tahoma" panose="020B0604030504040204" pitchFamily="34" charset="0"/>
              </a:rPr>
              <a:t>e</a:t>
            </a:r>
            <a:r>
              <a:rPr lang="fr-FR" dirty="0" smtClean="0">
                <a:latin typeface="Tahoma" panose="020B0604030504040204" pitchFamily="34" charset="0"/>
                <a:ea typeface="Tahoma" panose="020B0604030504040204" pitchFamily="34" charset="0"/>
                <a:cs typeface="Tahoma" panose="020B0604030504040204" pitchFamily="34" charset="0"/>
              </a:rPr>
              <a:t>tc.</a:t>
            </a:r>
            <a:endParaRPr lang="fr-FR" dirty="0">
              <a:latin typeface="Tahoma" panose="020B0604030504040204" pitchFamily="34" charset="0"/>
              <a:ea typeface="Tahoma" panose="020B0604030504040204" pitchFamily="34" charset="0"/>
              <a:cs typeface="Tahoma" panose="020B0604030504040204" pitchFamily="34" charset="0"/>
            </a:endParaRPr>
          </a:p>
          <a:p>
            <a:pPr algn="just"/>
            <a:endParaRPr lang="fr-FR" dirty="0" smtClean="0">
              <a:solidFill>
                <a:srgbClr val="1F1F1F"/>
              </a:solidFill>
              <a:latin typeface="Tahoma" panose="020B0604030504040204" pitchFamily="34" charset="0"/>
              <a:ea typeface="Tahoma" panose="020B0604030504040204" pitchFamily="34" charset="0"/>
              <a:cs typeface="Tahoma" panose="020B0604030504040204" pitchFamily="34" charset="0"/>
            </a:endParaRPr>
          </a:p>
        </p:txBody>
      </p:sp>
      <p:sp>
        <p:nvSpPr>
          <p:cNvPr id="5" name="ZoneTexte 4"/>
          <p:cNvSpPr txBox="1"/>
          <p:nvPr/>
        </p:nvSpPr>
        <p:spPr>
          <a:xfrm>
            <a:off x="1257300" y="5711311"/>
            <a:ext cx="5243513" cy="1714500"/>
          </a:xfrm>
          <a:prstGeom prst="rect">
            <a:avLst/>
          </a:prstGeom>
          <a:noFill/>
        </p:spPr>
        <p:txBody>
          <a:bodyPr wrap="square" rtlCol="0">
            <a:spAutoFit/>
          </a:bodyPr>
          <a:lstStyle/>
          <a:p>
            <a:endParaRPr lang="fr-FR" dirty="0"/>
          </a:p>
        </p:txBody>
      </p:sp>
      <p:sp>
        <p:nvSpPr>
          <p:cNvPr id="8" name="ZoneTexte 7"/>
          <p:cNvSpPr txBox="1"/>
          <p:nvPr/>
        </p:nvSpPr>
        <p:spPr>
          <a:xfrm>
            <a:off x="985838" y="7473285"/>
            <a:ext cx="5329237" cy="1600200"/>
          </a:xfrm>
          <a:prstGeom prst="rect">
            <a:avLst/>
          </a:prstGeom>
          <a:noFill/>
        </p:spPr>
        <p:txBody>
          <a:bodyPr wrap="square" rtlCol="0">
            <a:spAutoFit/>
          </a:bodyPr>
          <a:lstStyle/>
          <a:p>
            <a:endParaRPr lang="fr-FR" dirty="0"/>
          </a:p>
        </p:txBody>
      </p:sp>
      <p:sp>
        <p:nvSpPr>
          <p:cNvPr id="9" name="Rectangle 5"/>
          <p:cNvSpPr>
            <a:spLocks noChangeArrowheads="1"/>
          </p:cNvSpPr>
          <p:nvPr/>
        </p:nvSpPr>
        <p:spPr bwMode="auto">
          <a:xfrm>
            <a:off x="314325" y="3771742"/>
            <a:ext cx="107402" cy="28791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100" b="0" i="0" u="none" strike="noStrike" cap="none" normalizeH="0" baseline="0" dirty="0" smtClean="0">
                <a:ln>
                  <a:noFill/>
                </a:ln>
                <a:solidFill>
                  <a:srgbClr val="1F1F1F"/>
                </a:solidFill>
                <a:effectLst/>
                <a:latin typeface="inherit"/>
              </a:rPr>
              <a:t>.</a:t>
            </a:r>
            <a:r>
              <a:rPr kumimoji="0" lang="fr-FR" sz="1100" b="0" i="0" u="none" strike="noStrike" cap="none" normalizeH="0" baseline="0" dirty="0" smtClean="0">
                <a:ln>
                  <a:noFill/>
                </a:ln>
                <a:solidFill>
                  <a:schemeClr val="tx1"/>
                </a:solidFill>
                <a:effectLst/>
              </a:rPr>
              <a:t> </a:t>
            </a:r>
            <a:endParaRPr kumimoji="0" lang="fr-FR" sz="1800" b="0" i="0" u="none" strike="noStrike" cap="none" normalizeH="0" baseline="0" dirty="0" smtClean="0">
              <a:ln>
                <a:noFill/>
              </a:ln>
              <a:solidFill>
                <a:schemeClr val="tx1"/>
              </a:solidFill>
              <a:effectLst/>
              <a:latin typeface="Arial" panose="020B0604020202020204" pitchFamily="34" charset="0"/>
            </a:endParaRPr>
          </a:p>
        </p:txBody>
      </p:sp>
      <p:sp>
        <p:nvSpPr>
          <p:cNvPr id="10" name="Rectangle 6"/>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anose="020B0604020202020204" pitchFamily="34" charset="0"/>
            </a:endParaRPr>
          </a:p>
        </p:txBody>
      </p:sp>
      <p:sp>
        <p:nvSpPr>
          <p:cNvPr id="11" name="Rectangle 7"/>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anose="020B0604020202020204" pitchFamily="34" charset="0"/>
            </a:endParaRPr>
          </a:p>
        </p:txBody>
      </p:sp>
      <p:sp>
        <p:nvSpPr>
          <p:cNvPr id="13" name="Rectangle 9"/>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anose="020B0604020202020204" pitchFamily="34" charset="0"/>
            </a:endParaRPr>
          </a:p>
        </p:txBody>
      </p:sp>
      <p:sp>
        <p:nvSpPr>
          <p:cNvPr id="14" name="Rectangle 10"/>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683319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14326" y="157163"/>
            <a:ext cx="11258550" cy="707886"/>
          </a:xfrm>
          <a:prstGeom prst="rect">
            <a:avLst/>
          </a:prstGeom>
          <a:noFill/>
        </p:spPr>
        <p:txBody>
          <a:bodyPr wrap="square" rtlCol="0">
            <a:spAutoFit/>
          </a:bodyPr>
          <a:lstStyle/>
          <a:p>
            <a:r>
              <a:rPr lang="fr-FR" sz="4000" b="1" dirty="0">
                <a:latin typeface="Tahoma" panose="020B0604030504040204" pitchFamily="34" charset="0"/>
                <a:ea typeface="Tahoma" panose="020B0604030504040204" pitchFamily="34" charset="0"/>
                <a:cs typeface="Tahoma" panose="020B0604030504040204" pitchFamily="34" charset="0"/>
              </a:rPr>
              <a:t>5</a:t>
            </a:r>
            <a:r>
              <a:rPr lang="fr-FR" sz="4000" b="1" dirty="0" smtClean="0">
                <a:latin typeface="Tahoma" panose="020B0604030504040204" pitchFamily="34" charset="0"/>
                <a:ea typeface="Tahoma" panose="020B0604030504040204" pitchFamily="34" charset="0"/>
                <a:cs typeface="Tahoma" panose="020B0604030504040204" pitchFamily="34" charset="0"/>
              </a:rPr>
              <a:t>. </a:t>
            </a:r>
            <a:r>
              <a:rPr lang="fr-FR" sz="4000" b="1" dirty="0" smtClean="0">
                <a:latin typeface="Tahoma" panose="020B0604030504040204" pitchFamily="34" charset="0"/>
                <a:ea typeface="Tahoma" panose="020B0604030504040204" pitchFamily="34" charset="0"/>
                <a:cs typeface="Tahoma" panose="020B0604030504040204" pitchFamily="34" charset="0"/>
              </a:rPr>
              <a:t>Défis/ Dispositions</a:t>
            </a:r>
            <a:endParaRPr lang="fr-FR" sz="4000" b="1" dirty="0"/>
          </a:p>
        </p:txBody>
      </p:sp>
      <p:sp>
        <p:nvSpPr>
          <p:cNvPr id="3" name="ZoneTexte 2"/>
          <p:cNvSpPr txBox="1"/>
          <p:nvPr/>
        </p:nvSpPr>
        <p:spPr>
          <a:xfrm>
            <a:off x="314326" y="865049"/>
            <a:ext cx="11877674" cy="5170646"/>
          </a:xfrm>
          <a:prstGeom prst="rect">
            <a:avLst/>
          </a:prstGeom>
          <a:noFill/>
        </p:spPr>
        <p:txBody>
          <a:bodyPr wrap="square" rtlCol="0">
            <a:spAutoFit/>
          </a:bodyPr>
          <a:lstStyle/>
          <a:p>
            <a:pPr algn="just"/>
            <a:r>
              <a:rPr lang="fr-FR" sz="3000" dirty="0" smtClean="0">
                <a:latin typeface="Tahoma" panose="020B0604030504040204" pitchFamily="34" charset="0"/>
                <a:ea typeface="Tahoma" panose="020B0604030504040204" pitchFamily="34" charset="0"/>
                <a:cs typeface="Tahoma" panose="020B0604030504040204" pitchFamily="34" charset="0"/>
              </a:rPr>
              <a:t>- </a:t>
            </a:r>
            <a:r>
              <a:rPr lang="fr-FR" sz="3000" dirty="0" smtClean="0">
                <a:latin typeface="Tahoma" panose="020B0604030504040204" pitchFamily="34" charset="0"/>
                <a:ea typeface="Tahoma" panose="020B0604030504040204" pitchFamily="34" charset="0"/>
                <a:cs typeface="Tahoma" panose="020B0604030504040204" pitchFamily="34" charset="0"/>
              </a:rPr>
              <a:t>Vaincre </a:t>
            </a:r>
            <a:r>
              <a:rPr lang="fr-FR" sz="3000" dirty="0" smtClean="0">
                <a:latin typeface="Tahoma" panose="020B0604030504040204" pitchFamily="34" charset="0"/>
                <a:ea typeface="Tahoma" panose="020B0604030504040204" pitchFamily="34" charset="0"/>
                <a:cs typeface="Tahoma" panose="020B0604030504040204" pitchFamily="34" charset="0"/>
              </a:rPr>
              <a:t>les obstacles juridiques, académiques et administratives;</a:t>
            </a:r>
          </a:p>
          <a:p>
            <a:pPr marL="285750" indent="-285750" algn="just">
              <a:buFontTx/>
              <a:buChar char="-"/>
            </a:pPr>
            <a:r>
              <a:rPr lang="fr-FR" sz="3000" dirty="0" smtClean="0">
                <a:latin typeface="Tahoma" panose="020B0604030504040204" pitchFamily="34" charset="0"/>
                <a:ea typeface="Tahoma" panose="020B0604030504040204" pitchFamily="34" charset="0"/>
                <a:cs typeface="Tahoma" panose="020B0604030504040204" pitchFamily="34" charset="0"/>
              </a:rPr>
              <a:t>Etablir une comparabilité des programmes</a:t>
            </a:r>
            <a:r>
              <a:rPr lang="fr-FR" sz="3000" dirty="0" smtClean="0">
                <a:latin typeface="Tahoma" panose="020B0604030504040204" pitchFamily="34" charset="0"/>
                <a:ea typeface="Tahoma" panose="020B0604030504040204" pitchFamily="34" charset="0"/>
                <a:cs typeface="Tahoma" panose="020B0604030504040204" pitchFamily="34" charset="0"/>
              </a:rPr>
              <a:t>;</a:t>
            </a:r>
          </a:p>
          <a:p>
            <a:pPr marL="285750" indent="-285750" algn="just">
              <a:buFontTx/>
              <a:buChar char="-"/>
            </a:pPr>
            <a:r>
              <a:rPr lang="fr-FR" sz="3000" dirty="0" smtClean="0">
                <a:latin typeface="Tahoma" panose="020B0604030504040204" pitchFamily="34" charset="0"/>
                <a:ea typeface="Tahoma" panose="020B0604030504040204" pitchFamily="34" charset="0"/>
                <a:cs typeface="Tahoma" panose="020B0604030504040204" pitchFamily="34" charset="0"/>
              </a:rPr>
              <a:t>Etablir Procédure de création des programmes;</a:t>
            </a:r>
            <a:endParaRPr lang="fr-FR" sz="3000" dirty="0" smtClean="0">
              <a:latin typeface="Tahoma" panose="020B0604030504040204" pitchFamily="34" charset="0"/>
              <a:ea typeface="Tahoma" panose="020B0604030504040204" pitchFamily="34" charset="0"/>
              <a:cs typeface="Tahoma" panose="020B0604030504040204" pitchFamily="34" charset="0"/>
            </a:endParaRPr>
          </a:p>
          <a:p>
            <a:pPr marL="285750" indent="-285750" algn="just">
              <a:buFontTx/>
              <a:buChar char="-"/>
            </a:pPr>
            <a:r>
              <a:rPr lang="fr-FR" sz="3000" dirty="0" smtClean="0">
                <a:latin typeface="Tahoma" panose="020B0604030504040204" pitchFamily="34" charset="0"/>
                <a:ea typeface="Tahoma" panose="020B0604030504040204" pitchFamily="34" charset="0"/>
                <a:cs typeface="Tahoma" panose="020B0604030504040204" pitchFamily="34" charset="0"/>
              </a:rPr>
              <a:t>Harmoniser les diplômes dans certaines disciplines;</a:t>
            </a:r>
          </a:p>
          <a:p>
            <a:pPr marL="285750" indent="-285750" algn="just">
              <a:buFontTx/>
              <a:buChar char="-"/>
            </a:pPr>
            <a:r>
              <a:rPr lang="fr-FR" sz="3000" dirty="0" smtClean="0">
                <a:latin typeface="Tahoma" panose="020B0604030504040204" pitchFamily="34" charset="0"/>
                <a:ea typeface="Tahoma" panose="020B0604030504040204" pitchFamily="34" charset="0"/>
                <a:cs typeface="Tahoma" panose="020B0604030504040204" pitchFamily="34" charset="0"/>
              </a:rPr>
              <a:t>Définir les fondamentaux dans les programmes de formation;</a:t>
            </a:r>
          </a:p>
          <a:p>
            <a:pPr marL="285750" indent="-285750" algn="just">
              <a:buFontTx/>
              <a:buChar char="-"/>
            </a:pPr>
            <a:r>
              <a:rPr lang="fr-FR" sz="3000" dirty="0" smtClean="0">
                <a:latin typeface="Tahoma" panose="020B0604030504040204" pitchFamily="34" charset="0"/>
                <a:ea typeface="Tahoma" panose="020B0604030504040204" pitchFamily="34" charset="0"/>
                <a:cs typeface="Tahoma" panose="020B0604030504040204" pitchFamily="34" charset="0"/>
              </a:rPr>
              <a:t>Généraliser la mise en place des cadres de qualification;</a:t>
            </a:r>
          </a:p>
          <a:p>
            <a:pPr marL="285750" indent="-285750" algn="just">
              <a:buFontTx/>
              <a:buChar char="-"/>
            </a:pPr>
            <a:r>
              <a:rPr lang="fr-FR" sz="3000" dirty="0" smtClean="0">
                <a:latin typeface="Tahoma" panose="020B0604030504040204" pitchFamily="34" charset="0"/>
                <a:ea typeface="Tahoma" panose="020B0604030504040204" pitchFamily="34" charset="0"/>
                <a:cs typeface="Tahoma" panose="020B0604030504040204" pitchFamily="34" charset="0"/>
              </a:rPr>
              <a:t>Assurer la visibilité </a:t>
            </a:r>
            <a:r>
              <a:rPr lang="fr-FR" sz="3000" dirty="0">
                <a:latin typeface="Tahoma" panose="020B0604030504040204" pitchFamily="34" charset="0"/>
                <a:ea typeface="Tahoma" panose="020B0604030504040204" pitchFamily="34" charset="0"/>
                <a:cs typeface="Tahoma" panose="020B0604030504040204" pitchFamily="34" charset="0"/>
              </a:rPr>
              <a:t>sur les flux </a:t>
            </a:r>
            <a:r>
              <a:rPr lang="fr-FR" sz="3000" dirty="0" smtClean="0">
                <a:latin typeface="Tahoma" panose="020B0604030504040204" pitchFamily="34" charset="0"/>
                <a:ea typeface="Tahoma" panose="020B0604030504040204" pitchFamily="34" charset="0"/>
                <a:cs typeface="Tahoma" panose="020B0604030504040204" pitchFamily="34" charset="0"/>
              </a:rPr>
              <a:t>sortants;</a:t>
            </a:r>
          </a:p>
          <a:p>
            <a:pPr marL="285750" indent="-285750" algn="just">
              <a:buFontTx/>
              <a:buChar char="-"/>
            </a:pPr>
            <a:r>
              <a:rPr lang="fr-FR" sz="3000" dirty="0" smtClean="0">
                <a:latin typeface="Tahoma" panose="020B0604030504040204" pitchFamily="34" charset="0"/>
                <a:ea typeface="Tahoma" panose="020B0604030504040204" pitchFamily="34" charset="0"/>
                <a:cs typeface="Tahoma" panose="020B0604030504040204" pitchFamily="34" charset="0"/>
              </a:rPr>
              <a:t>Gérer l’information et la Communication relative à la mobilité;</a:t>
            </a:r>
          </a:p>
          <a:p>
            <a:pPr marL="285750" indent="-285750" algn="just">
              <a:buFontTx/>
              <a:buChar char="-"/>
            </a:pPr>
            <a:r>
              <a:rPr lang="fr-FR" sz="3000" dirty="0" smtClean="0">
                <a:latin typeface="Tahoma" panose="020B0604030504040204" pitchFamily="34" charset="0"/>
                <a:ea typeface="Tahoma" panose="020B0604030504040204" pitchFamily="34" charset="0"/>
                <a:cs typeface="Tahoma" panose="020B0604030504040204" pitchFamily="34" charset="0"/>
              </a:rPr>
              <a:t>Maîtriser le contrôle des diplômes et définir la validation des parcours intermédiaires </a:t>
            </a:r>
            <a:endParaRPr lang="fr-FR" sz="3000" dirty="0" smtClean="0">
              <a:latin typeface="Tahoma" panose="020B0604030504040204" pitchFamily="34" charset="0"/>
              <a:ea typeface="Tahoma" panose="020B0604030504040204" pitchFamily="34" charset="0"/>
              <a:cs typeface="Tahoma" panose="020B0604030504040204" pitchFamily="34" charset="0"/>
            </a:endParaRPr>
          </a:p>
          <a:p>
            <a:pPr marL="285750" indent="-285750" algn="just">
              <a:buFontTx/>
              <a:buChar char="-"/>
            </a:pPr>
            <a:r>
              <a:rPr lang="fr-FR" sz="3000" dirty="0">
                <a:latin typeface="Tahoma" panose="020B0604030504040204" pitchFamily="34" charset="0"/>
                <a:ea typeface="Tahoma" panose="020B0604030504040204" pitchFamily="34" charset="0"/>
                <a:cs typeface="Tahoma" panose="020B0604030504040204" pitchFamily="34" charset="0"/>
              </a:rPr>
              <a:t>e</a:t>
            </a:r>
            <a:r>
              <a:rPr lang="fr-FR" sz="3000" dirty="0" smtClean="0">
                <a:latin typeface="Tahoma" panose="020B0604030504040204" pitchFamily="34" charset="0"/>
                <a:ea typeface="Tahoma" panose="020B0604030504040204" pitchFamily="34" charset="0"/>
                <a:cs typeface="Tahoma" panose="020B0604030504040204" pitchFamily="34" charset="0"/>
              </a:rPr>
              <a:t>tc</a:t>
            </a:r>
            <a:r>
              <a:rPr lang="fr-FR" sz="3000" dirty="0" smtClean="0">
                <a:latin typeface="Tahoma" panose="020B0604030504040204" pitchFamily="34" charset="0"/>
                <a:ea typeface="Tahoma" panose="020B0604030504040204" pitchFamily="34" charset="0"/>
                <a:cs typeface="Tahoma" panose="020B0604030504040204" pitchFamily="34" charset="0"/>
              </a:rPr>
              <a:t>.</a:t>
            </a:r>
            <a:endParaRPr lang="fr-FR" sz="3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992339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642937" y="614363"/>
            <a:ext cx="10839450" cy="5014913"/>
          </a:xfrm>
        </p:spPr>
        <p:txBody>
          <a:bodyPr/>
          <a:lstStyle/>
          <a:p>
            <a:r>
              <a:rPr lang="fr-FR" dirty="0">
                <a:latin typeface="Tahoma" panose="020B0604030504040204" pitchFamily="34" charset="0"/>
                <a:ea typeface="Tahoma" panose="020B0604030504040204" pitchFamily="34" charset="0"/>
                <a:cs typeface="Tahoma" panose="020B0604030504040204" pitchFamily="34" charset="0"/>
              </a:rPr>
              <a:t/>
            </a:r>
            <a:br>
              <a:rPr lang="fr-FR" dirty="0">
                <a:latin typeface="Tahoma" panose="020B0604030504040204" pitchFamily="34" charset="0"/>
                <a:ea typeface="Tahoma" panose="020B0604030504040204" pitchFamily="34" charset="0"/>
                <a:cs typeface="Tahoma" panose="020B0604030504040204" pitchFamily="34" charset="0"/>
              </a:rPr>
            </a:br>
            <a:r>
              <a:rPr lang="fr-FR" dirty="0" smtClean="0">
                <a:latin typeface="Tahoma" panose="020B0604030504040204" pitchFamily="34" charset="0"/>
                <a:ea typeface="Tahoma" panose="020B0604030504040204" pitchFamily="34" charset="0"/>
                <a:cs typeface="Tahoma" panose="020B0604030504040204" pitchFamily="34" charset="0"/>
              </a:rPr>
              <a:t>Discussions:</a:t>
            </a:r>
            <a:br>
              <a:rPr lang="fr-FR" dirty="0" smtClean="0">
                <a:latin typeface="Tahoma" panose="020B0604030504040204" pitchFamily="34" charset="0"/>
                <a:ea typeface="Tahoma" panose="020B0604030504040204" pitchFamily="34" charset="0"/>
                <a:cs typeface="Tahoma" panose="020B0604030504040204" pitchFamily="34" charset="0"/>
              </a:rPr>
            </a:br>
            <a:r>
              <a:rPr lang="fr-FR" dirty="0" smtClean="0">
                <a:latin typeface="Tahoma" panose="020B0604030504040204" pitchFamily="34" charset="0"/>
                <a:ea typeface="Tahoma" panose="020B0604030504040204" pitchFamily="34" charset="0"/>
                <a:cs typeface="Tahoma" panose="020B0604030504040204" pitchFamily="34" charset="0"/>
              </a:rPr>
              <a:t>- </a:t>
            </a:r>
            <a:r>
              <a:rPr lang="fr-FR" dirty="0">
                <a:latin typeface="Tahoma" panose="020B0604030504040204" pitchFamily="34" charset="0"/>
                <a:ea typeface="Tahoma" panose="020B0604030504040204" pitchFamily="34" charset="0"/>
                <a:cs typeface="Tahoma" panose="020B0604030504040204" pitchFamily="34" charset="0"/>
              </a:rPr>
              <a:t>Échanges autour des résultats des activités de réflexion;</a:t>
            </a:r>
            <a:br>
              <a:rPr lang="fr-FR" dirty="0">
                <a:latin typeface="Tahoma" panose="020B0604030504040204" pitchFamily="34" charset="0"/>
                <a:ea typeface="Tahoma" panose="020B0604030504040204" pitchFamily="34" charset="0"/>
                <a:cs typeface="Tahoma" panose="020B0604030504040204" pitchFamily="34" charset="0"/>
              </a:rPr>
            </a:br>
            <a:r>
              <a:rPr lang="fr-FR" dirty="0">
                <a:latin typeface="Tahoma" panose="020B0604030504040204" pitchFamily="34" charset="0"/>
                <a:ea typeface="Tahoma" panose="020B0604030504040204" pitchFamily="34" charset="0"/>
                <a:cs typeface="Tahoma" panose="020B0604030504040204" pitchFamily="34" charset="0"/>
              </a:rPr>
              <a:t>- Discussion des tendances, défis et facteurs facilitateurs;</a:t>
            </a:r>
            <a:br>
              <a:rPr lang="fr-FR" dirty="0">
                <a:latin typeface="Tahoma" panose="020B0604030504040204" pitchFamily="34" charset="0"/>
                <a:ea typeface="Tahoma" panose="020B0604030504040204" pitchFamily="34" charset="0"/>
                <a:cs typeface="Tahoma" panose="020B0604030504040204" pitchFamily="34" charset="0"/>
              </a:rPr>
            </a:br>
            <a:r>
              <a:rPr lang="fr-FR" dirty="0">
                <a:latin typeface="Tahoma" panose="020B0604030504040204" pitchFamily="34" charset="0"/>
                <a:ea typeface="Tahoma" panose="020B0604030504040204" pitchFamily="34" charset="0"/>
                <a:cs typeface="Tahoma" panose="020B0604030504040204" pitchFamily="34" charset="0"/>
              </a:rPr>
              <a:t>- Identification des lacunes en matière de données;</a:t>
            </a:r>
            <a:br>
              <a:rPr lang="fr-FR" dirty="0">
                <a:latin typeface="Tahoma" panose="020B0604030504040204" pitchFamily="34" charset="0"/>
                <a:ea typeface="Tahoma" panose="020B0604030504040204" pitchFamily="34" charset="0"/>
                <a:cs typeface="Tahoma" panose="020B0604030504040204" pitchFamily="34" charset="0"/>
              </a:rPr>
            </a:br>
            <a:r>
              <a:rPr lang="fr-FR" dirty="0">
                <a:latin typeface="Tahoma" panose="020B0604030504040204" pitchFamily="34" charset="0"/>
                <a:ea typeface="Tahoma" panose="020B0604030504040204" pitchFamily="34" charset="0"/>
                <a:cs typeface="Tahoma" panose="020B0604030504040204" pitchFamily="34" charset="0"/>
              </a:rPr>
              <a:t>- Réflexion sur le rôle potentiel des CTS comme outil facilitateur de la mobilité et de la reconnaissance.</a:t>
            </a:r>
            <a:br>
              <a:rPr lang="fr-FR" dirty="0">
                <a:latin typeface="Tahoma" panose="020B0604030504040204" pitchFamily="34" charset="0"/>
                <a:ea typeface="Tahoma" panose="020B0604030504040204" pitchFamily="34" charset="0"/>
                <a:cs typeface="Tahoma" panose="020B0604030504040204" pitchFamily="34" charset="0"/>
              </a:rPr>
            </a:br>
            <a:endParaRPr lang="fr-FR" dirty="0"/>
          </a:p>
        </p:txBody>
      </p:sp>
    </p:spTree>
    <p:extLst>
      <p:ext uri="{BB962C8B-B14F-4D97-AF65-F5344CB8AC3E}">
        <p14:creationId xmlns:p14="http://schemas.microsoft.com/office/powerpoint/2010/main" val="25617286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descr="Icono&#10;&#10;Descripción generada automáticamente">
            <a:extLst>
              <a:ext uri="{FF2B5EF4-FFF2-40B4-BE49-F238E27FC236}">
                <a16:creationId xmlns:a16="http://schemas.microsoft.com/office/drawing/2014/main" xmlns="" id="{4D83C7D1-C367-CEBE-7CA5-ED6B907E33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54886" cy="6858000"/>
          </a:xfrm>
          <a:prstGeom prst="rect">
            <a:avLst/>
          </a:prstGeom>
        </p:spPr>
      </p:pic>
      <p:sp>
        <p:nvSpPr>
          <p:cNvPr id="3" name="Título 1">
            <a:extLst>
              <a:ext uri="{FF2B5EF4-FFF2-40B4-BE49-F238E27FC236}">
                <a16:creationId xmlns:a16="http://schemas.microsoft.com/office/drawing/2014/main" xmlns="" id="{EA573DAC-7D93-BA74-83AE-5CC4AF1153A3}"/>
              </a:ext>
            </a:extLst>
          </p:cNvPr>
          <p:cNvSpPr txBox="1">
            <a:spLocks/>
          </p:cNvSpPr>
          <p:nvPr/>
        </p:nvSpPr>
        <p:spPr>
          <a:xfrm>
            <a:off x="2634916" y="576263"/>
            <a:ext cx="8409004" cy="2852737"/>
          </a:xfrm>
          <a:prstGeom prst="rect">
            <a:avLst/>
          </a:prstGeom>
        </p:spPr>
        <p:txBody>
          <a:bodyPr anchor="ctr">
            <a:normAutofit/>
          </a:bodyPr>
          <a:lstStyle>
            <a:lvl1pPr algn="ctr" defTabSz="914400" rtl="0" eaLnBrk="1" latinLnBrk="0" hangingPunct="1">
              <a:lnSpc>
                <a:spcPct val="90000"/>
              </a:lnSpc>
              <a:spcBef>
                <a:spcPct val="0"/>
              </a:spcBef>
              <a:buNone/>
              <a:defRPr lang="en-GB" sz="6600" b="1" kern="1200" dirty="0">
                <a:gradFill>
                  <a:gsLst>
                    <a:gs pos="0">
                      <a:srgbClr val="E94E1B"/>
                    </a:gs>
                    <a:gs pos="100000">
                      <a:srgbClr val="F9B233"/>
                    </a:gs>
                  </a:gsLst>
                  <a:lin ang="1200000" scaled="0"/>
                </a:gradFill>
                <a:latin typeface="Montserrat"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6600" b="1" i="0" u="none" strike="noStrike" kern="1200" cap="none" spc="0" normalizeH="0" baseline="0" noProof="0" dirty="0" err="1">
                <a:ln>
                  <a:noFill/>
                </a:ln>
                <a:gradFill>
                  <a:gsLst>
                    <a:gs pos="0">
                      <a:srgbClr val="E94E1B"/>
                    </a:gs>
                    <a:gs pos="100000">
                      <a:srgbClr val="F9B233"/>
                    </a:gs>
                  </a:gsLst>
                  <a:lin ang="1200000" scaled="0"/>
                </a:gradFill>
                <a:effectLst/>
                <a:uLnTx/>
                <a:uFillTx/>
                <a:latin typeface="Montserrat" pitchFamily="2" charset="0"/>
                <a:ea typeface="+mj-ea"/>
                <a:cs typeface="+mj-cs"/>
              </a:rPr>
              <a:t>Merci</a:t>
            </a:r>
            <a:r>
              <a:rPr kumimoji="0" lang="es-ES" sz="6600" b="1" i="0" u="none" strike="noStrike" kern="1200" cap="none" spc="0" normalizeH="0" baseline="0" noProof="0" dirty="0">
                <a:ln>
                  <a:noFill/>
                </a:ln>
                <a:gradFill>
                  <a:gsLst>
                    <a:gs pos="0">
                      <a:srgbClr val="E94E1B"/>
                    </a:gs>
                    <a:gs pos="100000">
                      <a:srgbClr val="F9B233"/>
                    </a:gs>
                  </a:gsLst>
                  <a:lin ang="1200000" scaled="0"/>
                </a:gradFill>
                <a:effectLst/>
                <a:uLnTx/>
                <a:uFillTx/>
                <a:latin typeface="Montserrat" pitchFamily="2" charset="0"/>
                <a:ea typeface="+mj-ea"/>
                <a:cs typeface="+mj-cs"/>
              </a:rPr>
              <a:t> </a:t>
            </a:r>
            <a:r>
              <a:rPr kumimoji="0" lang="es-ES" sz="6600" b="1" i="0" u="none" strike="noStrike" kern="1200" cap="none" spc="0" normalizeH="0" baseline="0" noProof="0" dirty="0" err="1">
                <a:ln>
                  <a:noFill/>
                </a:ln>
                <a:gradFill>
                  <a:gsLst>
                    <a:gs pos="0">
                      <a:srgbClr val="E94E1B"/>
                    </a:gs>
                    <a:gs pos="100000">
                      <a:srgbClr val="F9B233"/>
                    </a:gs>
                  </a:gsLst>
                  <a:lin ang="1200000" scaled="0"/>
                </a:gradFill>
                <a:effectLst/>
                <a:uLnTx/>
                <a:uFillTx/>
                <a:latin typeface="Montserrat" pitchFamily="2" charset="0"/>
                <a:ea typeface="+mj-ea"/>
                <a:cs typeface="+mj-cs"/>
              </a:rPr>
              <a:t>beaucoup</a:t>
            </a:r>
            <a:r>
              <a:rPr kumimoji="0" lang="es-ES" sz="6600" b="1" i="0" u="none" strike="noStrike" kern="1200" cap="none" spc="0" normalizeH="0" baseline="0" noProof="0" dirty="0">
                <a:ln>
                  <a:noFill/>
                </a:ln>
                <a:gradFill>
                  <a:gsLst>
                    <a:gs pos="0">
                      <a:srgbClr val="E94E1B"/>
                    </a:gs>
                    <a:gs pos="100000">
                      <a:srgbClr val="F9B233"/>
                    </a:gs>
                  </a:gsLst>
                  <a:lin ang="1200000" scaled="0"/>
                </a:gradFill>
                <a:effectLst/>
                <a:uLnTx/>
                <a:uFillTx/>
                <a:latin typeface="Montserrat" pitchFamily="2" charset="0"/>
                <a:ea typeface="+mj-ea"/>
                <a:cs typeface="+mj-cs"/>
              </a:rPr>
              <a:t> !</a:t>
            </a:r>
          </a:p>
        </p:txBody>
      </p:sp>
      <p:sp>
        <p:nvSpPr>
          <p:cNvPr id="2" name="Título 1">
            <a:extLst>
              <a:ext uri="{FF2B5EF4-FFF2-40B4-BE49-F238E27FC236}">
                <a16:creationId xmlns:a16="http://schemas.microsoft.com/office/drawing/2014/main" xmlns="" id="{7EDE08BD-C3D2-4F4D-418A-D5A81FD362AB}"/>
              </a:ext>
            </a:extLst>
          </p:cNvPr>
          <p:cNvSpPr txBox="1">
            <a:spLocks/>
          </p:cNvSpPr>
          <p:nvPr/>
        </p:nvSpPr>
        <p:spPr>
          <a:xfrm>
            <a:off x="4953000" y="4974771"/>
            <a:ext cx="6531429" cy="1417942"/>
          </a:xfrm>
          <a:prstGeom prst="rect">
            <a:avLst/>
          </a:prstGeom>
        </p:spPr>
        <p:txBody>
          <a:bodyPr anchor="ctr">
            <a:normAutofit/>
          </a:bodyPr>
          <a:lstStyle>
            <a:lvl1pPr algn="ctr" defTabSz="914400" rtl="0" eaLnBrk="1" latinLnBrk="0" hangingPunct="1">
              <a:lnSpc>
                <a:spcPct val="90000"/>
              </a:lnSpc>
              <a:spcBef>
                <a:spcPct val="0"/>
              </a:spcBef>
              <a:buNone/>
              <a:defRPr lang="en-GB" sz="6600" b="1" kern="1200" dirty="0">
                <a:gradFill>
                  <a:gsLst>
                    <a:gs pos="0">
                      <a:srgbClr val="E94E1B"/>
                    </a:gs>
                    <a:gs pos="100000">
                      <a:srgbClr val="F9B233"/>
                    </a:gs>
                  </a:gsLst>
                  <a:lin ang="1200000" scaled="0"/>
                </a:gradFill>
                <a:latin typeface="Montserrat"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2000" b="0" i="0" u="none" strike="noStrike" kern="1200" cap="none" spc="0" normalizeH="0" baseline="0" noProof="0" dirty="0">
                <a:ln>
                  <a:noFill/>
                </a:ln>
                <a:gradFill>
                  <a:gsLst>
                    <a:gs pos="0">
                      <a:srgbClr val="E94E1B"/>
                    </a:gs>
                    <a:gs pos="100000">
                      <a:srgbClr val="F9B233"/>
                    </a:gs>
                  </a:gsLst>
                  <a:lin ang="1200000" scaled="0"/>
                </a:gradFill>
                <a:effectLst/>
                <a:uLnTx/>
                <a:uFillTx/>
                <a:latin typeface="Montserrat" pitchFamily="2" charset="0"/>
                <a:ea typeface="+mj-ea"/>
                <a:cs typeface="+mj-cs"/>
              </a:rPr>
              <a:t>Plus </a:t>
            </a:r>
            <a:r>
              <a:rPr kumimoji="0" lang="es-ES" sz="2000" b="0" i="0" u="none" strike="noStrike" kern="1200" cap="none" spc="0" normalizeH="0" baseline="0" noProof="0" dirty="0" err="1">
                <a:ln>
                  <a:noFill/>
                </a:ln>
                <a:gradFill>
                  <a:gsLst>
                    <a:gs pos="0">
                      <a:srgbClr val="E94E1B"/>
                    </a:gs>
                    <a:gs pos="100000">
                      <a:srgbClr val="F9B233"/>
                    </a:gs>
                  </a:gsLst>
                  <a:lin ang="1200000" scaled="0"/>
                </a:gradFill>
                <a:effectLst/>
                <a:uLnTx/>
                <a:uFillTx/>
                <a:latin typeface="Montserrat" pitchFamily="2" charset="0"/>
                <a:ea typeface="+mj-ea"/>
                <a:cs typeface="+mj-cs"/>
              </a:rPr>
              <a:t>d'informations</a:t>
            </a:r>
            <a:r>
              <a:rPr kumimoji="0" lang="es-ES" sz="2000" b="0" i="0" u="none" strike="noStrike" kern="1200" cap="none" spc="0" normalizeH="0" baseline="0" noProof="0" dirty="0">
                <a:ln>
                  <a:noFill/>
                </a:ln>
                <a:gradFill>
                  <a:gsLst>
                    <a:gs pos="0">
                      <a:srgbClr val="E94E1B"/>
                    </a:gs>
                    <a:gs pos="100000">
                      <a:srgbClr val="F9B233"/>
                    </a:gs>
                  </a:gsLst>
                  <a:lin ang="1200000" scaled="0"/>
                </a:gradFill>
                <a:effectLst/>
                <a:uLnTx/>
                <a:uFillTx/>
                <a:latin typeface="Montserrat" pitchFamily="2" charset="0"/>
                <a:ea typeface="+mj-ea"/>
                <a:cs typeface="+mj-cs"/>
              </a:rPr>
              <a:t> sur</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s-ES" sz="2000" b="0" i="0" u="none" strike="noStrike" kern="1200" cap="none" spc="0" normalizeH="0" baseline="0" noProof="0" dirty="0">
              <a:ln>
                <a:noFill/>
              </a:ln>
              <a:gradFill>
                <a:gsLst>
                  <a:gs pos="0">
                    <a:srgbClr val="E94E1B"/>
                  </a:gs>
                  <a:gs pos="100000">
                    <a:srgbClr val="F9B233"/>
                  </a:gs>
                </a:gsLst>
                <a:lin ang="1200000" scaled="0"/>
              </a:gradFill>
              <a:effectLst/>
              <a:uLnTx/>
              <a:uFillTx/>
              <a:latin typeface="Montserrat" pitchFamily="2" charset="0"/>
              <a:ea typeface="+mj-ea"/>
              <a:cs typeface="+mj-cs"/>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2000" b="1" i="0" u="none" strike="noStrike" kern="1200" cap="none" spc="0" normalizeH="0" baseline="0" noProof="0" dirty="0">
                <a:ln>
                  <a:noFill/>
                </a:ln>
                <a:gradFill>
                  <a:gsLst>
                    <a:gs pos="0">
                      <a:srgbClr val="E94E1B"/>
                    </a:gs>
                    <a:gs pos="100000">
                      <a:srgbClr val="F9B233"/>
                    </a:gs>
                  </a:gsLst>
                  <a:lin ang="1200000" scaled="0"/>
                </a:gradFill>
                <a:effectLst/>
                <a:uLnTx/>
                <a:uFillTx/>
                <a:latin typeface="Montserrat" pitchFamily="2" charset="0"/>
                <a:ea typeface="+mj-ea"/>
                <a:cs typeface="+mj-cs"/>
                <a:hlinkClick r:id="rId3"/>
              </a:rPr>
              <a:t>www.haqaa3.obreal.org</a:t>
            </a:r>
            <a:r>
              <a:rPr kumimoji="0" lang="es-ES" sz="2000" b="1" i="0" u="none" strike="noStrike" kern="1200" cap="none" spc="0" normalizeH="0" baseline="0" noProof="0" dirty="0">
                <a:ln>
                  <a:noFill/>
                </a:ln>
                <a:gradFill>
                  <a:gsLst>
                    <a:gs pos="0">
                      <a:srgbClr val="E94E1B"/>
                    </a:gs>
                    <a:gs pos="100000">
                      <a:srgbClr val="F9B233"/>
                    </a:gs>
                  </a:gsLst>
                  <a:lin ang="1200000" scaled="0"/>
                </a:gradFill>
                <a:effectLst/>
                <a:uLnTx/>
                <a:uFillTx/>
                <a:latin typeface="Montserrat" pitchFamily="2" charset="0"/>
                <a:ea typeface="+mj-ea"/>
                <a:cs typeface="+mj-cs"/>
              </a:rPr>
              <a:t> </a:t>
            </a:r>
          </a:p>
        </p:txBody>
      </p:sp>
      <p:sp>
        <p:nvSpPr>
          <p:cNvPr id="4" name="Título 1">
            <a:extLst>
              <a:ext uri="{FF2B5EF4-FFF2-40B4-BE49-F238E27FC236}">
                <a16:creationId xmlns:a16="http://schemas.microsoft.com/office/drawing/2014/main" xmlns="" id="{E84B1BB1-EB7A-CF28-90D4-CE5D2291C170}"/>
              </a:ext>
            </a:extLst>
          </p:cNvPr>
          <p:cNvSpPr txBox="1">
            <a:spLocks/>
          </p:cNvSpPr>
          <p:nvPr/>
        </p:nvSpPr>
        <p:spPr>
          <a:xfrm>
            <a:off x="4354286" y="2952673"/>
            <a:ext cx="7130144" cy="1417942"/>
          </a:xfrm>
          <a:prstGeom prst="rect">
            <a:avLst/>
          </a:prstGeom>
        </p:spPr>
        <p:txBody>
          <a:bodyPr anchor="ctr">
            <a:normAutofit/>
          </a:bodyPr>
          <a:lstStyle>
            <a:lvl1pPr algn="ctr" defTabSz="914400" rtl="0" eaLnBrk="1" latinLnBrk="0" hangingPunct="1">
              <a:lnSpc>
                <a:spcPct val="90000"/>
              </a:lnSpc>
              <a:spcBef>
                <a:spcPct val="0"/>
              </a:spcBef>
              <a:buNone/>
              <a:defRPr lang="en-GB" sz="6600" b="1" kern="1200" dirty="0">
                <a:gradFill>
                  <a:gsLst>
                    <a:gs pos="0">
                      <a:srgbClr val="E94E1B"/>
                    </a:gs>
                    <a:gs pos="100000">
                      <a:srgbClr val="F9B233"/>
                    </a:gs>
                  </a:gsLst>
                  <a:lin ang="1200000" scaled="0"/>
                </a:gradFill>
                <a:latin typeface="Montserrat"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s-ES" sz="2000" b="1" i="0" u="none" strike="noStrike" kern="1200" cap="none" spc="0" normalizeH="0" baseline="0" noProof="0" dirty="0">
              <a:ln>
                <a:noFill/>
              </a:ln>
              <a:gradFill>
                <a:gsLst>
                  <a:gs pos="0">
                    <a:srgbClr val="E94E1B"/>
                  </a:gs>
                  <a:gs pos="100000">
                    <a:srgbClr val="F9B233"/>
                  </a:gs>
                </a:gsLst>
                <a:lin ang="1200000" scaled="0"/>
              </a:gradFill>
              <a:effectLst/>
              <a:uLnTx/>
              <a:uFillTx/>
              <a:latin typeface="Montserrat" pitchFamily="2" charset="0"/>
              <a:ea typeface="+mj-ea"/>
              <a:cs typeface="+mj-cs"/>
            </a:endParaRPr>
          </a:p>
        </p:txBody>
      </p:sp>
    </p:spTree>
    <p:extLst>
      <p:ext uri="{BB962C8B-B14F-4D97-AF65-F5344CB8AC3E}">
        <p14:creationId xmlns:p14="http://schemas.microsoft.com/office/powerpoint/2010/main" val="12875349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00025" y="2286000"/>
            <a:ext cx="11830050" cy="1000274"/>
          </a:xfrm>
          <a:prstGeom prst="rect">
            <a:avLst/>
          </a:prstGeom>
          <a:noFill/>
        </p:spPr>
        <p:txBody>
          <a:bodyPr wrap="square" rtlCol="0">
            <a:spAutoFit/>
          </a:bodyPr>
          <a:lstStyle/>
          <a:p>
            <a:pPr algn="just"/>
            <a:r>
              <a:rPr lang="fr-FR" sz="5900" b="1" dirty="0" smtClean="0">
                <a:latin typeface="Tahoma" panose="020B0604030504040204" pitchFamily="34" charset="0"/>
                <a:ea typeface="Tahoma" panose="020B0604030504040204" pitchFamily="34" charset="0"/>
                <a:cs typeface="Tahoma" panose="020B0604030504040204" pitchFamily="34" charset="0"/>
              </a:rPr>
              <a:t>1. Environnement des Clusters</a:t>
            </a:r>
            <a:endParaRPr lang="fr-FR" sz="59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001130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8">
            <a:extLst>
              <a:ext uri="{FF2B5EF4-FFF2-40B4-BE49-F238E27FC236}">
                <a16:creationId xmlns:a16="http://schemas.microsoft.com/office/drawing/2014/main" xmlns="" id="{D59488AC-B3E9-8D13-4B74-BA3E45BC4E5D}"/>
              </a:ext>
            </a:extLst>
          </p:cNvPr>
          <p:cNvSpPr txBox="1"/>
          <p:nvPr/>
        </p:nvSpPr>
        <p:spPr>
          <a:xfrm>
            <a:off x="270456" y="1019943"/>
            <a:ext cx="11706896" cy="5863144"/>
          </a:xfrm>
          <a:prstGeom prst="rect">
            <a:avLst/>
          </a:prstGeom>
          <a:noFill/>
        </p:spPr>
        <p:txBody>
          <a:bodyPr wrap="square">
            <a:spAutoFit/>
          </a:bodyPr>
          <a:lstStyle/>
          <a:p>
            <a:pPr marL="285750" lvl="0" indent="-285750" algn="just">
              <a:buFont typeface="Arial" panose="020B0604020202020204" pitchFamily="34" charset="0"/>
              <a:buChar char="•"/>
              <a:defRPr/>
            </a:pPr>
            <a:r>
              <a:rPr kumimoji="0" lang="fr-FR" sz="1500" b="1"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Environnement du Cluster</a:t>
            </a:r>
            <a:r>
              <a:rPr lang="fr-FR" sz="15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 francophone (</a:t>
            </a:r>
            <a:r>
              <a:rPr lang="fr-FR" sz="1500" dirty="0">
                <a:solidFill>
                  <a:prstClr val="black"/>
                </a:solidFill>
                <a:latin typeface="Tahoma" panose="020B0604030504040204" pitchFamily="34" charset="0"/>
                <a:ea typeface="Tahoma" panose="020B0604030504040204" pitchFamily="34" charset="0"/>
                <a:cs typeface="Tahoma" panose="020B0604030504040204" pitchFamily="34" charset="0"/>
              </a:rPr>
              <a:t>Benin, Burkina Faso, Cap Vert, Côte d’Ivoire, Gambie, Ghana, Guinée, </a:t>
            </a:r>
            <a:r>
              <a:rPr lang="fr-FR" sz="1500" dirty="0" err="1">
                <a:solidFill>
                  <a:prstClr val="black"/>
                </a:solidFill>
                <a:latin typeface="Tahoma" panose="020B0604030504040204" pitchFamily="34" charset="0"/>
                <a:ea typeface="Tahoma" panose="020B0604030504040204" pitchFamily="34" charset="0"/>
                <a:cs typeface="Tahoma" panose="020B0604030504040204" pitchFamily="34" charset="0"/>
              </a:rPr>
              <a:t>Guinnée</a:t>
            </a:r>
            <a:r>
              <a:rPr lang="fr-FR" sz="1500" dirty="0">
                <a:solidFill>
                  <a:prstClr val="black"/>
                </a:solidFill>
                <a:latin typeface="Tahoma" panose="020B0604030504040204" pitchFamily="34" charset="0"/>
                <a:ea typeface="Tahoma" panose="020B0604030504040204" pitchFamily="34" charset="0"/>
                <a:cs typeface="Tahoma" panose="020B0604030504040204" pitchFamily="34" charset="0"/>
              </a:rPr>
              <a:t> Bissau, Libéria, Mali, Niger, Nigéria, </a:t>
            </a:r>
            <a:r>
              <a:rPr lang="fr-FR" sz="1500" b="1" dirty="0" smtClean="0">
                <a:solidFill>
                  <a:srgbClr val="0070C0"/>
                </a:solidFill>
                <a:latin typeface="Tahoma" panose="020B0604030504040204" pitchFamily="34" charset="0"/>
                <a:ea typeface="Tahoma" panose="020B0604030504040204" pitchFamily="34" charset="0"/>
                <a:cs typeface="Tahoma" panose="020B0604030504040204" pitchFamily="34" charset="0"/>
              </a:rPr>
              <a:t>Sénégal, </a:t>
            </a:r>
            <a:r>
              <a:rPr lang="fr-FR" sz="1500" dirty="0">
                <a:solidFill>
                  <a:prstClr val="black"/>
                </a:solidFill>
                <a:latin typeface="Tahoma" panose="020B0604030504040204" pitchFamily="34" charset="0"/>
                <a:ea typeface="Tahoma" panose="020B0604030504040204" pitchFamily="34" charset="0"/>
                <a:cs typeface="Tahoma" panose="020B0604030504040204" pitchFamily="34" charset="0"/>
              </a:rPr>
              <a:t>Siéra Leone, Togo; </a:t>
            </a:r>
            <a:r>
              <a:rPr lang="fr-FR" sz="1500" dirty="0" smtClean="0">
                <a:latin typeface="Tahoma" panose="020B0604030504040204" pitchFamily="34" charset="0"/>
                <a:ea typeface="Tahoma" panose="020B0604030504040204" pitchFamily="34" charset="0"/>
                <a:cs typeface="Tahoma" panose="020B0604030504040204" pitchFamily="34" charset="0"/>
              </a:rPr>
              <a:t>Burundi, </a:t>
            </a:r>
            <a:r>
              <a:rPr lang="fr-FR" sz="1500" b="1" dirty="0" smtClean="0">
                <a:solidFill>
                  <a:srgbClr val="0070C0"/>
                </a:solidFill>
                <a:latin typeface="Tahoma" panose="020B0604030504040204" pitchFamily="34" charset="0"/>
                <a:ea typeface="Tahoma" panose="020B0604030504040204" pitchFamily="34" charset="0"/>
                <a:cs typeface="Tahoma" panose="020B0604030504040204" pitchFamily="34" charset="0"/>
              </a:rPr>
              <a:t>Cameroun, </a:t>
            </a:r>
            <a:r>
              <a:rPr lang="fr-FR" sz="1500" dirty="0" smtClean="0">
                <a:latin typeface="Tahoma" panose="020B0604030504040204" pitchFamily="34" charset="0"/>
                <a:ea typeface="Tahoma" panose="020B0604030504040204" pitchFamily="34" charset="0"/>
                <a:cs typeface="Tahoma" panose="020B0604030504040204" pitchFamily="34" charset="0"/>
              </a:rPr>
              <a:t>République centrafricaine, Tchad, Guinée équatoriale, Gabon, République du Congo,</a:t>
            </a:r>
            <a:r>
              <a:rPr lang="fr-FR" sz="15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fr-FR" sz="1500" dirty="0" smtClean="0">
                <a:solidFill>
                  <a:prstClr val="black"/>
                </a:solidFill>
                <a:latin typeface="Tahoma" panose="020B0604030504040204" pitchFamily="34" charset="0"/>
                <a:ea typeface="Tahoma" panose="020B0604030504040204" pitchFamily="34" charset="0"/>
                <a:cs typeface="Tahoma" panose="020B0604030504040204" pitchFamily="34" charset="0"/>
              </a:rPr>
              <a:t>Sao Tomé et Principe</a:t>
            </a:r>
            <a:r>
              <a:rPr lang="fr-FR" sz="15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 </a:t>
            </a:r>
          </a:p>
          <a:p>
            <a:pPr lvl="0" algn="just">
              <a:defRPr/>
            </a:pPr>
            <a:r>
              <a:rPr lang="fr-FR" sz="15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1. Afrique de l’Ouest francophone</a:t>
            </a: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500" dirty="0" smtClean="0">
                <a:solidFill>
                  <a:prstClr val="black"/>
                </a:solidFill>
                <a:latin typeface="Tahoma" panose="020B0604030504040204" pitchFamily="34" charset="0"/>
                <a:ea typeface="Tahoma" panose="020B0604030504040204" pitchFamily="34" charset="0"/>
                <a:cs typeface="Tahoma" panose="020B0604030504040204" pitchFamily="34" charset="0"/>
              </a:rPr>
              <a:t>Tous les pays de l’Afrique de l’Ouest francophone </a:t>
            </a:r>
            <a:r>
              <a:rPr kumimoji="0" lang="fr-FR" sz="15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utilisent </a:t>
            </a:r>
            <a:r>
              <a:rPr kumimoji="0" lang="fr-FR" sz="15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le système Licence-Master-Doctorat (LMD) ou </a:t>
            </a:r>
            <a:r>
              <a:rPr kumimoji="0" lang="fr-FR" sz="15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Bachelor</a:t>
            </a:r>
            <a:r>
              <a:rPr kumimoji="0" lang="fr-FR" sz="15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-Master-PhD avec des pratiques </a:t>
            </a:r>
            <a:r>
              <a:rPr kumimoji="0" lang="fr-FR" sz="15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différentes;</a:t>
            </a: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fr-FR" sz="15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Adhésion</a:t>
            </a:r>
            <a:r>
              <a:rPr kumimoji="0" lang="fr-FR" sz="1500" b="0" i="0" u="none" strike="noStrike" kern="1200" cap="none" spc="0" normalizeH="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des pays de l’espace </a:t>
            </a:r>
            <a:r>
              <a:rPr lang="fr-FR" sz="1500" dirty="0" smtClean="0">
                <a:solidFill>
                  <a:prstClr val="black"/>
                </a:solidFill>
                <a:latin typeface="Tahoma" panose="020B0604030504040204" pitchFamily="34" charset="0"/>
                <a:ea typeface="Tahoma" panose="020B0604030504040204" pitchFamily="34" charset="0"/>
                <a:cs typeface="Tahoma" panose="020B0604030504040204" pitchFamily="34" charset="0"/>
              </a:rPr>
              <a:t>francophone au </a:t>
            </a:r>
            <a:r>
              <a:rPr kumimoji="0" lang="fr-FR" sz="15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CAMES </a:t>
            </a:r>
            <a:r>
              <a:rPr kumimoji="0" lang="fr-FR" sz="15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(Conseil Africain et Malgache pour l'Enseignement Supérieur) et au Réseau d'Excellence de l'Enseignement Supérieur en Afrique de l'Ouest (REESAO), ce qui leur permet d'harmoniser </a:t>
            </a:r>
            <a:r>
              <a:rPr kumimoji="0" lang="fr-FR" sz="15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les </a:t>
            </a:r>
            <a:r>
              <a:rPr kumimoji="0" lang="fr-FR" sz="1500" b="0" i="0" u="none" strike="noStrike" kern="1200" cap="none" spc="0" normalizeH="0" baseline="0" noProof="0" dirty="0" err="1"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partiques</a:t>
            </a:r>
            <a:r>
              <a:rPr kumimoji="0" lang="fr-FR" sz="15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du </a:t>
            </a:r>
            <a:r>
              <a:rPr kumimoji="0" lang="fr-FR" sz="15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système LMD.</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5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fr-FR" sz="15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Avec l'aide du REESAO, la durée du semestre est fixée en heures. Une unité d'enseignement (UE) est évaluée en </a:t>
            </a:r>
            <a:r>
              <a:rPr kumimoji="0" lang="fr-FR" sz="15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crédits avec:</a:t>
            </a: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fr-FR" sz="1500" b="1"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un </a:t>
            </a:r>
            <a:r>
              <a:rPr kumimoji="0" lang="fr-FR" sz="15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crédit varie de 20 à 25 </a:t>
            </a:r>
            <a:r>
              <a:rPr kumimoji="0" lang="fr-FR" sz="1500" b="1"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heures</a:t>
            </a:r>
            <a:r>
              <a:rPr kumimoji="0" lang="fr-FR" sz="15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t>
            </a:r>
            <a:endParaRPr kumimoji="0" lang="fr-FR" sz="15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lvl="1" algn="just">
              <a:defRPr/>
            </a:pPr>
            <a:r>
              <a:rPr kumimoji="0" lang="fr-FR" sz="15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fr-FR" sz="15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la </a:t>
            </a:r>
            <a:r>
              <a:rPr kumimoji="0" lang="fr-FR" sz="15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Licence est égale à six semestres et correspond à 180 crédits,</a:t>
            </a:r>
          </a:p>
          <a:p>
            <a:pPr marL="742950" lvl="1" indent="-285750" algn="just">
              <a:buFontTx/>
              <a:buChar char="-"/>
              <a:defRPr/>
            </a:pPr>
            <a:r>
              <a:rPr kumimoji="0" lang="fr-FR" sz="15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le </a:t>
            </a:r>
            <a:r>
              <a:rPr kumimoji="0" lang="fr-FR" sz="15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Master est égal à quatre semestres et correspond à 120 </a:t>
            </a:r>
            <a:r>
              <a:rPr kumimoji="0" lang="fr-FR" sz="15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crédits,</a:t>
            </a:r>
          </a:p>
          <a:p>
            <a:pPr marL="742950" lvl="1" indent="-285750" algn="just">
              <a:buFontTx/>
              <a:buChar char="-"/>
              <a:defRPr/>
            </a:pPr>
            <a:r>
              <a:rPr kumimoji="0" lang="fr-FR" sz="15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le </a:t>
            </a:r>
            <a:r>
              <a:rPr kumimoji="0" lang="fr-FR" sz="15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doctorat est égal à six semestres et correspond à 180 crédits</a:t>
            </a:r>
            <a:r>
              <a:rPr kumimoji="0" lang="fr-FR" sz="15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t>
            </a:r>
          </a:p>
          <a:p>
            <a:pPr lvl="1" algn="just">
              <a:defRPr/>
            </a:pPr>
            <a:endParaRPr kumimoji="0" lang="fr-FR" sz="15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algn="just">
              <a:defRPr/>
            </a:pPr>
            <a:r>
              <a:rPr lang="fr-FR" sz="1500" b="1" dirty="0">
                <a:solidFill>
                  <a:prstClr val="black"/>
                </a:solidFill>
                <a:latin typeface="Tahoma" panose="020B0604030504040204" pitchFamily="34" charset="0"/>
                <a:ea typeface="Tahoma" panose="020B0604030504040204" pitchFamily="34" charset="0"/>
                <a:cs typeface="Tahoma" panose="020B0604030504040204" pitchFamily="34" charset="0"/>
              </a:rPr>
              <a:t>2 </a:t>
            </a:r>
            <a:r>
              <a:rPr lang="fr-FR" sz="15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Afrique Centrale francophone</a:t>
            </a:r>
          </a:p>
          <a:p>
            <a:pPr marL="285750" lvl="0" indent="-285750" algn="just">
              <a:buFont typeface="Wingdings" panose="05000000000000000000" pitchFamily="2" charset="2"/>
              <a:buChar char="q"/>
              <a:defRPr/>
            </a:pPr>
            <a:r>
              <a:rPr lang="fr-FR" sz="1500" dirty="0" smtClean="0">
                <a:solidFill>
                  <a:prstClr val="black"/>
                </a:solidFill>
                <a:latin typeface="Tahoma" panose="020B0604030504040204" pitchFamily="34" charset="0"/>
                <a:ea typeface="Tahoma" panose="020B0604030504040204" pitchFamily="34" charset="0"/>
                <a:cs typeface="Tahoma" panose="020B0604030504040204" pitchFamily="34" charset="0"/>
              </a:rPr>
              <a:t>A l’exception de Sao Tomé et Principe, tous les </a:t>
            </a:r>
            <a:r>
              <a:rPr lang="fr-FR" sz="1500" dirty="0">
                <a:solidFill>
                  <a:prstClr val="black"/>
                </a:solidFill>
                <a:latin typeface="Tahoma" panose="020B0604030504040204" pitchFamily="34" charset="0"/>
                <a:ea typeface="Tahoma" panose="020B0604030504040204" pitchFamily="34" charset="0"/>
                <a:cs typeface="Tahoma" panose="020B0604030504040204" pitchFamily="34" charset="0"/>
              </a:rPr>
              <a:t>pays de </a:t>
            </a:r>
            <a:r>
              <a:rPr lang="fr-FR" sz="1500" dirty="0" smtClean="0">
                <a:solidFill>
                  <a:prstClr val="black"/>
                </a:solidFill>
                <a:latin typeface="Tahoma" panose="020B0604030504040204" pitchFamily="34" charset="0"/>
                <a:ea typeface="Tahoma" panose="020B0604030504040204" pitchFamily="34" charset="0"/>
                <a:cs typeface="Tahoma" panose="020B0604030504040204" pitchFamily="34" charset="0"/>
              </a:rPr>
              <a:t>cet espace sont membre du CAMES</a:t>
            </a:r>
          </a:p>
          <a:p>
            <a:pPr marL="342900" lvl="0" indent="-342900" algn="just">
              <a:buFont typeface="Wingdings" panose="05000000000000000000" pitchFamily="2" charset="2"/>
              <a:buChar char="q"/>
              <a:defRPr/>
            </a:pPr>
            <a:r>
              <a:rPr lang="fr-FR" sz="1500" dirty="0">
                <a:solidFill>
                  <a:prstClr val="black"/>
                </a:solidFill>
                <a:latin typeface="Tahoma" panose="020B0604030504040204" pitchFamily="34" charset="0"/>
                <a:ea typeface="Tahoma" panose="020B0604030504040204" pitchFamily="34" charset="0"/>
                <a:cs typeface="Tahoma" panose="020B0604030504040204" pitchFamily="34" charset="0"/>
              </a:rPr>
              <a:t>Avec l'aide </a:t>
            </a:r>
            <a:r>
              <a:rPr lang="fr-FR" sz="1500" dirty="0" smtClean="0">
                <a:solidFill>
                  <a:prstClr val="black"/>
                </a:solidFill>
                <a:latin typeface="Tahoma" panose="020B0604030504040204" pitchFamily="34" charset="0"/>
                <a:ea typeface="Tahoma" panose="020B0604030504040204" pitchFamily="34" charset="0"/>
                <a:cs typeface="Tahoma" panose="020B0604030504040204" pitchFamily="34" charset="0"/>
              </a:rPr>
              <a:t>de la CEMAC, tous </a:t>
            </a:r>
            <a:r>
              <a:rPr lang="fr-FR" sz="1500" dirty="0">
                <a:solidFill>
                  <a:prstClr val="black"/>
                </a:solidFill>
                <a:latin typeface="Tahoma" panose="020B0604030504040204" pitchFamily="34" charset="0"/>
                <a:ea typeface="Tahoma" panose="020B0604030504040204" pitchFamily="34" charset="0"/>
                <a:cs typeface="Tahoma" panose="020B0604030504040204" pitchFamily="34" charset="0"/>
              </a:rPr>
              <a:t>les pays </a:t>
            </a:r>
            <a:r>
              <a:rPr lang="fr-FR" sz="1500" dirty="0" smtClean="0">
                <a:solidFill>
                  <a:prstClr val="black"/>
                </a:solidFill>
                <a:latin typeface="Tahoma" panose="020B0604030504040204" pitchFamily="34" charset="0"/>
                <a:ea typeface="Tahoma" panose="020B0604030504040204" pitchFamily="34" charset="0"/>
                <a:cs typeface="Tahoma" panose="020B0604030504040204" pitchFamily="34" charset="0"/>
              </a:rPr>
              <a:t>de l’Afrique centrale, </a:t>
            </a:r>
            <a:r>
              <a:rPr lang="fr-FR" sz="1500" b="1" dirty="0" smtClean="0">
                <a:solidFill>
                  <a:srgbClr val="0070C0"/>
                </a:solidFill>
                <a:latin typeface="Tahoma" panose="020B0604030504040204" pitchFamily="34" charset="0"/>
                <a:ea typeface="Tahoma" panose="020B0604030504040204" pitchFamily="34" charset="0"/>
                <a:cs typeface="Tahoma" panose="020B0604030504040204" pitchFamily="34" charset="0"/>
              </a:rPr>
              <a:t>à l’exception de </a:t>
            </a:r>
            <a:r>
              <a:rPr lang="fr-FR" sz="1500" b="1" dirty="0">
                <a:solidFill>
                  <a:srgbClr val="0070C0"/>
                </a:solidFill>
                <a:latin typeface="Tahoma" panose="020B0604030504040204" pitchFamily="34" charset="0"/>
                <a:ea typeface="Tahoma" panose="020B0604030504040204" pitchFamily="34" charset="0"/>
                <a:cs typeface="Tahoma" panose="020B0604030504040204" pitchFamily="34" charset="0"/>
              </a:rPr>
              <a:t>Sao Tomé et Principe </a:t>
            </a:r>
            <a:r>
              <a:rPr lang="fr-FR" sz="1500" b="1" dirty="0" smtClean="0">
                <a:solidFill>
                  <a:srgbClr val="0070C0"/>
                </a:solidFill>
                <a:latin typeface="Tahoma" panose="020B0604030504040204" pitchFamily="34" charset="0"/>
                <a:ea typeface="Tahoma" panose="020B0604030504040204" pitchFamily="34" charset="0"/>
                <a:cs typeface="Tahoma" panose="020B0604030504040204" pitchFamily="34" charset="0"/>
              </a:rPr>
              <a:t>et du Burundi</a:t>
            </a:r>
            <a:r>
              <a:rPr lang="fr-FR" sz="1500" dirty="0" smtClean="0">
                <a:solidFill>
                  <a:prstClr val="black"/>
                </a:solidFill>
                <a:latin typeface="Tahoma" panose="020B0604030504040204" pitchFamily="34" charset="0"/>
                <a:ea typeface="Tahoma" panose="020B0604030504040204" pitchFamily="34" charset="0"/>
                <a:cs typeface="Tahoma" panose="020B0604030504040204" pitchFamily="34" charset="0"/>
              </a:rPr>
              <a:t>, utilisent </a:t>
            </a:r>
            <a:r>
              <a:rPr lang="fr-FR" sz="1500" dirty="0">
                <a:solidFill>
                  <a:prstClr val="black"/>
                </a:solidFill>
                <a:latin typeface="Tahoma" panose="020B0604030504040204" pitchFamily="34" charset="0"/>
                <a:ea typeface="Tahoma" panose="020B0604030504040204" pitchFamily="34" charset="0"/>
                <a:cs typeface="Tahoma" panose="020B0604030504040204" pitchFamily="34" charset="0"/>
              </a:rPr>
              <a:t>le système Licence-Master-Doctorat (LMD) ou </a:t>
            </a:r>
            <a:r>
              <a:rPr lang="fr-FR" sz="1500" dirty="0" err="1">
                <a:solidFill>
                  <a:prstClr val="black"/>
                </a:solidFill>
                <a:latin typeface="Tahoma" panose="020B0604030504040204" pitchFamily="34" charset="0"/>
                <a:ea typeface="Tahoma" panose="020B0604030504040204" pitchFamily="34" charset="0"/>
                <a:cs typeface="Tahoma" panose="020B0604030504040204" pitchFamily="34" charset="0"/>
              </a:rPr>
              <a:t>Bachelor</a:t>
            </a:r>
            <a:r>
              <a:rPr lang="fr-FR" sz="1500" dirty="0">
                <a:solidFill>
                  <a:prstClr val="black"/>
                </a:solidFill>
                <a:latin typeface="Tahoma" panose="020B0604030504040204" pitchFamily="34" charset="0"/>
                <a:ea typeface="Tahoma" panose="020B0604030504040204" pitchFamily="34" charset="0"/>
                <a:cs typeface="Tahoma" panose="020B0604030504040204" pitchFamily="34" charset="0"/>
              </a:rPr>
              <a:t>-Master-</a:t>
            </a:r>
            <a:r>
              <a:rPr lang="fr-FR" sz="1500" dirty="0" err="1">
                <a:solidFill>
                  <a:prstClr val="black"/>
                </a:solidFill>
                <a:latin typeface="Tahoma" panose="020B0604030504040204" pitchFamily="34" charset="0"/>
                <a:ea typeface="Tahoma" panose="020B0604030504040204" pitchFamily="34" charset="0"/>
                <a:cs typeface="Tahoma" panose="020B0604030504040204" pitchFamily="34" charset="0"/>
              </a:rPr>
              <a:t>PhD</a:t>
            </a:r>
            <a:r>
              <a:rPr lang="fr-FR" sz="1500" dirty="0">
                <a:solidFill>
                  <a:prstClr val="black"/>
                </a:solidFill>
                <a:latin typeface="Tahoma" panose="020B0604030504040204" pitchFamily="34" charset="0"/>
                <a:ea typeface="Tahoma" panose="020B0604030504040204" pitchFamily="34" charset="0"/>
                <a:cs typeface="Tahoma" panose="020B0604030504040204" pitchFamily="34" charset="0"/>
              </a:rPr>
              <a:t> avec des pratiques différentes</a:t>
            </a:r>
          </a:p>
          <a:p>
            <a:pPr marL="342900" lvl="0" indent="-342900" algn="just">
              <a:buFont typeface="Wingdings" panose="05000000000000000000" pitchFamily="2" charset="2"/>
              <a:buChar char="v"/>
              <a:defRPr/>
            </a:pPr>
            <a:r>
              <a:rPr lang="fr-FR" sz="1500" b="1" dirty="0">
                <a:solidFill>
                  <a:prstClr val="black"/>
                </a:solidFill>
                <a:latin typeface="Tahoma" panose="020B0604030504040204" pitchFamily="34" charset="0"/>
                <a:ea typeface="Tahoma" panose="020B0604030504040204" pitchFamily="34" charset="0"/>
                <a:cs typeface="Tahoma" panose="020B0604030504040204" pitchFamily="34" charset="0"/>
              </a:rPr>
              <a:t>un crédit varie de 20 à 25 heures</a:t>
            </a:r>
            <a:r>
              <a:rPr lang="fr-FR" sz="15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lvl="1" algn="just">
              <a:defRPr/>
            </a:pPr>
            <a:r>
              <a:rPr lang="fr-FR" sz="15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fr-FR" sz="1500" dirty="0" smtClean="0">
                <a:solidFill>
                  <a:prstClr val="black"/>
                </a:solidFill>
                <a:latin typeface="Tahoma" panose="020B0604030504040204" pitchFamily="34" charset="0"/>
                <a:ea typeface="Tahoma" panose="020B0604030504040204" pitchFamily="34" charset="0"/>
                <a:cs typeface="Tahoma" panose="020B0604030504040204" pitchFamily="34" charset="0"/>
              </a:rPr>
              <a:t>   la </a:t>
            </a:r>
            <a:r>
              <a:rPr lang="fr-FR" sz="1500" dirty="0">
                <a:solidFill>
                  <a:prstClr val="black"/>
                </a:solidFill>
                <a:latin typeface="Tahoma" panose="020B0604030504040204" pitchFamily="34" charset="0"/>
                <a:ea typeface="Tahoma" panose="020B0604030504040204" pitchFamily="34" charset="0"/>
                <a:cs typeface="Tahoma" panose="020B0604030504040204" pitchFamily="34" charset="0"/>
              </a:rPr>
              <a:t>Licence est égale à six semestres et correspond à 180 </a:t>
            </a:r>
            <a:r>
              <a:rPr lang="fr-FR" sz="1500" dirty="0" smtClean="0">
                <a:solidFill>
                  <a:prstClr val="black"/>
                </a:solidFill>
                <a:latin typeface="Tahoma" panose="020B0604030504040204" pitchFamily="34" charset="0"/>
                <a:ea typeface="Tahoma" panose="020B0604030504040204" pitchFamily="34" charset="0"/>
                <a:cs typeface="Tahoma" panose="020B0604030504040204" pitchFamily="34" charset="0"/>
              </a:rPr>
              <a:t>crédits ou à 240 crédits,</a:t>
            </a:r>
            <a:endParaRPr lang="fr-FR" sz="15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742950" lvl="1" indent="-285750" algn="just">
              <a:buFontTx/>
              <a:buChar char="-"/>
              <a:defRPr/>
            </a:pPr>
            <a:r>
              <a:rPr lang="fr-FR" sz="1500" dirty="0" smtClean="0">
                <a:solidFill>
                  <a:prstClr val="black"/>
                </a:solidFill>
                <a:latin typeface="Tahoma" panose="020B0604030504040204" pitchFamily="34" charset="0"/>
                <a:ea typeface="Tahoma" panose="020B0604030504040204" pitchFamily="34" charset="0"/>
                <a:cs typeface="Tahoma" panose="020B0604030504040204" pitchFamily="34" charset="0"/>
              </a:rPr>
              <a:t>le </a:t>
            </a:r>
            <a:r>
              <a:rPr lang="fr-FR" sz="1500" dirty="0">
                <a:solidFill>
                  <a:prstClr val="black"/>
                </a:solidFill>
                <a:latin typeface="Tahoma" panose="020B0604030504040204" pitchFamily="34" charset="0"/>
                <a:ea typeface="Tahoma" panose="020B0604030504040204" pitchFamily="34" charset="0"/>
                <a:cs typeface="Tahoma" panose="020B0604030504040204" pitchFamily="34" charset="0"/>
              </a:rPr>
              <a:t>Master est égal à quatre semestres et correspond à 120 </a:t>
            </a:r>
            <a:r>
              <a:rPr lang="fr-FR" sz="1500" dirty="0" smtClean="0">
                <a:solidFill>
                  <a:prstClr val="black"/>
                </a:solidFill>
                <a:latin typeface="Tahoma" panose="020B0604030504040204" pitchFamily="34" charset="0"/>
                <a:ea typeface="Tahoma" panose="020B0604030504040204" pitchFamily="34" charset="0"/>
                <a:cs typeface="Tahoma" panose="020B0604030504040204" pitchFamily="34" charset="0"/>
              </a:rPr>
              <a:t>crédits,</a:t>
            </a:r>
          </a:p>
          <a:p>
            <a:pPr marL="742950" lvl="1" indent="-285750" algn="just">
              <a:buFontTx/>
              <a:buChar char="-"/>
              <a:defRPr/>
            </a:pPr>
            <a:r>
              <a:rPr lang="fr-FR" sz="1500" dirty="0" smtClean="0">
                <a:solidFill>
                  <a:prstClr val="black"/>
                </a:solidFill>
                <a:latin typeface="Tahoma" panose="020B0604030504040204" pitchFamily="34" charset="0"/>
                <a:ea typeface="Tahoma" panose="020B0604030504040204" pitchFamily="34" charset="0"/>
                <a:cs typeface="Tahoma" panose="020B0604030504040204" pitchFamily="34" charset="0"/>
              </a:rPr>
              <a:t>le </a:t>
            </a:r>
            <a:r>
              <a:rPr lang="fr-FR" sz="1500" dirty="0">
                <a:solidFill>
                  <a:prstClr val="black"/>
                </a:solidFill>
                <a:latin typeface="Tahoma" panose="020B0604030504040204" pitchFamily="34" charset="0"/>
                <a:ea typeface="Tahoma" panose="020B0604030504040204" pitchFamily="34" charset="0"/>
                <a:cs typeface="Tahoma" panose="020B0604030504040204" pitchFamily="34" charset="0"/>
              </a:rPr>
              <a:t>doctorat est égal à six semestres et correspond à 180 </a:t>
            </a:r>
            <a:r>
              <a:rPr lang="fr-FR" sz="1500" dirty="0" smtClean="0">
                <a:solidFill>
                  <a:prstClr val="black"/>
                </a:solidFill>
                <a:latin typeface="Tahoma" panose="020B0604030504040204" pitchFamily="34" charset="0"/>
                <a:ea typeface="Tahoma" panose="020B0604030504040204" pitchFamily="34" charset="0"/>
                <a:cs typeface="Tahoma" panose="020B0604030504040204" pitchFamily="34" charset="0"/>
              </a:rPr>
              <a:t>crédits;</a:t>
            </a:r>
          </a:p>
          <a:p>
            <a:pPr marL="742950" lvl="1" indent="-285750" algn="just">
              <a:buFontTx/>
              <a:buChar char="-"/>
              <a:defRPr/>
            </a:pPr>
            <a:endParaRPr lang="fr-FR" sz="15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5" name="Rectángulo 2">
            <a:extLst>
              <a:ext uri="{FF2B5EF4-FFF2-40B4-BE49-F238E27FC236}">
                <a16:creationId xmlns:a16="http://schemas.microsoft.com/office/drawing/2014/main" xmlns="" id="{FD401D7F-72EF-28A8-3E85-528BA4014CA5}"/>
              </a:ext>
            </a:extLst>
          </p:cNvPr>
          <p:cNvSpPr/>
          <p:nvPr/>
        </p:nvSpPr>
        <p:spPr>
          <a:xfrm>
            <a:off x="428625" y="157161"/>
            <a:ext cx="11548727" cy="862781"/>
          </a:xfrm>
          <a:prstGeom prst="rect">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30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Afrique</a:t>
            </a:r>
            <a:r>
              <a:rPr kumimoji="0" lang="es-ES" sz="3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lang="fr-FR" sz="30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occidentale française&amp; Maroc</a:t>
            </a:r>
            <a:endParaRPr kumimoji="0" lang="es-ES" sz="3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976767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ipse 7">
            <a:extLst>
              <a:ext uri="{FF2B5EF4-FFF2-40B4-BE49-F238E27FC236}">
                <a16:creationId xmlns:a16="http://schemas.microsoft.com/office/drawing/2014/main" xmlns="" id="{5F75F69A-6B76-A0DC-09E8-CCC5C6906B2F}"/>
              </a:ext>
            </a:extLst>
          </p:cNvPr>
          <p:cNvSpPr/>
          <p:nvPr/>
        </p:nvSpPr>
        <p:spPr>
          <a:xfrm>
            <a:off x="7349832" y="2086394"/>
            <a:ext cx="845127" cy="775855"/>
          </a:xfrm>
          <a:prstGeom prst="ellipse">
            <a:avLst/>
          </a:prstGeom>
          <a:solidFill>
            <a:srgbClr val="5BB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13</a:t>
            </a:r>
          </a:p>
        </p:txBody>
      </p:sp>
      <p:sp>
        <p:nvSpPr>
          <p:cNvPr id="5" name="Rectángulo 8">
            <a:extLst>
              <a:ext uri="{FF2B5EF4-FFF2-40B4-BE49-F238E27FC236}">
                <a16:creationId xmlns:a16="http://schemas.microsoft.com/office/drawing/2014/main" xmlns="" id="{82FC3D21-AA25-1CD0-309D-7DC6FA6C18AE}"/>
              </a:ext>
            </a:extLst>
          </p:cNvPr>
          <p:cNvSpPr/>
          <p:nvPr/>
        </p:nvSpPr>
        <p:spPr>
          <a:xfrm>
            <a:off x="8326582" y="2086393"/>
            <a:ext cx="3699164" cy="775855"/>
          </a:xfrm>
          <a:prstGeom prst="rect">
            <a:avLst/>
          </a:prstGeom>
          <a:solidFill>
            <a:srgbClr val="5BB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60 </a:t>
            </a:r>
            <a:r>
              <a:rPr kumimoji="0" lang="es-E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cr</a:t>
            </a:r>
            <a:r>
              <a:rPr lang="es-ES" b="1" dirty="0">
                <a:solidFill>
                  <a:prstClr val="black"/>
                </a:solidFill>
                <a:latin typeface="Arial" panose="020B0604020202020204" pitchFamily="34" charset="0"/>
                <a:cs typeface="Arial" panose="020B0604020202020204" pitchFamily="34" charset="0"/>
              </a:rPr>
              <a:t>é</a:t>
            </a:r>
            <a:r>
              <a:rPr kumimoji="0" lang="es-E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dits</a:t>
            </a:r>
            <a:r>
              <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par </a:t>
            </a:r>
            <a:r>
              <a:rPr kumimoji="0" lang="es-E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année</a:t>
            </a:r>
            <a:r>
              <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
        <p:nvSpPr>
          <p:cNvPr id="6" name="Rectángulo 19">
            <a:extLst>
              <a:ext uri="{FF2B5EF4-FFF2-40B4-BE49-F238E27FC236}">
                <a16:creationId xmlns:a16="http://schemas.microsoft.com/office/drawing/2014/main" xmlns="" id="{791F7DDF-5122-8111-98EE-A954CD35952C}"/>
              </a:ext>
            </a:extLst>
          </p:cNvPr>
          <p:cNvSpPr/>
          <p:nvPr/>
        </p:nvSpPr>
        <p:spPr>
          <a:xfrm>
            <a:off x="8326582" y="4150710"/>
            <a:ext cx="3699164" cy="775855"/>
          </a:xfrm>
          <a:prstGeom prst="rect">
            <a:avLst/>
          </a:prstGeom>
          <a:solidFill>
            <a:srgbClr val="9F6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Pas de système </a:t>
            </a:r>
            <a:r>
              <a:rPr kumimoji="0" lang="fr-FR" sz="1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national de </a:t>
            </a:r>
            <a:r>
              <a:rPr kumimoji="0" lang="fr-FR"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crédit</a:t>
            </a:r>
            <a:endPar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Elipse 20">
            <a:extLst>
              <a:ext uri="{FF2B5EF4-FFF2-40B4-BE49-F238E27FC236}">
                <a16:creationId xmlns:a16="http://schemas.microsoft.com/office/drawing/2014/main" xmlns="" id="{C210AE36-6167-EA6B-3E63-5560E356D451}"/>
              </a:ext>
            </a:extLst>
          </p:cNvPr>
          <p:cNvSpPr/>
          <p:nvPr/>
        </p:nvSpPr>
        <p:spPr>
          <a:xfrm>
            <a:off x="7342908" y="4163288"/>
            <a:ext cx="845127" cy="775855"/>
          </a:xfrm>
          <a:prstGeom prst="ellipse">
            <a:avLst/>
          </a:prstGeom>
          <a:solidFill>
            <a:srgbClr val="9F6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a:t>
            </a:r>
          </a:p>
        </p:txBody>
      </p:sp>
      <p:sp>
        <p:nvSpPr>
          <p:cNvPr id="8" name="Elipse 6">
            <a:extLst>
              <a:ext uri="{FF2B5EF4-FFF2-40B4-BE49-F238E27FC236}">
                <a16:creationId xmlns:a16="http://schemas.microsoft.com/office/drawing/2014/main" xmlns="" id="{F4ED658D-67A5-AB3E-28E0-75FFACC29AD1}"/>
              </a:ext>
            </a:extLst>
          </p:cNvPr>
          <p:cNvSpPr/>
          <p:nvPr/>
        </p:nvSpPr>
        <p:spPr>
          <a:xfrm>
            <a:off x="7349831" y="3184363"/>
            <a:ext cx="845127" cy="775855"/>
          </a:xfrm>
          <a:prstGeom prst="ellipse">
            <a:avLst/>
          </a:prstGeom>
          <a:solidFill>
            <a:srgbClr val="0060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p>
        </p:txBody>
      </p:sp>
      <p:sp>
        <p:nvSpPr>
          <p:cNvPr id="9" name="Rectángulo 11">
            <a:extLst>
              <a:ext uri="{FF2B5EF4-FFF2-40B4-BE49-F238E27FC236}">
                <a16:creationId xmlns:a16="http://schemas.microsoft.com/office/drawing/2014/main" xmlns="" id="{146C1D24-DAC4-16C9-42F7-20F2194044E6}"/>
              </a:ext>
            </a:extLst>
          </p:cNvPr>
          <p:cNvSpPr/>
          <p:nvPr/>
        </p:nvSpPr>
        <p:spPr>
          <a:xfrm>
            <a:off x="8326582" y="3173971"/>
            <a:ext cx="3699164" cy="775855"/>
          </a:xfrm>
          <a:prstGeom prst="rect">
            <a:avLst/>
          </a:prstGeom>
          <a:solidFill>
            <a:srgbClr val="0060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30 </a:t>
            </a:r>
            <a:r>
              <a:rPr kumimoji="0" lang="es-ES" sz="1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crédits</a:t>
            </a:r>
            <a:r>
              <a:rPr kumimoji="0" lang="es-ES"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par </a:t>
            </a:r>
            <a:r>
              <a:rPr kumimoji="0" lang="es-ES" sz="1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année</a:t>
            </a:r>
            <a:r>
              <a:rPr kumimoji="0" lang="es-ES"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p>
        </p:txBody>
      </p:sp>
      <p:pic>
        <p:nvPicPr>
          <p:cNvPr id="10" name="Imagen 1">
            <a:extLst>
              <a:ext uri="{FF2B5EF4-FFF2-40B4-BE49-F238E27FC236}">
                <a16:creationId xmlns:a16="http://schemas.microsoft.com/office/drawing/2014/main" xmlns="" id="{5C7A0995-4615-0663-C7C5-3AC1616AB9DD}"/>
              </a:ext>
            </a:extLst>
          </p:cNvPr>
          <p:cNvPicPr>
            <a:picLocks noChangeAspect="1"/>
          </p:cNvPicPr>
          <p:nvPr/>
        </p:nvPicPr>
        <p:blipFill>
          <a:blip r:embed="rId2"/>
          <a:stretch>
            <a:fillRect/>
          </a:stretch>
        </p:blipFill>
        <p:spPr>
          <a:xfrm>
            <a:off x="-5" y="60668"/>
            <a:ext cx="6846401" cy="6736664"/>
          </a:xfrm>
          <a:prstGeom prst="rect">
            <a:avLst/>
          </a:prstGeom>
        </p:spPr>
      </p:pic>
      <p:sp>
        <p:nvSpPr>
          <p:cNvPr id="11" name="Rectángulo 12">
            <a:extLst>
              <a:ext uri="{FF2B5EF4-FFF2-40B4-BE49-F238E27FC236}">
                <a16:creationId xmlns:a16="http://schemas.microsoft.com/office/drawing/2014/main" xmlns="" id="{422CF57D-FE51-DD6A-0284-05EB32AF25BB}"/>
              </a:ext>
            </a:extLst>
          </p:cNvPr>
          <p:cNvSpPr/>
          <p:nvPr/>
        </p:nvSpPr>
        <p:spPr>
          <a:xfrm>
            <a:off x="5465600" y="426689"/>
            <a:ext cx="6553201" cy="775855"/>
          </a:xfrm>
          <a:prstGeom prst="rect">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Afrique </a:t>
            </a:r>
            <a:r>
              <a:rPr lang="es-ES" sz="2600" b="1" dirty="0" err="1">
                <a:solidFill>
                  <a:prstClr val="black"/>
                </a:solidFill>
                <a:latin typeface="Arial" panose="020B0604020202020204" pitchFamily="34" charset="0"/>
                <a:cs typeface="Arial" panose="020B0604020202020204" pitchFamily="34" charset="0"/>
              </a:rPr>
              <a:t>occidentale</a:t>
            </a:r>
            <a:r>
              <a:rPr lang="es-ES" sz="2600" b="1" dirty="0">
                <a:solidFill>
                  <a:prstClr val="black"/>
                </a:solidFill>
                <a:latin typeface="Arial" panose="020B0604020202020204" pitchFamily="34" charset="0"/>
                <a:cs typeface="Arial" panose="020B0604020202020204" pitchFamily="34" charset="0"/>
              </a:rPr>
              <a:t> </a:t>
            </a:r>
            <a:r>
              <a:rPr kumimoji="0" lang="es-ES"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et Afrique </a:t>
            </a:r>
            <a:r>
              <a:rPr kumimoji="0" lang="es-ES" sz="2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centrale</a:t>
            </a:r>
            <a:endParaRPr kumimoji="0" lang="es-ES"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 name="Rectángulo 8">
            <a:extLst>
              <a:ext uri="{FF2B5EF4-FFF2-40B4-BE49-F238E27FC236}">
                <a16:creationId xmlns:a16="http://schemas.microsoft.com/office/drawing/2014/main" xmlns="" id="{82FC3D21-AA25-1CD0-309D-7DC6FA6C18AE}"/>
              </a:ext>
            </a:extLst>
          </p:cNvPr>
          <p:cNvSpPr/>
          <p:nvPr/>
        </p:nvSpPr>
        <p:spPr>
          <a:xfrm>
            <a:off x="8111819" y="1319915"/>
            <a:ext cx="3990127" cy="48312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err="1" smtClean="0">
                <a:ln>
                  <a:noFill/>
                </a:ln>
                <a:solidFill>
                  <a:prstClr val="black"/>
                </a:solidFill>
                <a:effectLst/>
                <a:uLnTx/>
                <a:uFillTx/>
                <a:latin typeface="Arial" panose="020B0604020202020204" pitchFamily="34" charset="0"/>
                <a:cs typeface="Arial" panose="020B0604020202020204" pitchFamily="34" charset="0"/>
              </a:rPr>
              <a:t>Validation</a:t>
            </a:r>
            <a:r>
              <a:rPr kumimoji="0" lang="es-ES" sz="14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s-ES" sz="1400" b="1" i="0" u="none" strike="noStrike" kern="1200" cap="none" spc="0" normalizeH="0" baseline="0" noProof="0" dirty="0" err="1" smtClean="0">
                <a:ln>
                  <a:noFill/>
                </a:ln>
                <a:solidFill>
                  <a:prstClr val="black"/>
                </a:solidFill>
                <a:effectLst/>
                <a:uLnTx/>
                <a:uFillTx/>
                <a:latin typeface="Arial" panose="020B0604020202020204" pitchFamily="34" charset="0"/>
                <a:cs typeface="Arial" panose="020B0604020202020204" pitchFamily="34" charset="0"/>
              </a:rPr>
              <a:t>d’une</a:t>
            </a:r>
            <a:r>
              <a:rPr lang="es-ES" sz="1400" b="1" dirty="0">
                <a:solidFill>
                  <a:prstClr val="black"/>
                </a:solidFill>
                <a:latin typeface="Arial" panose="020B0604020202020204" pitchFamily="34" charset="0"/>
                <a:cs typeface="Arial" panose="020B0604020202020204" pitchFamily="34" charset="0"/>
              </a:rPr>
              <a:t> </a:t>
            </a:r>
            <a:r>
              <a:rPr lang="es-ES" sz="1400" b="1" dirty="0" err="1" smtClean="0">
                <a:solidFill>
                  <a:prstClr val="black"/>
                </a:solidFill>
                <a:latin typeface="Arial" panose="020B0604020202020204" pitchFamily="34" charset="0"/>
                <a:cs typeface="Arial" panose="020B0604020202020204" pitchFamily="34" charset="0"/>
              </a:rPr>
              <a:t>année</a:t>
            </a:r>
            <a:r>
              <a:rPr lang="es-ES" sz="1400" b="1" dirty="0" smtClean="0">
                <a:solidFill>
                  <a:prstClr val="black"/>
                </a:solidFill>
                <a:latin typeface="Arial" panose="020B0604020202020204" pitchFamily="34" charset="0"/>
                <a:cs typeface="Arial" panose="020B0604020202020204" pitchFamily="34" charset="0"/>
              </a:rPr>
              <a:t> </a:t>
            </a:r>
            <a:r>
              <a:rPr lang="es-ES" sz="1400" b="1" dirty="0" err="1" smtClean="0">
                <a:solidFill>
                  <a:prstClr val="black"/>
                </a:solidFill>
                <a:latin typeface="Arial" panose="020B0604020202020204" pitchFamily="34" charset="0"/>
                <a:cs typeface="Arial" panose="020B0604020202020204" pitchFamily="34" charset="0"/>
              </a:rPr>
              <a:t>académique</a:t>
            </a:r>
            <a:r>
              <a:rPr lang="es-ES" sz="1400" b="1" dirty="0" smtClean="0">
                <a:solidFill>
                  <a:prstClr val="black"/>
                </a:solidFill>
                <a:latin typeface="Arial" panose="020B0604020202020204" pitchFamily="34" charset="0"/>
                <a:cs typeface="Arial" panose="020B0604020202020204" pitchFamily="34" charset="0"/>
              </a:rPr>
              <a:t> en </a:t>
            </a:r>
            <a:r>
              <a:rPr lang="es-ES" sz="1400" b="1" dirty="0" err="1" smtClean="0">
                <a:solidFill>
                  <a:prstClr val="black"/>
                </a:solidFill>
                <a:latin typeface="Arial" panose="020B0604020202020204" pitchFamily="34" charset="0"/>
                <a:cs typeface="Arial" panose="020B0604020202020204" pitchFamily="34" charset="0"/>
              </a:rPr>
              <a:t>fonction</a:t>
            </a:r>
            <a:r>
              <a:rPr lang="es-ES" sz="1400" b="1" dirty="0" smtClean="0">
                <a:solidFill>
                  <a:prstClr val="black"/>
                </a:solidFill>
                <a:latin typeface="Arial" panose="020B0604020202020204" pitchFamily="34" charset="0"/>
                <a:cs typeface="Arial" panose="020B0604020202020204" pitchFamily="34" charset="0"/>
              </a:rPr>
              <a:t> du nombre de </a:t>
            </a:r>
            <a:r>
              <a:rPr lang="es-ES" sz="1400" b="1" dirty="0" err="1" smtClean="0">
                <a:solidFill>
                  <a:prstClr val="black"/>
                </a:solidFill>
                <a:latin typeface="Arial" panose="020B0604020202020204" pitchFamily="34" charset="0"/>
                <a:cs typeface="Arial" panose="020B0604020202020204" pitchFamily="34" charset="0"/>
              </a:rPr>
              <a:t>crédits</a:t>
            </a:r>
            <a:endParaRPr kumimoji="0" lang="es-ES" sz="1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88286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3">
            <a:extLst>
              <a:ext uri="{FF2B5EF4-FFF2-40B4-BE49-F238E27FC236}">
                <a16:creationId xmlns:a16="http://schemas.microsoft.com/office/drawing/2014/main" xmlns="" id="{6A8F6306-E4CE-8A37-781C-7A3C2700D2BE}"/>
              </a:ext>
            </a:extLst>
          </p:cNvPr>
          <p:cNvPicPr>
            <a:picLocks noChangeAspect="1"/>
          </p:cNvPicPr>
          <p:nvPr/>
        </p:nvPicPr>
        <p:blipFill>
          <a:blip r:embed="rId2"/>
          <a:srcRect l="7972" t="2828" r="4241" b="7879"/>
          <a:stretch/>
        </p:blipFill>
        <p:spPr>
          <a:xfrm>
            <a:off x="69272" y="38101"/>
            <a:ext cx="6711892" cy="6819899"/>
          </a:xfrm>
          <a:prstGeom prst="rect">
            <a:avLst/>
          </a:prstGeom>
        </p:spPr>
      </p:pic>
      <p:grpSp>
        <p:nvGrpSpPr>
          <p:cNvPr id="3" name="Groupe 2"/>
          <p:cNvGrpSpPr/>
          <p:nvPr/>
        </p:nvGrpSpPr>
        <p:grpSpPr>
          <a:xfrm>
            <a:off x="7259747" y="1457595"/>
            <a:ext cx="4759054" cy="4528256"/>
            <a:chOff x="7266692" y="1569879"/>
            <a:chExt cx="4759054" cy="4528256"/>
          </a:xfrm>
        </p:grpSpPr>
        <p:sp>
          <p:nvSpPr>
            <p:cNvPr id="4" name="Elipse 3">
              <a:extLst>
                <a:ext uri="{FF2B5EF4-FFF2-40B4-BE49-F238E27FC236}">
                  <a16:creationId xmlns:a16="http://schemas.microsoft.com/office/drawing/2014/main" xmlns="" id="{2A37F84B-8D79-8EDD-0247-C9FF6AEF3A8E}"/>
                </a:ext>
              </a:extLst>
            </p:cNvPr>
            <p:cNvSpPr/>
            <p:nvPr/>
          </p:nvSpPr>
          <p:spPr>
            <a:xfrm>
              <a:off x="7322100" y="2493143"/>
              <a:ext cx="845127" cy="775855"/>
            </a:xfrm>
            <a:prstGeom prst="ellipse">
              <a:avLst/>
            </a:prstGeom>
            <a:solidFill>
              <a:srgbClr val="FF9B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a:t>
              </a:r>
            </a:p>
          </p:txBody>
        </p:sp>
        <p:sp>
          <p:nvSpPr>
            <p:cNvPr id="5" name="Rectángulo 4">
              <a:extLst>
                <a:ext uri="{FF2B5EF4-FFF2-40B4-BE49-F238E27FC236}">
                  <a16:creationId xmlns:a16="http://schemas.microsoft.com/office/drawing/2014/main" xmlns="" id="{F97AB644-FC51-0C03-C4CB-75CC7B604A02}"/>
                </a:ext>
              </a:extLst>
            </p:cNvPr>
            <p:cNvSpPr/>
            <p:nvPr/>
          </p:nvSpPr>
          <p:spPr>
            <a:xfrm>
              <a:off x="8295091" y="2472842"/>
              <a:ext cx="3699164" cy="775855"/>
            </a:xfrm>
            <a:prstGeom prst="rect">
              <a:avLst/>
            </a:prstGeom>
            <a:solidFill>
              <a:srgbClr val="FF9B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1200 </a:t>
              </a:r>
              <a:r>
                <a:rPr kumimoji="0" lang="es-E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heures</a:t>
              </a:r>
              <a:r>
                <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par </a:t>
              </a:r>
              <a:r>
                <a:rPr kumimoji="0" lang="es-E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année</a:t>
              </a:r>
              <a:r>
                <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
          <p:nvSpPr>
            <p:cNvPr id="6" name="Elipse 7">
              <a:extLst>
                <a:ext uri="{FF2B5EF4-FFF2-40B4-BE49-F238E27FC236}">
                  <a16:creationId xmlns:a16="http://schemas.microsoft.com/office/drawing/2014/main" xmlns="" id="{5F75F69A-6B76-A0DC-09E8-CCC5C6906B2F}"/>
                </a:ext>
              </a:extLst>
            </p:cNvPr>
            <p:cNvSpPr/>
            <p:nvPr/>
          </p:nvSpPr>
          <p:spPr>
            <a:xfrm>
              <a:off x="7266692" y="1569879"/>
              <a:ext cx="845127" cy="775855"/>
            </a:xfrm>
            <a:prstGeom prst="ellipse">
              <a:avLst/>
            </a:prstGeom>
            <a:solidFill>
              <a:srgbClr val="5BB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7</a:t>
              </a:r>
            </a:p>
          </p:txBody>
        </p:sp>
        <p:sp>
          <p:nvSpPr>
            <p:cNvPr id="7" name="Rectángulo 8">
              <a:extLst>
                <a:ext uri="{FF2B5EF4-FFF2-40B4-BE49-F238E27FC236}">
                  <a16:creationId xmlns:a16="http://schemas.microsoft.com/office/drawing/2014/main" xmlns="" id="{82FC3D21-AA25-1CD0-309D-7DC6FA6C18AE}"/>
                </a:ext>
              </a:extLst>
            </p:cNvPr>
            <p:cNvSpPr/>
            <p:nvPr/>
          </p:nvSpPr>
          <p:spPr>
            <a:xfrm>
              <a:off x="8250382" y="1569879"/>
              <a:ext cx="3699164" cy="775855"/>
            </a:xfrm>
            <a:prstGeom prst="rect">
              <a:avLst/>
            </a:prstGeom>
            <a:solidFill>
              <a:srgbClr val="5BB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1500 </a:t>
              </a:r>
              <a:r>
                <a:rPr kumimoji="0" lang="es-E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heures</a:t>
              </a:r>
              <a:r>
                <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par </a:t>
              </a:r>
              <a:r>
                <a:rPr kumimoji="0" lang="es-E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année</a:t>
              </a:r>
              <a:r>
                <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
          <p:nvSpPr>
            <p:cNvPr id="8" name="Elipse 11">
              <a:extLst>
                <a:ext uri="{FF2B5EF4-FFF2-40B4-BE49-F238E27FC236}">
                  <a16:creationId xmlns:a16="http://schemas.microsoft.com/office/drawing/2014/main" xmlns="" id="{C94DE3D5-B7BA-90AE-41FA-7F7A4581E3D3}"/>
                </a:ext>
              </a:extLst>
            </p:cNvPr>
            <p:cNvSpPr/>
            <p:nvPr/>
          </p:nvSpPr>
          <p:spPr>
            <a:xfrm>
              <a:off x="7384464" y="3475752"/>
              <a:ext cx="845127" cy="775855"/>
            </a:xfrm>
            <a:prstGeom prst="ellips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p>
          </p:txBody>
        </p:sp>
        <p:sp>
          <p:nvSpPr>
            <p:cNvPr id="9" name="Rectángulo 12">
              <a:extLst>
                <a:ext uri="{FF2B5EF4-FFF2-40B4-BE49-F238E27FC236}">
                  <a16:creationId xmlns:a16="http://schemas.microsoft.com/office/drawing/2014/main" xmlns="" id="{CE3539AB-D4E6-C279-C145-3C1F72338C5F}"/>
                </a:ext>
              </a:extLst>
            </p:cNvPr>
            <p:cNvSpPr/>
            <p:nvPr/>
          </p:nvSpPr>
          <p:spPr>
            <a:xfrm>
              <a:off x="8326582" y="3467937"/>
              <a:ext cx="3699164" cy="77585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1350 </a:t>
              </a:r>
              <a:r>
                <a:rPr kumimoji="0" lang="es-ES" sz="1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heures</a:t>
              </a:r>
              <a:r>
                <a:rPr kumimoji="0" lang="es-ES"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par </a:t>
              </a:r>
              <a:r>
                <a:rPr kumimoji="0" lang="es-ES" sz="1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année</a:t>
              </a:r>
              <a:r>
                <a:rPr kumimoji="0" lang="es-ES"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p>
          </p:txBody>
        </p:sp>
        <p:sp>
          <p:nvSpPr>
            <p:cNvPr id="10" name="Rectángulo 19">
              <a:extLst>
                <a:ext uri="{FF2B5EF4-FFF2-40B4-BE49-F238E27FC236}">
                  <a16:creationId xmlns:a16="http://schemas.microsoft.com/office/drawing/2014/main" xmlns="" id="{791F7DDF-5122-8111-98EE-A954CD35952C}"/>
                </a:ext>
              </a:extLst>
            </p:cNvPr>
            <p:cNvSpPr/>
            <p:nvPr/>
          </p:nvSpPr>
          <p:spPr>
            <a:xfrm>
              <a:off x="8326582" y="5315837"/>
              <a:ext cx="3699164" cy="775855"/>
            </a:xfrm>
            <a:prstGeom prst="rect">
              <a:avLst/>
            </a:prstGeom>
            <a:solidFill>
              <a:srgbClr val="9F6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Pas de système de crédit</a:t>
              </a:r>
              <a:endPar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1" name="Elipse 20">
              <a:extLst>
                <a:ext uri="{FF2B5EF4-FFF2-40B4-BE49-F238E27FC236}">
                  <a16:creationId xmlns:a16="http://schemas.microsoft.com/office/drawing/2014/main" xmlns="" id="{C210AE36-6167-EA6B-3E63-5560E356D451}"/>
                </a:ext>
              </a:extLst>
            </p:cNvPr>
            <p:cNvSpPr/>
            <p:nvPr/>
          </p:nvSpPr>
          <p:spPr>
            <a:xfrm>
              <a:off x="7405241" y="5322280"/>
              <a:ext cx="845127" cy="775855"/>
            </a:xfrm>
            <a:prstGeom prst="ellipse">
              <a:avLst/>
            </a:prstGeom>
            <a:solidFill>
              <a:srgbClr val="9F6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a:t>
              </a:r>
            </a:p>
          </p:txBody>
        </p:sp>
        <p:sp>
          <p:nvSpPr>
            <p:cNvPr id="12" name="Rectángulo 15">
              <a:extLst>
                <a:ext uri="{FF2B5EF4-FFF2-40B4-BE49-F238E27FC236}">
                  <a16:creationId xmlns:a16="http://schemas.microsoft.com/office/drawing/2014/main" xmlns="" id="{10D60796-30A2-5183-76CC-8400C0C27CCD}"/>
                </a:ext>
              </a:extLst>
            </p:cNvPr>
            <p:cNvSpPr/>
            <p:nvPr/>
          </p:nvSpPr>
          <p:spPr>
            <a:xfrm>
              <a:off x="8326582" y="4391887"/>
              <a:ext cx="3699164" cy="775855"/>
            </a:xfrm>
            <a:prstGeom prst="rect">
              <a:avLst/>
            </a:prstGeom>
            <a:solidFill>
              <a:srgbClr val="FFFF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1800 </a:t>
              </a:r>
              <a:r>
                <a:rPr kumimoji="0" lang="es-E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heures</a:t>
              </a:r>
              <a:r>
                <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par </a:t>
              </a:r>
              <a:r>
                <a:rPr kumimoji="0" lang="es-E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année</a:t>
              </a:r>
              <a:r>
                <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
          <p:nvSpPr>
            <p:cNvPr id="13" name="Elipse 16">
              <a:extLst>
                <a:ext uri="{FF2B5EF4-FFF2-40B4-BE49-F238E27FC236}">
                  <a16:creationId xmlns:a16="http://schemas.microsoft.com/office/drawing/2014/main" xmlns="" id="{D081643E-DF47-31E1-ED89-8FAEBB2BF9B5}"/>
                </a:ext>
              </a:extLst>
            </p:cNvPr>
            <p:cNvSpPr/>
            <p:nvPr/>
          </p:nvSpPr>
          <p:spPr>
            <a:xfrm>
              <a:off x="7405241" y="4423896"/>
              <a:ext cx="845127" cy="775855"/>
            </a:xfrm>
            <a:prstGeom prst="ellipse">
              <a:avLst/>
            </a:prstGeom>
            <a:solidFill>
              <a:srgbClr val="FFFF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grpSp>
      <p:sp>
        <p:nvSpPr>
          <p:cNvPr id="14" name="Rectángulo 6">
            <a:extLst>
              <a:ext uri="{FF2B5EF4-FFF2-40B4-BE49-F238E27FC236}">
                <a16:creationId xmlns:a16="http://schemas.microsoft.com/office/drawing/2014/main" xmlns="" id="{B3A934CF-784C-3FF7-BDD4-E24C9C833EED}"/>
              </a:ext>
            </a:extLst>
          </p:cNvPr>
          <p:cNvSpPr/>
          <p:nvPr/>
        </p:nvSpPr>
        <p:spPr>
          <a:xfrm>
            <a:off x="5638799" y="157695"/>
            <a:ext cx="6553201" cy="775855"/>
          </a:xfrm>
          <a:prstGeom prst="rect">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Afrique </a:t>
            </a:r>
            <a:r>
              <a:rPr lang="es-ES" sz="2600" b="1" dirty="0" err="1">
                <a:solidFill>
                  <a:prstClr val="black"/>
                </a:solidFill>
                <a:latin typeface="Arial" panose="020B0604020202020204" pitchFamily="34" charset="0"/>
                <a:cs typeface="Arial" panose="020B0604020202020204" pitchFamily="34" charset="0"/>
              </a:rPr>
              <a:t>occidentale</a:t>
            </a:r>
            <a:r>
              <a:rPr lang="es-ES" sz="2600" b="1" dirty="0">
                <a:solidFill>
                  <a:prstClr val="black"/>
                </a:solidFill>
                <a:latin typeface="Arial" panose="020B0604020202020204" pitchFamily="34" charset="0"/>
                <a:cs typeface="Arial" panose="020B0604020202020204" pitchFamily="34" charset="0"/>
              </a:rPr>
              <a:t> </a:t>
            </a:r>
            <a:r>
              <a:rPr kumimoji="0" lang="es-ES"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et Afrique </a:t>
            </a:r>
            <a:r>
              <a:rPr kumimoji="0" lang="es-ES" sz="2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centrale</a:t>
            </a:r>
            <a:endParaRPr kumimoji="0" lang="es-ES"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 name="Rectángulo 8">
            <a:extLst>
              <a:ext uri="{FF2B5EF4-FFF2-40B4-BE49-F238E27FC236}">
                <a16:creationId xmlns:a16="http://schemas.microsoft.com/office/drawing/2014/main" xmlns="" id="{82FC3D21-AA25-1CD0-309D-7DC6FA6C18AE}"/>
              </a:ext>
            </a:extLst>
          </p:cNvPr>
          <p:cNvSpPr/>
          <p:nvPr/>
        </p:nvSpPr>
        <p:spPr>
          <a:xfrm>
            <a:off x="6852604" y="1038856"/>
            <a:ext cx="5161437" cy="3515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err="1" smtClean="0">
                <a:ln>
                  <a:noFill/>
                </a:ln>
                <a:solidFill>
                  <a:prstClr val="black"/>
                </a:solidFill>
                <a:effectLst/>
                <a:uLnTx/>
                <a:uFillTx/>
                <a:latin typeface="Arial" panose="020B0604020202020204" pitchFamily="34" charset="0"/>
                <a:cs typeface="Arial" panose="020B0604020202020204" pitchFamily="34" charset="0"/>
              </a:rPr>
              <a:t>Validation</a:t>
            </a:r>
            <a:r>
              <a:rPr kumimoji="0" lang="es-ES" sz="14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s-ES" sz="1400" b="1" i="0" u="none" strike="noStrike" kern="1200" cap="none" spc="0" normalizeH="0" baseline="0" noProof="0" dirty="0" err="1" smtClean="0">
                <a:ln>
                  <a:noFill/>
                </a:ln>
                <a:solidFill>
                  <a:prstClr val="black"/>
                </a:solidFill>
                <a:effectLst/>
                <a:uLnTx/>
                <a:uFillTx/>
                <a:latin typeface="Arial" panose="020B0604020202020204" pitchFamily="34" charset="0"/>
                <a:cs typeface="Arial" panose="020B0604020202020204" pitchFamily="34" charset="0"/>
              </a:rPr>
              <a:t>d’une</a:t>
            </a:r>
            <a:r>
              <a:rPr lang="es-ES" sz="1400" b="1" dirty="0">
                <a:solidFill>
                  <a:prstClr val="black"/>
                </a:solidFill>
                <a:latin typeface="Arial" panose="020B0604020202020204" pitchFamily="34" charset="0"/>
                <a:cs typeface="Arial" panose="020B0604020202020204" pitchFamily="34" charset="0"/>
              </a:rPr>
              <a:t> </a:t>
            </a:r>
            <a:r>
              <a:rPr lang="es-ES" sz="1400" b="1" dirty="0" err="1" smtClean="0">
                <a:solidFill>
                  <a:prstClr val="black"/>
                </a:solidFill>
                <a:latin typeface="Arial" panose="020B0604020202020204" pitchFamily="34" charset="0"/>
                <a:cs typeface="Arial" panose="020B0604020202020204" pitchFamily="34" charset="0"/>
              </a:rPr>
              <a:t>année</a:t>
            </a:r>
            <a:r>
              <a:rPr lang="es-ES" sz="1400" b="1" dirty="0" smtClean="0">
                <a:solidFill>
                  <a:prstClr val="black"/>
                </a:solidFill>
                <a:latin typeface="Arial" panose="020B0604020202020204" pitchFamily="34" charset="0"/>
                <a:cs typeface="Arial" panose="020B0604020202020204" pitchFamily="34" charset="0"/>
              </a:rPr>
              <a:t> </a:t>
            </a:r>
            <a:r>
              <a:rPr lang="es-ES" sz="1400" b="1" dirty="0" err="1" smtClean="0">
                <a:solidFill>
                  <a:prstClr val="black"/>
                </a:solidFill>
                <a:latin typeface="Arial" panose="020B0604020202020204" pitchFamily="34" charset="0"/>
                <a:cs typeface="Arial" panose="020B0604020202020204" pitchFamily="34" charset="0"/>
              </a:rPr>
              <a:t>académique</a:t>
            </a:r>
            <a:r>
              <a:rPr lang="es-ES" sz="1400" b="1" dirty="0" smtClean="0">
                <a:solidFill>
                  <a:prstClr val="black"/>
                </a:solidFill>
                <a:latin typeface="Arial" panose="020B0604020202020204" pitchFamily="34" charset="0"/>
                <a:cs typeface="Arial" panose="020B0604020202020204" pitchFamily="34" charset="0"/>
              </a:rPr>
              <a:t> en nombre </a:t>
            </a:r>
            <a:r>
              <a:rPr lang="es-ES" sz="1400" b="1" dirty="0" err="1" smtClean="0">
                <a:solidFill>
                  <a:prstClr val="black"/>
                </a:solidFill>
                <a:latin typeface="Arial" panose="020B0604020202020204" pitchFamily="34" charset="0"/>
                <a:cs typeface="Arial" panose="020B0604020202020204" pitchFamily="34" charset="0"/>
              </a:rPr>
              <a:t>d’heures</a:t>
            </a:r>
            <a:endParaRPr kumimoji="0" lang="es-ES" sz="1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75897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50" y="214313"/>
            <a:ext cx="11487149" cy="5704551"/>
          </a:xfrm>
          <a:prstGeom prst="rect">
            <a:avLst/>
          </a:prstGeom>
        </p:spPr>
        <p:txBody>
          <a:bodyPr wrap="square">
            <a:spAutoFit/>
          </a:bodyPr>
          <a:lstStyle/>
          <a:p>
            <a:pPr marL="342900" lvl="0" indent="-342900" algn="just">
              <a:buFont typeface="Arial" panose="020B0604020202020204" pitchFamily="34" charset="0"/>
              <a:buChar char="•"/>
              <a:defRPr/>
            </a:pPr>
            <a:r>
              <a:rPr lang="en-US" sz="3000" b="1" dirty="0" err="1">
                <a:solidFill>
                  <a:prstClr val="black"/>
                </a:solidFill>
                <a:latin typeface="Tahoma" panose="020B0604030504040204" pitchFamily="34" charset="0"/>
                <a:ea typeface="Tahoma" panose="020B0604030504040204" pitchFamily="34" charset="0"/>
                <a:cs typeface="Tahoma" panose="020B0604030504040204" pitchFamily="34" charset="0"/>
              </a:rPr>
              <a:t>Environnement</a:t>
            </a:r>
            <a:r>
              <a:rPr lang="en-US" sz="3000" b="1" dirty="0">
                <a:solidFill>
                  <a:prstClr val="black"/>
                </a:solidFill>
                <a:latin typeface="Tahoma" panose="020B0604030504040204" pitchFamily="34" charset="0"/>
                <a:ea typeface="Tahoma" panose="020B0604030504040204" pitchFamily="34" charset="0"/>
                <a:cs typeface="Tahoma" panose="020B0604030504040204" pitchFamily="34" charset="0"/>
              </a:rPr>
              <a:t> du Cluster francophone de </a:t>
            </a:r>
            <a:r>
              <a:rPr lang="en-US" sz="3000" b="1" dirty="0" err="1">
                <a:solidFill>
                  <a:prstClr val="black"/>
                </a:solidFill>
                <a:latin typeface="Tahoma" panose="020B0604030504040204" pitchFamily="34" charset="0"/>
                <a:ea typeface="Tahoma" panose="020B0604030504040204" pitchFamily="34" charset="0"/>
                <a:cs typeface="Tahoma" panose="020B0604030504040204" pitchFamily="34" charset="0"/>
              </a:rPr>
              <a:t>l’Afrique</a:t>
            </a:r>
            <a:r>
              <a:rPr lang="en-US" sz="3000" b="1" dirty="0">
                <a:solidFill>
                  <a:prstClr val="black"/>
                </a:solidFill>
                <a:latin typeface="Tahoma" panose="020B0604030504040204" pitchFamily="34" charset="0"/>
                <a:ea typeface="Tahoma" panose="020B0604030504040204" pitchFamily="34" charset="0"/>
                <a:cs typeface="Tahoma" panose="020B0604030504040204" pitchFamily="34" charset="0"/>
              </a:rPr>
              <a:t> du Nord (</a:t>
            </a:r>
            <a:r>
              <a:rPr lang="en-US" sz="3000" b="1" dirty="0" err="1">
                <a:solidFill>
                  <a:prstClr val="black"/>
                </a:solidFill>
                <a:latin typeface="Tahoma" panose="020B0604030504040204" pitchFamily="34" charset="0"/>
                <a:ea typeface="Tahoma" panose="020B0604030504040204" pitchFamily="34" charset="0"/>
                <a:cs typeface="Tahoma" panose="020B0604030504040204" pitchFamily="34" charset="0"/>
              </a:rPr>
              <a:t>Egypte</a:t>
            </a:r>
            <a:r>
              <a:rPr lang="en-US" sz="30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000" b="1" dirty="0" err="1">
                <a:solidFill>
                  <a:prstClr val="black"/>
                </a:solidFill>
                <a:latin typeface="Tahoma" panose="020B0604030504040204" pitchFamily="34" charset="0"/>
                <a:ea typeface="Tahoma" panose="020B0604030504040204" pitchFamily="34" charset="0"/>
                <a:cs typeface="Tahoma" panose="020B0604030504040204" pitchFamily="34" charset="0"/>
              </a:rPr>
              <a:t>Liby</a:t>
            </a:r>
            <a:r>
              <a:rPr lang="en-US" sz="30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000" b="1" dirty="0" err="1">
                <a:solidFill>
                  <a:srgbClr val="0070C0"/>
                </a:solidFill>
                <a:latin typeface="Tahoma" panose="020B0604030504040204" pitchFamily="34" charset="0"/>
                <a:ea typeface="Tahoma" panose="020B0604030504040204" pitchFamily="34" charset="0"/>
                <a:cs typeface="Tahoma" panose="020B0604030504040204" pitchFamily="34" charset="0"/>
              </a:rPr>
              <a:t>Maroc</a:t>
            </a:r>
            <a:r>
              <a:rPr lang="en-US" sz="30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000" b="1" dirty="0" err="1">
                <a:solidFill>
                  <a:srgbClr val="00B050"/>
                </a:solidFill>
                <a:latin typeface="Tahoma" panose="020B0604030504040204" pitchFamily="34" charset="0"/>
                <a:ea typeface="Tahoma" panose="020B0604030504040204" pitchFamily="34" charset="0"/>
                <a:cs typeface="Tahoma" panose="020B0604030504040204" pitchFamily="34" charset="0"/>
              </a:rPr>
              <a:t>Tunisie</a:t>
            </a:r>
            <a:r>
              <a:rPr lang="en-US" sz="30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000" b="1" dirty="0" err="1" smtClean="0">
                <a:solidFill>
                  <a:srgbClr val="00B050"/>
                </a:solidFill>
                <a:latin typeface="Tahoma" panose="020B0604030504040204" pitchFamily="34" charset="0"/>
                <a:ea typeface="Tahoma" panose="020B0604030504040204" pitchFamily="34" charset="0"/>
                <a:cs typeface="Tahoma" panose="020B0604030504040204" pitchFamily="34" charset="0"/>
              </a:rPr>
              <a:t>Algérie</a:t>
            </a:r>
            <a:r>
              <a:rPr lang="en-US" sz="30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 et </a:t>
            </a:r>
            <a:r>
              <a:rPr lang="en-US" sz="3000" b="1" dirty="0" err="1">
                <a:solidFill>
                  <a:prstClr val="black"/>
                </a:solidFill>
                <a:latin typeface="Tahoma" panose="020B0604030504040204" pitchFamily="34" charset="0"/>
                <a:ea typeface="Tahoma" panose="020B0604030504040204" pitchFamily="34" charset="0"/>
                <a:cs typeface="Tahoma" panose="020B0604030504040204" pitchFamily="34" charset="0"/>
              </a:rPr>
              <a:t>Mauritanie</a:t>
            </a:r>
            <a:r>
              <a:rPr lang="en-US" sz="3000" b="1"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marL="285750" lvl="0" indent="-285750" algn="just">
              <a:buFont typeface="Wingdings" panose="05000000000000000000" pitchFamily="2" charset="2"/>
              <a:buChar char="q"/>
              <a:defRPr/>
            </a:pPr>
            <a:r>
              <a:rPr lang="en-US" sz="3000" dirty="0" err="1">
                <a:solidFill>
                  <a:prstClr val="black"/>
                </a:solidFill>
                <a:latin typeface="Tahoma" panose="020B0604030504040204" pitchFamily="34" charset="0"/>
                <a:ea typeface="Tahoma" panose="020B0604030504040204" pitchFamily="34" charset="0"/>
                <a:cs typeface="Tahoma" panose="020B0604030504040204" pitchFamily="34" charset="0"/>
              </a:rPr>
              <a:t>Tous</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000" dirty="0" err="1">
                <a:solidFill>
                  <a:prstClr val="black"/>
                </a:solidFill>
                <a:latin typeface="Tahoma" panose="020B0604030504040204" pitchFamily="34" charset="0"/>
                <a:ea typeface="Tahoma" panose="020B0604030504040204" pitchFamily="34" charset="0"/>
                <a:cs typeface="Tahoma" panose="020B0604030504040204" pitchFamily="34" charset="0"/>
              </a:rPr>
              <a:t>membres</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 de </a:t>
            </a:r>
            <a:r>
              <a:rPr lang="en-US" sz="3000" dirty="0" err="1">
                <a:solidFill>
                  <a:prstClr val="black"/>
                </a:solidFill>
                <a:latin typeface="Tahoma" panose="020B0604030504040204" pitchFamily="34" charset="0"/>
                <a:ea typeface="Tahoma" panose="020B0604030504040204" pitchFamily="34" charset="0"/>
                <a:cs typeface="Tahoma" panose="020B0604030504040204" pitchFamily="34" charset="0"/>
              </a:rPr>
              <a:t>l’Association</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 des </a:t>
            </a:r>
            <a:r>
              <a:rPr lang="en-US" sz="3000" dirty="0" err="1">
                <a:solidFill>
                  <a:prstClr val="black"/>
                </a:solidFill>
                <a:latin typeface="Tahoma" panose="020B0604030504040204" pitchFamily="34" charset="0"/>
                <a:ea typeface="Tahoma" panose="020B0604030504040204" pitchFamily="34" charset="0"/>
                <a:cs typeface="Tahoma" panose="020B0604030504040204" pitchFamily="34" charset="0"/>
              </a:rPr>
              <a:t>Universités</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000" dirty="0" err="1">
                <a:solidFill>
                  <a:prstClr val="black"/>
                </a:solidFill>
                <a:latin typeface="Tahoma" panose="020B0604030504040204" pitchFamily="34" charset="0"/>
                <a:ea typeface="Tahoma" panose="020B0604030504040204" pitchFamily="34" charset="0"/>
                <a:cs typeface="Tahoma" panose="020B0604030504040204" pitchFamily="34" charset="0"/>
              </a:rPr>
              <a:t>arabes</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 pour </a:t>
            </a:r>
            <a:r>
              <a:rPr lang="en-US" sz="3000" dirty="0" err="1">
                <a:solidFill>
                  <a:prstClr val="black"/>
                </a:solidFill>
                <a:latin typeface="Tahoma" panose="020B0604030504040204" pitchFamily="34" charset="0"/>
                <a:ea typeface="Tahoma" panose="020B0604030504040204" pitchFamily="34" charset="0"/>
                <a:cs typeface="Tahoma" panose="020B0604030504040204" pitchFamily="34" charset="0"/>
              </a:rPr>
              <a:t>une</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 reconnaissance </a:t>
            </a:r>
            <a:r>
              <a:rPr lang="en-US" sz="3000" dirty="0" err="1">
                <a:solidFill>
                  <a:prstClr val="black"/>
                </a:solidFill>
                <a:latin typeface="Tahoma" panose="020B0604030504040204" pitchFamily="34" charset="0"/>
                <a:ea typeface="Tahoma" panose="020B0604030504040204" pitchFamily="34" charset="0"/>
                <a:cs typeface="Tahoma" panose="020B0604030504040204" pitchFamily="34" charset="0"/>
              </a:rPr>
              <a:t>mutuelle</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 des </a:t>
            </a:r>
            <a:r>
              <a:rPr lang="en-US" sz="3000" dirty="0" err="1">
                <a:solidFill>
                  <a:prstClr val="black"/>
                </a:solidFill>
                <a:latin typeface="Tahoma" panose="020B0604030504040204" pitchFamily="34" charset="0"/>
                <a:ea typeface="Tahoma" panose="020B0604030504040204" pitchFamily="34" charset="0"/>
                <a:cs typeface="Tahoma" panose="020B0604030504040204" pitchFamily="34" charset="0"/>
              </a:rPr>
              <a:t>diplômes</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 et </a:t>
            </a:r>
            <a:r>
              <a:rPr lang="en-US" sz="3000" dirty="0" err="1">
                <a:solidFill>
                  <a:prstClr val="black"/>
                </a:solidFill>
                <a:latin typeface="Tahoma" panose="020B0604030504040204" pitchFamily="34" charset="0"/>
                <a:ea typeface="Tahoma" panose="020B0604030504040204" pitchFamily="34" charset="0"/>
                <a:cs typeface="Tahoma" panose="020B0604030504040204" pitchFamily="34" charset="0"/>
              </a:rPr>
              <a:t>l’établissement</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000" dirty="0" err="1">
                <a:solidFill>
                  <a:prstClr val="black"/>
                </a:solidFill>
                <a:latin typeface="Tahoma" panose="020B0604030504040204" pitchFamily="34" charset="0"/>
                <a:ea typeface="Tahoma" panose="020B0604030504040204" pitchFamily="34" charset="0"/>
                <a:cs typeface="Tahoma" panose="020B0604030504040204" pitchFamily="34" charset="0"/>
              </a:rPr>
              <a:t>d’une</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000" dirty="0" err="1">
                <a:solidFill>
                  <a:prstClr val="black"/>
                </a:solidFill>
                <a:latin typeface="Tahoma" panose="020B0604030504040204" pitchFamily="34" charset="0"/>
                <a:ea typeface="Tahoma" panose="020B0604030504040204" pitchFamily="34" charset="0"/>
                <a:cs typeface="Tahoma" panose="020B0604030504040204" pitchFamily="34" charset="0"/>
              </a:rPr>
              <a:t>confiance</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 entre </a:t>
            </a:r>
            <a:r>
              <a:rPr lang="en-US" sz="3000" dirty="0" err="1">
                <a:solidFill>
                  <a:prstClr val="black"/>
                </a:solidFill>
                <a:latin typeface="Tahoma" panose="020B0604030504040204" pitchFamily="34" charset="0"/>
                <a:ea typeface="Tahoma" panose="020B0604030504040204" pitchFamily="34" charset="0"/>
                <a:cs typeface="Tahoma" panose="020B0604030504040204" pitchFamily="34" charset="0"/>
              </a:rPr>
              <a:t>ses</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000" dirty="0" err="1">
                <a:solidFill>
                  <a:prstClr val="black"/>
                </a:solidFill>
                <a:latin typeface="Tahoma" panose="020B0604030504040204" pitchFamily="34" charset="0"/>
                <a:ea typeface="Tahoma" panose="020B0604030504040204" pitchFamily="34" charset="0"/>
                <a:cs typeface="Tahoma" panose="020B0604030504040204" pitchFamily="34" charset="0"/>
              </a:rPr>
              <a:t>membres</a:t>
            </a:r>
            <a:endParaRPr lang="en-US" sz="3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285750" lvl="0" indent="-285750" algn="just">
              <a:buFont typeface="Wingdings" panose="05000000000000000000" pitchFamily="2" charset="2"/>
              <a:buChar char="q"/>
              <a:defRPr/>
            </a:pP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Les pays francophone adherent au </a:t>
            </a:r>
            <a:r>
              <a:rPr lang="en-US" sz="3000" dirty="0" err="1">
                <a:solidFill>
                  <a:prstClr val="black"/>
                </a:solidFill>
                <a:latin typeface="Tahoma" panose="020B0604030504040204" pitchFamily="34" charset="0"/>
                <a:ea typeface="Tahoma" panose="020B0604030504040204" pitchFamily="34" charset="0"/>
                <a:cs typeface="Tahoma" panose="020B0604030504040204" pitchFamily="34" charset="0"/>
              </a:rPr>
              <a:t>système</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 LMD</a:t>
            </a:r>
          </a:p>
          <a:p>
            <a:pPr marL="285750" lvl="0" indent="-285750" algn="just">
              <a:buFont typeface="Wingdings" panose="05000000000000000000" pitchFamily="2" charset="2"/>
              <a:buChar char="q"/>
              <a:defRPr/>
            </a:pPr>
            <a:r>
              <a:rPr lang="en-US" sz="3000" dirty="0" err="1">
                <a:solidFill>
                  <a:prstClr val="black"/>
                </a:solidFill>
                <a:latin typeface="Tahoma" panose="020B0604030504040204" pitchFamily="34" charset="0"/>
                <a:ea typeface="Tahoma" panose="020B0604030504040204" pitchFamily="34" charset="0"/>
                <a:cs typeface="Tahoma" panose="020B0604030504040204" pitchFamily="34" charset="0"/>
              </a:rPr>
              <a:t>Différents</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000" dirty="0" err="1">
                <a:solidFill>
                  <a:prstClr val="black"/>
                </a:solidFill>
                <a:latin typeface="Tahoma" panose="020B0604030504040204" pitchFamily="34" charset="0"/>
                <a:ea typeface="Tahoma" panose="020B0604030504040204" pitchFamily="34" charset="0"/>
                <a:cs typeface="Tahoma" panose="020B0604030504040204" pitchFamily="34" charset="0"/>
              </a:rPr>
              <a:t>niveaux</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000" dirty="0" err="1" smtClean="0">
                <a:solidFill>
                  <a:prstClr val="black"/>
                </a:solidFill>
                <a:latin typeface="Tahoma" panose="020B0604030504040204" pitchFamily="34" charset="0"/>
                <a:ea typeface="Tahoma" panose="020B0604030504040204" pitchFamily="34" charset="0"/>
                <a:cs typeface="Tahoma" panose="020B0604030504040204" pitchFamily="34" charset="0"/>
              </a:rPr>
              <a:t>d’implémentation</a:t>
            </a:r>
            <a:r>
              <a:rPr lang="en-US" sz="3000" dirty="0" smtClean="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des </a:t>
            </a:r>
            <a:r>
              <a:rPr lang="en-US" sz="3000" dirty="0" err="1" smtClean="0">
                <a:solidFill>
                  <a:prstClr val="black"/>
                </a:solidFill>
                <a:latin typeface="Tahoma" panose="020B0604030504040204" pitchFamily="34" charset="0"/>
                <a:ea typeface="Tahoma" panose="020B0604030504040204" pitchFamily="34" charset="0"/>
                <a:cs typeface="Tahoma" panose="020B0604030504040204" pitchFamily="34" charset="0"/>
              </a:rPr>
              <a:t>systèmes</a:t>
            </a:r>
            <a:r>
              <a:rPr lang="en-US" sz="3000" dirty="0" smtClean="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de </a:t>
            </a:r>
            <a:r>
              <a:rPr lang="en-US" sz="3000" dirty="0" err="1">
                <a:solidFill>
                  <a:prstClr val="black"/>
                </a:solidFill>
                <a:latin typeface="Tahoma" panose="020B0604030504040204" pitchFamily="34" charset="0"/>
                <a:ea typeface="Tahoma" panose="020B0604030504040204" pitchFamily="34" charset="0"/>
                <a:cs typeface="Tahoma" panose="020B0604030504040204" pitchFamily="34" charset="0"/>
              </a:rPr>
              <a:t>crédits</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000" dirty="0" err="1">
                <a:solidFill>
                  <a:prstClr val="black"/>
                </a:solidFill>
                <a:latin typeface="Tahoma" panose="020B0604030504040204" pitchFamily="34" charset="0"/>
                <a:ea typeface="Tahoma" panose="020B0604030504040204" pitchFamily="34" charset="0"/>
                <a:cs typeface="Tahoma" panose="020B0604030504040204" pitchFamily="34" charset="0"/>
              </a:rPr>
              <a:t>instaurés</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000" dirty="0" err="1">
                <a:solidFill>
                  <a:prstClr val="black"/>
                </a:solidFill>
                <a:latin typeface="Tahoma" panose="020B0604030504040204" pitchFamily="34" charset="0"/>
                <a:ea typeface="Tahoma" panose="020B0604030504040204" pitchFamily="34" charset="0"/>
                <a:cs typeface="Tahoma" panose="020B0604030504040204" pitchFamily="34" charset="0"/>
              </a:rPr>
              <a:t>dans</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000" dirty="0" err="1">
                <a:solidFill>
                  <a:prstClr val="black"/>
                </a:solidFill>
                <a:latin typeface="Tahoma" panose="020B0604030504040204" pitchFamily="34" charset="0"/>
                <a:ea typeface="Tahoma" panose="020B0604030504040204" pitchFamily="34" charset="0"/>
                <a:cs typeface="Tahoma" panose="020B0604030504040204" pitchFamily="34" charset="0"/>
              </a:rPr>
              <a:t>chaque</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 pays (</a:t>
            </a:r>
            <a:r>
              <a:rPr lang="en-US" sz="3000" dirty="0" smtClean="0">
                <a:solidFill>
                  <a:prstClr val="black"/>
                </a:solidFill>
                <a:latin typeface="Tahoma" panose="020B0604030504040204" pitchFamily="34" charset="0"/>
                <a:ea typeface="Tahoma" panose="020B0604030504040204" pitchFamily="34" charset="0"/>
                <a:cs typeface="Tahoma" panose="020B0604030504040204" pitchFamily="34" charset="0"/>
              </a:rPr>
              <a:t>phase </a:t>
            </a:r>
            <a:r>
              <a:rPr lang="en-US" sz="3000" dirty="0" err="1">
                <a:solidFill>
                  <a:prstClr val="black"/>
                </a:solidFill>
                <a:latin typeface="Tahoma" panose="020B0604030504040204" pitchFamily="34" charset="0"/>
                <a:ea typeface="Tahoma" panose="020B0604030504040204" pitchFamily="34" charset="0"/>
                <a:cs typeface="Tahoma" panose="020B0604030504040204" pitchFamily="34" charset="0"/>
              </a:rPr>
              <a:t>partielle</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000" dirty="0" err="1">
                <a:solidFill>
                  <a:prstClr val="black"/>
                </a:solidFill>
                <a:latin typeface="Tahoma" panose="020B0604030504040204" pitchFamily="34" charset="0"/>
                <a:ea typeface="Tahoma" panose="020B0604030504040204" pitchFamily="34" charset="0"/>
                <a:cs typeface="Tahoma" panose="020B0604030504040204" pitchFamily="34" charset="0"/>
              </a:rPr>
              <a:t>intiale</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 et </a:t>
            </a:r>
            <a:r>
              <a:rPr lang="en-US" sz="3000" dirty="0" err="1">
                <a:solidFill>
                  <a:prstClr val="black"/>
                </a:solidFill>
                <a:latin typeface="Tahoma" panose="020B0604030504040204" pitchFamily="34" charset="0"/>
                <a:ea typeface="Tahoma" panose="020B0604030504040204" pitchFamily="34" charset="0"/>
                <a:cs typeface="Tahoma" panose="020B0604030504040204" pitchFamily="34" charset="0"/>
              </a:rPr>
              <a:t>complète</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lvl="0" algn="just">
              <a:defRPr/>
            </a:pP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	- </a:t>
            </a:r>
            <a:r>
              <a:rPr lang="en-US" sz="3000" dirty="0" smtClean="0">
                <a:solidFill>
                  <a:prstClr val="black"/>
                </a:solidFill>
                <a:latin typeface="Tahoma" panose="020B0604030504040204" pitchFamily="34" charset="0"/>
                <a:ea typeface="Tahoma" panose="020B0604030504040204" pitchFamily="34" charset="0"/>
                <a:cs typeface="Tahoma" panose="020B0604030504040204" pitchFamily="34" charset="0"/>
              </a:rPr>
              <a:t> variation </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de la </a:t>
            </a:r>
            <a:r>
              <a:rPr lang="en-US" sz="3000" dirty="0" err="1">
                <a:solidFill>
                  <a:prstClr val="black"/>
                </a:solidFill>
                <a:latin typeface="Tahoma" panose="020B0604030504040204" pitchFamily="34" charset="0"/>
                <a:ea typeface="Tahoma" panose="020B0604030504040204" pitchFamily="34" charset="0"/>
                <a:cs typeface="Tahoma" panose="020B0604030504040204" pitchFamily="34" charset="0"/>
              </a:rPr>
              <a:t>durée</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 du </a:t>
            </a:r>
            <a:r>
              <a:rPr lang="en-US" sz="3000" dirty="0" err="1" smtClean="0">
                <a:solidFill>
                  <a:prstClr val="black"/>
                </a:solidFill>
                <a:latin typeface="Tahoma" panose="020B0604030504040204" pitchFamily="34" charset="0"/>
                <a:ea typeface="Tahoma" panose="020B0604030504040204" pitchFamily="34" charset="0"/>
                <a:cs typeface="Tahoma" panose="020B0604030504040204" pitchFamily="34" charset="0"/>
              </a:rPr>
              <a:t>crédit</a:t>
            </a:r>
            <a:r>
              <a:rPr lang="en-US" sz="3000" dirty="0" smtClean="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d’un pays à un </a:t>
            </a:r>
            <a:r>
              <a:rPr lang="en-US" sz="3000" dirty="0" err="1">
                <a:solidFill>
                  <a:prstClr val="black"/>
                </a:solidFill>
                <a:latin typeface="Tahoma" panose="020B0604030504040204" pitchFamily="34" charset="0"/>
                <a:ea typeface="Tahoma" panose="020B0604030504040204" pitchFamily="34" charset="0"/>
                <a:cs typeface="Tahoma" panose="020B0604030504040204" pitchFamily="34" charset="0"/>
              </a:rPr>
              <a:t>autre</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lvl="0" algn="just">
              <a:defRPr/>
            </a:pP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000" dirty="0" smtClean="0">
                <a:solidFill>
                  <a:prstClr val="black"/>
                </a:solidFill>
                <a:latin typeface="Tahoma" panose="020B0604030504040204" pitchFamily="34" charset="0"/>
                <a:ea typeface="Tahoma" panose="020B0604030504040204" pitchFamily="34" charset="0"/>
                <a:cs typeface="Tahoma" panose="020B0604030504040204" pitchFamily="34" charset="0"/>
              </a:rPr>
              <a:t>- variation </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de la </a:t>
            </a:r>
            <a:r>
              <a:rPr lang="en-US" sz="3000" dirty="0" err="1">
                <a:solidFill>
                  <a:prstClr val="black"/>
                </a:solidFill>
                <a:latin typeface="Tahoma" panose="020B0604030504040204" pitchFamily="34" charset="0"/>
                <a:ea typeface="Tahoma" panose="020B0604030504040204" pitchFamily="34" charset="0"/>
                <a:cs typeface="Tahoma" panose="020B0604030504040204" pitchFamily="34" charset="0"/>
              </a:rPr>
              <a:t>durée</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000" dirty="0" smtClean="0">
                <a:solidFill>
                  <a:prstClr val="black"/>
                </a:solidFill>
                <a:latin typeface="Tahoma" panose="020B0604030504040204" pitchFamily="34" charset="0"/>
                <a:ea typeface="Tahoma" panose="020B0604030504040204" pitchFamily="34" charset="0"/>
                <a:cs typeface="Tahoma" panose="020B0604030504040204" pitchFamily="34" charset="0"/>
              </a:rPr>
              <a:t>du </a:t>
            </a:r>
            <a:r>
              <a:rPr lang="en-US" sz="3000" dirty="0" err="1" smtClean="0">
                <a:solidFill>
                  <a:prstClr val="black"/>
                </a:solidFill>
                <a:latin typeface="Tahoma" panose="020B0604030504040204" pitchFamily="34" charset="0"/>
                <a:ea typeface="Tahoma" panose="020B0604030504040204" pitchFamily="34" charset="0"/>
                <a:cs typeface="Tahoma" panose="020B0604030504040204" pitchFamily="34" charset="0"/>
              </a:rPr>
              <a:t>semestre</a:t>
            </a:r>
            <a:r>
              <a:rPr lang="en-US" sz="3000" dirty="0" smtClean="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et de </a:t>
            </a:r>
            <a:r>
              <a:rPr lang="en-US" sz="3000" dirty="0" err="1">
                <a:solidFill>
                  <a:prstClr val="black"/>
                </a:solidFill>
                <a:latin typeface="Tahoma" panose="020B0604030504040204" pitchFamily="34" charset="0"/>
                <a:ea typeface="Tahoma" panose="020B0604030504040204" pitchFamily="34" charset="0"/>
                <a:cs typeface="Tahoma" panose="020B0604030504040204" pitchFamily="34" charset="0"/>
              </a:rPr>
              <a:t>l’année</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000" dirty="0" err="1">
                <a:solidFill>
                  <a:prstClr val="black"/>
                </a:solidFill>
                <a:latin typeface="Tahoma" panose="020B0604030504040204" pitchFamily="34" charset="0"/>
                <a:ea typeface="Tahoma" panose="020B0604030504040204" pitchFamily="34" charset="0"/>
                <a:cs typeface="Tahoma" panose="020B0604030504040204" pitchFamily="34" charset="0"/>
              </a:rPr>
              <a:t>académique</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 d’un pays à un </a:t>
            </a:r>
            <a:r>
              <a:rPr lang="en-US" sz="3000" dirty="0" err="1">
                <a:solidFill>
                  <a:prstClr val="black"/>
                </a:solidFill>
                <a:latin typeface="Tahoma" panose="020B0604030504040204" pitchFamily="34" charset="0"/>
                <a:ea typeface="Tahoma" panose="020B0604030504040204" pitchFamily="34" charset="0"/>
                <a:cs typeface="Tahoma" panose="020B0604030504040204" pitchFamily="34" charset="0"/>
              </a:rPr>
              <a:t>autre</a:t>
            </a:r>
            <a:r>
              <a:rPr lang="en-US" sz="3000" dirty="0">
                <a:solidFill>
                  <a:prstClr val="black"/>
                </a:solidFill>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502708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47650" y="1057275"/>
            <a:ext cx="11830050" cy="3724096"/>
          </a:xfrm>
          <a:prstGeom prst="rect">
            <a:avLst/>
          </a:prstGeom>
          <a:noFill/>
        </p:spPr>
        <p:txBody>
          <a:bodyPr wrap="square" rtlCol="0">
            <a:spAutoFit/>
          </a:bodyPr>
          <a:lstStyle/>
          <a:p>
            <a:pPr algn="just"/>
            <a:r>
              <a:rPr lang="fr-FR" sz="5900" b="1" dirty="0">
                <a:latin typeface="Tahoma" panose="020B0604030504040204" pitchFamily="34" charset="0"/>
                <a:ea typeface="Tahoma" panose="020B0604030504040204" pitchFamily="34" charset="0"/>
                <a:cs typeface="Tahoma" panose="020B0604030504040204" pitchFamily="34" charset="0"/>
              </a:rPr>
              <a:t>2</a:t>
            </a:r>
            <a:r>
              <a:rPr lang="fr-FR" sz="5900" b="1" dirty="0" smtClean="0">
                <a:latin typeface="Tahoma" panose="020B0604030504040204" pitchFamily="34" charset="0"/>
                <a:ea typeface="Tahoma" panose="020B0604030504040204" pitchFamily="34" charset="0"/>
                <a:cs typeface="Tahoma" panose="020B0604030504040204" pitchFamily="34" charset="0"/>
              </a:rPr>
              <a:t>. Etat de l’art du cadre national de classification des diplômes et des changements de parcours/filière/discipline</a:t>
            </a:r>
            <a:endParaRPr lang="fr-FR" sz="59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971335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3918179414"/>
              </p:ext>
            </p:extLst>
          </p:nvPr>
        </p:nvGraphicFramePr>
        <p:xfrm>
          <a:off x="157163" y="114299"/>
          <a:ext cx="11883174" cy="5910822"/>
        </p:xfrm>
        <a:graphic>
          <a:graphicData uri="http://schemas.openxmlformats.org/drawingml/2006/table">
            <a:tbl>
              <a:tblPr firstRow="1" bandRow="1">
                <a:tableStyleId>{5C22544A-7EE6-4342-B048-85BDC9FD1C3A}</a:tableStyleId>
              </a:tblPr>
              <a:tblGrid>
                <a:gridCol w="1596773"/>
                <a:gridCol w="4495938"/>
                <a:gridCol w="5790463"/>
              </a:tblGrid>
              <a:tr h="451556">
                <a:tc>
                  <a:txBody>
                    <a:bodyPr/>
                    <a:lstStyle/>
                    <a:p>
                      <a:pPr algn="just"/>
                      <a:r>
                        <a:rPr lang="fr-FR" sz="1200" dirty="0" smtClean="0">
                          <a:latin typeface="Tahoma" panose="020B0604030504040204" pitchFamily="34" charset="0"/>
                          <a:ea typeface="Tahoma" panose="020B0604030504040204" pitchFamily="34" charset="0"/>
                          <a:cs typeface="Tahoma" panose="020B0604030504040204" pitchFamily="34" charset="0"/>
                        </a:rPr>
                        <a:t>Pays</a:t>
                      </a:r>
                      <a:endParaRPr lang="fr-FR" sz="12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pt-PT" sz="1200" b="1" kern="1200" dirty="0" smtClean="0">
                          <a:solidFill>
                            <a:schemeClr val="bg1"/>
                          </a:solidFill>
                          <a:latin typeface="Tahoma" panose="020B0604030504040204" pitchFamily="34" charset="0"/>
                          <a:ea typeface="Tahoma" panose="020B0604030504040204" pitchFamily="34" charset="0"/>
                          <a:cs typeface="Tahoma" panose="020B0604030504040204" pitchFamily="34" charset="0"/>
                        </a:rPr>
                        <a:t>Cadre de qualification des diplôme</a:t>
                      </a:r>
                      <a:r>
                        <a:rPr lang="fr-FR" sz="1200" b="1" kern="1200" dirty="0" smtClean="0">
                          <a:solidFill>
                            <a:schemeClr val="lt1"/>
                          </a:solidFill>
                          <a:latin typeface="Tahoma" panose="020B0604030504040204" pitchFamily="34" charset="0"/>
                          <a:ea typeface="Tahoma" panose="020B0604030504040204" pitchFamily="34" charset="0"/>
                          <a:cs typeface="Tahoma" panose="020B0604030504040204" pitchFamily="34" charset="0"/>
                        </a:rPr>
                        <a:t>s</a:t>
                      </a:r>
                      <a:endParaRPr lang="en-US" sz="1200" b="1" kern="1200" dirty="0" smtClean="0">
                        <a:solidFill>
                          <a:schemeClr val="bg1"/>
                        </a:solidFill>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pt-PT" sz="1200" b="1" kern="1200" dirty="0" smtClean="0">
                          <a:solidFill>
                            <a:schemeClr val="bg1"/>
                          </a:solidFill>
                          <a:latin typeface="Tahoma" panose="020B0604030504040204" pitchFamily="34" charset="0"/>
                          <a:ea typeface="Tahoma" panose="020B0604030504040204" pitchFamily="34" charset="0"/>
                          <a:cs typeface="Tahoma" panose="020B0604030504040204" pitchFamily="34" charset="0"/>
                        </a:rPr>
                        <a:t>Changement de filière/parcours</a:t>
                      </a:r>
                      <a:r>
                        <a:rPr lang="pt-PT" sz="1200" b="1" kern="1200" baseline="0" dirty="0" smtClean="0">
                          <a:solidFill>
                            <a:schemeClr val="bg1"/>
                          </a:solidFill>
                          <a:latin typeface="Tahoma" panose="020B0604030504040204" pitchFamily="34" charset="0"/>
                          <a:ea typeface="Tahoma" panose="020B0604030504040204" pitchFamily="34" charset="0"/>
                          <a:cs typeface="Tahoma" panose="020B0604030504040204" pitchFamily="34" charset="0"/>
                        </a:rPr>
                        <a:t> au sein d’un même établissement ou dans un autre établissement</a:t>
                      </a:r>
                      <a:endParaRPr lang="en-US" sz="1200" b="1" kern="1200" dirty="0" smtClean="0">
                        <a:solidFill>
                          <a:schemeClr val="bg1"/>
                        </a:solidFill>
                        <a:latin typeface="Tahoma" panose="020B0604030504040204" pitchFamily="34" charset="0"/>
                        <a:ea typeface="Tahoma" panose="020B0604030504040204" pitchFamily="34" charset="0"/>
                        <a:cs typeface="Tahoma" panose="020B0604030504040204" pitchFamily="34" charset="0"/>
                      </a:endParaRPr>
                    </a:p>
                  </a:txBody>
                  <a:tcPr/>
                </a:tc>
              </a:tr>
              <a:tr h="351043">
                <a:tc>
                  <a:txBody>
                    <a:bodyPr/>
                    <a:lstStyle/>
                    <a:p>
                      <a:pPr algn="just"/>
                      <a:r>
                        <a:rPr lang="fr-FR" sz="1200" dirty="0" smtClean="0">
                          <a:latin typeface="Tahoma" panose="020B0604030504040204" pitchFamily="34" charset="0"/>
                          <a:ea typeface="Tahoma" panose="020B0604030504040204" pitchFamily="34" charset="0"/>
                          <a:cs typeface="Tahoma" panose="020B0604030504040204" pitchFamily="34" charset="0"/>
                        </a:rPr>
                        <a:t>Benin</a:t>
                      </a:r>
                      <a:endParaRPr lang="fr-FR" sz="12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algn="just" defTabSz="914400" rtl="0" eaLnBrk="1" fontAlgn="ctr" latinLnBrk="0" hangingPunct="1"/>
                      <a:r>
                        <a:rPr lang="es-ES" sz="1200" b="0" i="0" u="none" strike="noStrike" kern="120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 Existe</a:t>
                      </a:r>
                      <a:r>
                        <a:rPr lang="es-ES" sz="1200" b="0" i="0" u="none" strike="noStrike" kern="1200" baseline="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s-ES" sz="1200" b="0" i="0" u="none" strike="noStrike" kern="1200" baseline="0" dirty="0" err="1"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décret</a:t>
                      </a:r>
                      <a:r>
                        <a:rPr lang="es-ES" sz="1200" b="0" i="0" u="none" strike="noStrike" kern="1200" baseline="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 n°25 du 21 </a:t>
                      </a:r>
                      <a:r>
                        <a:rPr lang="es-ES" sz="1200" b="0" i="0" u="none" strike="noStrike" kern="1200" baseline="0" dirty="0" err="1"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janvier</a:t>
                      </a:r>
                      <a:r>
                        <a:rPr lang="es-ES" sz="1200" b="0" i="0" u="none" strike="noStrike" kern="1200" baseline="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 2023</a:t>
                      </a:r>
                      <a:endParaRPr lang="es-ES" sz="12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marL="0" algn="just" defTabSz="914400" rtl="0" eaLnBrk="1" fontAlgn="ctr" latinLnBrk="0" hangingPunct="1"/>
                      <a:r>
                        <a:rPr lang="fr-FR" sz="1200" b="0" i="0" u="none" strike="noStrike" kern="120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Impossible</a:t>
                      </a:r>
                      <a:endParaRPr lang="fr-FR" sz="12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a:tc>
              </a:tr>
              <a:tr h="635001">
                <a:tc>
                  <a:txBody>
                    <a:bodyPr/>
                    <a:lstStyle/>
                    <a:p>
                      <a:pPr algn="just"/>
                      <a:r>
                        <a:rPr lang="fr-FR" sz="1200" dirty="0" smtClean="0">
                          <a:latin typeface="Tahoma" panose="020B0604030504040204" pitchFamily="34" charset="0"/>
                          <a:ea typeface="Tahoma" panose="020B0604030504040204" pitchFamily="34" charset="0"/>
                          <a:cs typeface="Tahoma" panose="020B0604030504040204" pitchFamily="34" charset="0"/>
                        </a:rPr>
                        <a:t>Burkina Faso</a:t>
                      </a:r>
                      <a:endParaRPr lang="fr-FR" sz="12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just"/>
                      <a:r>
                        <a:rPr lang="fr-FR" sz="1200" dirty="0" smtClean="0">
                          <a:latin typeface="Tahoma" panose="020B0604030504040204" pitchFamily="34" charset="0"/>
                          <a:ea typeface="Tahoma" panose="020B0604030504040204" pitchFamily="34" charset="0"/>
                          <a:cs typeface="Tahoma" panose="020B0604030504040204" pitchFamily="34" charset="0"/>
                        </a:rPr>
                        <a:t>Existe/</a:t>
                      </a:r>
                      <a:r>
                        <a:rPr lang="fr-FR" sz="1200" dirty="0" err="1" smtClean="0">
                          <a:latin typeface="Tahoma" panose="020B0604030504040204" pitchFamily="34" charset="0"/>
                          <a:ea typeface="Tahoma" panose="020B0604030504040204" pitchFamily="34" charset="0"/>
                          <a:cs typeface="Tahoma" panose="020B0604030504040204" pitchFamily="34" charset="0"/>
                        </a:rPr>
                        <a:t>decrets</a:t>
                      </a:r>
                      <a:r>
                        <a:rPr lang="fr-FR" sz="1200" baseline="0" dirty="0" smtClean="0">
                          <a:latin typeface="Tahoma" panose="020B0604030504040204" pitchFamily="34" charset="0"/>
                          <a:ea typeface="Tahoma" panose="020B0604030504040204" pitchFamily="34" charset="0"/>
                          <a:cs typeface="Tahoma" panose="020B0604030504040204" pitchFamily="34" charset="0"/>
                        </a:rPr>
                        <a:t> n°2019-073/MESRSI/DGESUP du 25 février 2029 de la licence et n°2019-074/MESRSI/DGESUP du 25 février 2029 du Master</a:t>
                      </a:r>
                      <a:endParaRPr lang="fr-FR" sz="12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just"/>
                      <a:r>
                        <a:rPr lang="fr-FR" sz="1200" dirty="0" smtClean="0">
                          <a:latin typeface="Tahoma" panose="020B0604030504040204" pitchFamily="34" charset="0"/>
                          <a:ea typeface="Tahoma" panose="020B0604030504040204" pitchFamily="34" charset="0"/>
                          <a:cs typeface="Tahoma" panose="020B0604030504040204" pitchFamily="34" charset="0"/>
                        </a:rPr>
                        <a:t>Transfert entre établissement possible</a:t>
                      </a:r>
                      <a:r>
                        <a:rPr lang="fr-FR" sz="1200" baseline="0" dirty="0" smtClean="0">
                          <a:latin typeface="Tahoma" panose="020B0604030504040204" pitchFamily="34" charset="0"/>
                          <a:ea typeface="Tahoma" panose="020B0604030504040204" pitchFamily="34" charset="0"/>
                          <a:cs typeface="Tahoma" panose="020B0604030504040204" pitchFamily="34" charset="0"/>
                        </a:rPr>
                        <a:t> mais non expliqué. Le transfert se fait à travers la demande du concerné qui l’envoie à l’Université d’accueil.</a:t>
                      </a:r>
                      <a:endParaRPr lang="fr-FR" sz="1200" dirty="0">
                        <a:latin typeface="Tahoma" panose="020B0604030504040204" pitchFamily="34" charset="0"/>
                        <a:ea typeface="Tahoma" panose="020B0604030504040204" pitchFamily="34" charset="0"/>
                        <a:cs typeface="Tahoma" panose="020B0604030504040204" pitchFamily="34" charset="0"/>
                      </a:endParaRPr>
                    </a:p>
                  </a:txBody>
                  <a:tcPr/>
                </a:tc>
              </a:tr>
              <a:tr h="818446">
                <a:tc>
                  <a:txBody>
                    <a:bodyPr/>
                    <a:lstStyle/>
                    <a:p>
                      <a:pPr algn="just"/>
                      <a:r>
                        <a:rPr lang="fr-FR" sz="1200" b="1" dirty="0" smtClean="0">
                          <a:solidFill>
                            <a:srgbClr val="7030A0"/>
                          </a:solidFill>
                          <a:latin typeface="Tahoma" panose="020B0604030504040204" pitchFamily="34" charset="0"/>
                          <a:ea typeface="Tahoma" panose="020B0604030504040204" pitchFamily="34" charset="0"/>
                          <a:cs typeface="Tahoma" panose="020B0604030504040204" pitchFamily="34" charset="0"/>
                        </a:rPr>
                        <a:t>Côte d’Ivoire</a:t>
                      </a:r>
                    </a:p>
                  </a:txBody>
                  <a:tcPr/>
                </a:tc>
                <a:tc>
                  <a:txBody>
                    <a:bodyPr/>
                    <a:lstStyle/>
                    <a:p>
                      <a:pPr algn="just"/>
                      <a:r>
                        <a:rPr lang="fr-FR" sz="1200" b="1" dirty="0" smtClean="0">
                          <a:solidFill>
                            <a:srgbClr val="7030A0"/>
                          </a:solidFill>
                          <a:latin typeface="Tahoma" panose="020B0604030504040204" pitchFamily="34" charset="0"/>
                          <a:ea typeface="Tahoma" panose="020B0604030504040204" pitchFamily="34" charset="0"/>
                          <a:cs typeface="Tahoma" panose="020B0604030504040204" pitchFamily="34" charset="0"/>
                        </a:rPr>
                        <a:t>Existe/ loi n°2023-429 du 22 mai 2023</a:t>
                      </a:r>
                      <a:endParaRPr lang="fr-FR" sz="1200" b="1" dirty="0">
                        <a:solidFill>
                          <a:srgbClr val="7030A0"/>
                        </a:solidFill>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just"/>
                      <a:r>
                        <a:rPr lang="fr-FR" sz="1200" b="1" dirty="0" smtClean="0">
                          <a:solidFill>
                            <a:srgbClr val="7030A0"/>
                          </a:solidFill>
                          <a:latin typeface="Tahoma" panose="020B0604030504040204" pitchFamily="34" charset="0"/>
                          <a:ea typeface="Tahoma" panose="020B0604030504040204" pitchFamily="34" charset="0"/>
                          <a:cs typeface="Tahoma" panose="020B0604030504040204" pitchFamily="34" charset="0"/>
                        </a:rPr>
                        <a:t>Changement</a:t>
                      </a:r>
                      <a:r>
                        <a:rPr lang="fr-FR" sz="1200" b="1" baseline="0" dirty="0" smtClean="0">
                          <a:solidFill>
                            <a:srgbClr val="7030A0"/>
                          </a:solidFill>
                          <a:latin typeface="Tahoma" panose="020B0604030504040204" pitchFamily="34" charset="0"/>
                          <a:ea typeface="Tahoma" panose="020B0604030504040204" pitchFamily="34" charset="0"/>
                          <a:cs typeface="Tahoma" panose="020B0604030504040204" pitchFamily="34" charset="0"/>
                        </a:rPr>
                        <a:t> de parcours/ filière possible mais à des conditions spécifiques comme la reconnaissance des diplômes et de l’Etablissement. Il est soumis également à des accords entre les établissements concernés lors de l’inscription de l’étudiant</a:t>
                      </a:r>
                      <a:endParaRPr lang="fr-FR" sz="1200" b="1" dirty="0">
                        <a:solidFill>
                          <a:srgbClr val="7030A0"/>
                        </a:solidFill>
                        <a:latin typeface="Tahoma" panose="020B0604030504040204" pitchFamily="34" charset="0"/>
                        <a:ea typeface="Tahoma" panose="020B0604030504040204" pitchFamily="34" charset="0"/>
                        <a:cs typeface="Tahoma" panose="020B0604030504040204" pitchFamily="34" charset="0"/>
                      </a:endParaRPr>
                    </a:p>
                  </a:txBody>
                  <a:tcPr/>
                </a:tc>
              </a:tr>
              <a:tr h="451556">
                <a:tc>
                  <a:txBody>
                    <a:bodyPr/>
                    <a:lstStyle/>
                    <a:p>
                      <a:pPr algn="just"/>
                      <a:r>
                        <a:rPr lang="fr-FR" sz="1200" dirty="0" smtClean="0">
                          <a:latin typeface="Tahoma" panose="020B0604030504040204" pitchFamily="34" charset="0"/>
                          <a:ea typeface="Tahoma" panose="020B0604030504040204" pitchFamily="34" charset="0"/>
                          <a:cs typeface="Tahoma" panose="020B0604030504040204" pitchFamily="34" charset="0"/>
                        </a:rPr>
                        <a:t>Guinée</a:t>
                      </a:r>
                      <a:endParaRPr lang="fr-FR" sz="12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just"/>
                      <a:r>
                        <a:rPr lang="fr-FR" sz="1200" dirty="0" smtClean="0">
                          <a:latin typeface="Tahoma" panose="020B0604030504040204" pitchFamily="34" charset="0"/>
                          <a:ea typeface="Tahoma" panose="020B0604030504040204" pitchFamily="34" charset="0"/>
                          <a:cs typeface="Tahoma" panose="020B0604030504040204" pitchFamily="34" charset="0"/>
                        </a:rPr>
                        <a:t>Inexistant</a:t>
                      </a:r>
                      <a:endParaRPr lang="fr-FR" sz="12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just"/>
                      <a:r>
                        <a:rPr lang="fr-FR" sz="1200" dirty="0" smtClean="0">
                          <a:latin typeface="Tahoma" panose="020B0604030504040204" pitchFamily="34" charset="0"/>
                          <a:ea typeface="Tahoma" panose="020B0604030504040204" pitchFamily="34" charset="0"/>
                          <a:cs typeface="Tahoma" panose="020B0604030504040204" pitchFamily="34" charset="0"/>
                        </a:rPr>
                        <a:t>Possible</a:t>
                      </a:r>
                      <a:r>
                        <a:rPr lang="fr-FR" sz="1200" baseline="0" dirty="0" smtClean="0">
                          <a:latin typeface="Tahoma" panose="020B0604030504040204" pitchFamily="34" charset="0"/>
                          <a:ea typeface="Tahoma" panose="020B0604030504040204" pitchFamily="34" charset="0"/>
                          <a:cs typeface="Tahoma" panose="020B0604030504040204" pitchFamily="34" charset="0"/>
                        </a:rPr>
                        <a:t> mais avec le risque que les cours/ enseignements ne soient pas reconnus</a:t>
                      </a:r>
                      <a:endParaRPr lang="fr-FR" sz="1200" dirty="0">
                        <a:latin typeface="Tahoma" panose="020B0604030504040204" pitchFamily="34" charset="0"/>
                        <a:ea typeface="Tahoma" panose="020B0604030504040204" pitchFamily="34" charset="0"/>
                        <a:cs typeface="Tahoma" panose="020B0604030504040204" pitchFamily="34" charset="0"/>
                      </a:endParaRPr>
                    </a:p>
                  </a:txBody>
                  <a:tcPr/>
                </a:tc>
              </a:tr>
              <a:tr h="635001">
                <a:tc>
                  <a:txBody>
                    <a:bodyPr/>
                    <a:lstStyle/>
                    <a:p>
                      <a:pPr algn="just"/>
                      <a:r>
                        <a:rPr lang="fr-FR" sz="1200" dirty="0" smtClean="0">
                          <a:latin typeface="Tahoma" panose="020B0604030504040204" pitchFamily="34" charset="0"/>
                          <a:ea typeface="Tahoma" panose="020B0604030504040204" pitchFamily="34" charset="0"/>
                          <a:cs typeface="Tahoma" panose="020B0604030504040204" pitchFamily="34" charset="0"/>
                        </a:rPr>
                        <a:t>Mali</a:t>
                      </a:r>
                      <a:endParaRPr lang="fr-FR" sz="12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just"/>
                      <a:r>
                        <a:rPr lang="fr-FR" sz="1200" dirty="0" smtClean="0">
                          <a:latin typeface="Tahoma" panose="020B0604030504040204" pitchFamily="34" charset="0"/>
                          <a:ea typeface="Tahoma" panose="020B0604030504040204" pitchFamily="34" charset="0"/>
                          <a:cs typeface="Tahoma" panose="020B0604030504040204" pitchFamily="34" charset="0"/>
                        </a:rPr>
                        <a:t>Existe/ Loi n°99-046 du 28 décembre 1999, modifiée; et ces décrets</a:t>
                      </a:r>
                      <a:r>
                        <a:rPr lang="fr-FR" sz="1200" baseline="0" dirty="0" smtClean="0">
                          <a:latin typeface="Tahoma" panose="020B0604030504040204" pitchFamily="34" charset="0"/>
                          <a:ea typeface="Tahoma" panose="020B0604030504040204" pitchFamily="34" charset="0"/>
                          <a:cs typeface="Tahoma" panose="020B0604030504040204" pitchFamily="34" charset="0"/>
                        </a:rPr>
                        <a:t> d’</a:t>
                      </a:r>
                      <a:r>
                        <a:rPr lang="fr-FR" sz="1200" baseline="0" dirty="0" err="1" smtClean="0">
                          <a:latin typeface="Tahoma" panose="020B0604030504040204" pitchFamily="34" charset="0"/>
                          <a:ea typeface="Tahoma" panose="020B0604030504040204" pitchFamily="34" charset="0"/>
                          <a:cs typeface="Tahoma" panose="020B0604030504040204" pitchFamily="34" charset="0"/>
                        </a:rPr>
                        <a:t>capplication</a:t>
                      </a:r>
                      <a:r>
                        <a:rPr lang="fr-FR" sz="1200" baseline="0" dirty="0" smtClean="0">
                          <a:latin typeface="Tahoma" panose="020B0604030504040204" pitchFamily="34" charset="0"/>
                          <a:ea typeface="Tahoma" panose="020B0604030504040204" pitchFamily="34" charset="0"/>
                          <a:cs typeface="Tahoma" panose="020B0604030504040204" pitchFamily="34" charset="0"/>
                        </a:rPr>
                        <a:t> ainsi que ceux relatifs au  LMD</a:t>
                      </a:r>
                      <a:endParaRPr lang="fr-FR" sz="12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just"/>
                      <a:r>
                        <a:rPr lang="fr-FR" sz="1200" dirty="0" smtClean="0">
                          <a:latin typeface="Tahoma" panose="020B0604030504040204" pitchFamily="34" charset="0"/>
                          <a:ea typeface="Tahoma" panose="020B0604030504040204" pitchFamily="34" charset="0"/>
                          <a:cs typeface="Tahoma" panose="020B0604030504040204" pitchFamily="34" charset="0"/>
                        </a:rPr>
                        <a:t>Il est noté la reconnaissance</a:t>
                      </a:r>
                      <a:r>
                        <a:rPr lang="fr-FR" sz="1200" baseline="0" dirty="0" smtClean="0">
                          <a:latin typeface="Tahoma" panose="020B0604030504040204" pitchFamily="34" charset="0"/>
                          <a:ea typeface="Tahoma" panose="020B0604030504040204" pitchFamily="34" charset="0"/>
                          <a:cs typeface="Tahoma" panose="020B0604030504040204" pitchFamily="34" charset="0"/>
                        </a:rPr>
                        <a:t> mutuelle des diplômes mais pas de détails sur le changement de filière/ parcours au sein d’un même établissement ou dans un autre établissement.</a:t>
                      </a:r>
                      <a:endParaRPr lang="fr-FR" sz="1200" dirty="0">
                        <a:latin typeface="Tahoma" panose="020B0604030504040204" pitchFamily="34" charset="0"/>
                        <a:ea typeface="Tahoma" panose="020B0604030504040204" pitchFamily="34" charset="0"/>
                        <a:cs typeface="Tahoma" panose="020B0604030504040204" pitchFamily="34" charset="0"/>
                      </a:endParaRPr>
                    </a:p>
                  </a:txBody>
                  <a:tcPr/>
                </a:tc>
              </a:tr>
              <a:tr h="1001890">
                <a:tc>
                  <a:txBody>
                    <a:bodyPr/>
                    <a:lstStyle/>
                    <a:p>
                      <a:pPr algn="just"/>
                      <a:r>
                        <a:rPr lang="fr-FR" sz="1200" dirty="0" smtClean="0">
                          <a:latin typeface="Tahoma" panose="020B0604030504040204" pitchFamily="34" charset="0"/>
                          <a:ea typeface="Tahoma" panose="020B0604030504040204" pitchFamily="34" charset="0"/>
                          <a:cs typeface="Tahoma" panose="020B0604030504040204" pitchFamily="34" charset="0"/>
                        </a:rPr>
                        <a:t>Niger</a:t>
                      </a:r>
                      <a:endParaRPr lang="fr-FR" sz="12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just"/>
                      <a:r>
                        <a:rPr lang="fr-FR" sz="1200" dirty="0" smtClean="0">
                          <a:latin typeface="Tahoma" panose="020B0604030504040204" pitchFamily="34" charset="0"/>
                          <a:ea typeface="Tahoma" panose="020B0604030504040204" pitchFamily="34" charset="0"/>
                          <a:cs typeface="Tahoma" panose="020B0604030504040204" pitchFamily="34" charset="0"/>
                        </a:rPr>
                        <a:t>Existe/</a:t>
                      </a:r>
                      <a:r>
                        <a:rPr lang="fr-FR" sz="1200" dirty="0" err="1" smtClean="0">
                          <a:latin typeface="Tahoma" panose="020B0604030504040204" pitchFamily="34" charset="0"/>
                          <a:ea typeface="Tahoma" panose="020B0604030504040204" pitchFamily="34" charset="0"/>
                          <a:cs typeface="Tahoma" panose="020B0604030504040204" pitchFamily="34" charset="0"/>
                        </a:rPr>
                        <a:t>Decret</a:t>
                      </a:r>
                      <a:r>
                        <a:rPr lang="fr-FR" sz="1200" baseline="0" dirty="0" smtClean="0">
                          <a:latin typeface="Tahoma" panose="020B0604030504040204" pitchFamily="34" charset="0"/>
                          <a:ea typeface="Tahoma" panose="020B0604030504040204" pitchFamily="34" charset="0"/>
                          <a:cs typeface="Tahoma" panose="020B0604030504040204" pitchFamily="34" charset="0"/>
                        </a:rPr>
                        <a:t> n°2010-402/PRN/MESS/RS du 14 mai 2010</a:t>
                      </a:r>
                      <a:endParaRPr lang="fr-FR" sz="12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just"/>
                      <a:r>
                        <a:rPr lang="fr-FR" sz="1200" dirty="0" smtClean="0">
                          <a:latin typeface="Tahoma" panose="020B0604030504040204" pitchFamily="34" charset="0"/>
                          <a:ea typeface="Tahoma" panose="020B0604030504040204" pitchFamily="34" charset="0"/>
                          <a:cs typeface="Tahoma" panose="020B0604030504040204" pitchFamily="34" charset="0"/>
                        </a:rPr>
                        <a:t>La mobilité des</a:t>
                      </a:r>
                      <a:r>
                        <a:rPr lang="fr-FR" sz="1200" baseline="0" dirty="0" smtClean="0">
                          <a:latin typeface="Tahoma" panose="020B0604030504040204" pitchFamily="34" charset="0"/>
                          <a:ea typeface="Tahoma" panose="020B0604030504040204" pitchFamily="34" charset="0"/>
                          <a:cs typeface="Tahoma" panose="020B0604030504040204" pitchFamily="34" charset="0"/>
                        </a:rPr>
                        <a:t> étudiants entre établissements public est possible et s’accompagne d’un supplément au diplôme. Elle est possible également du public vers le privé et non du privé vers le public.</a:t>
                      </a:r>
                    </a:p>
                    <a:p>
                      <a:pPr algn="just"/>
                      <a:r>
                        <a:rPr lang="fr-FR" sz="1200" baseline="0" dirty="0" smtClean="0">
                          <a:latin typeface="Tahoma" panose="020B0604030504040204" pitchFamily="34" charset="0"/>
                          <a:ea typeface="Tahoma" panose="020B0604030504040204" pitchFamily="34" charset="0"/>
                          <a:cs typeface="Tahoma" panose="020B0604030504040204" pitchFamily="34" charset="0"/>
                        </a:rPr>
                        <a:t>Le changement de parcours/filière dans les classes/niveaux intermédiaires n’est pas renseigné</a:t>
                      </a:r>
                      <a:endParaRPr lang="fr-FR" sz="1200" dirty="0">
                        <a:latin typeface="Tahoma" panose="020B0604030504040204" pitchFamily="34" charset="0"/>
                        <a:ea typeface="Tahoma" panose="020B0604030504040204" pitchFamily="34" charset="0"/>
                        <a:cs typeface="Tahoma" panose="020B0604030504040204" pitchFamily="34" charset="0"/>
                      </a:endParaRPr>
                    </a:p>
                  </a:txBody>
                  <a:tcPr/>
                </a:tc>
              </a:tr>
              <a:tr h="1001890">
                <a:tc>
                  <a:txBody>
                    <a:bodyPr/>
                    <a:lstStyle/>
                    <a:p>
                      <a:pPr algn="just"/>
                      <a:r>
                        <a:rPr lang="fr-FR" sz="1200" b="1" dirty="0" err="1" smtClean="0">
                          <a:solidFill>
                            <a:srgbClr val="7030A0"/>
                          </a:solidFill>
                          <a:latin typeface="Tahoma" panose="020B0604030504040204" pitchFamily="34" charset="0"/>
                          <a:ea typeface="Tahoma" panose="020B0604030504040204" pitchFamily="34" charset="0"/>
                          <a:cs typeface="Tahoma" panose="020B0604030504040204" pitchFamily="34" charset="0"/>
                        </a:rPr>
                        <a:t>Senegal</a:t>
                      </a:r>
                      <a:endParaRPr lang="fr-FR" sz="1200" b="1" dirty="0">
                        <a:solidFill>
                          <a:srgbClr val="7030A0"/>
                        </a:solidFill>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just"/>
                      <a:r>
                        <a:rPr lang="fr-FR" sz="1200" b="1" dirty="0" smtClean="0">
                          <a:solidFill>
                            <a:srgbClr val="7030A0"/>
                          </a:solidFill>
                          <a:latin typeface="Tahoma" panose="020B0604030504040204" pitchFamily="34" charset="0"/>
                          <a:ea typeface="Tahoma" panose="020B0604030504040204" pitchFamily="34" charset="0"/>
                          <a:cs typeface="Tahoma" panose="020B0604030504040204" pitchFamily="34" charset="0"/>
                        </a:rPr>
                        <a:t>Existe/</a:t>
                      </a:r>
                      <a:r>
                        <a:rPr lang="fr-FR" sz="1200" b="1" dirty="0" err="1" smtClean="0">
                          <a:solidFill>
                            <a:srgbClr val="7030A0"/>
                          </a:solidFill>
                          <a:latin typeface="Tahoma" panose="020B0604030504040204" pitchFamily="34" charset="0"/>
                          <a:ea typeface="Tahoma" panose="020B0604030504040204" pitchFamily="34" charset="0"/>
                          <a:cs typeface="Tahoma" panose="020B0604030504040204" pitchFamily="34" charset="0"/>
                        </a:rPr>
                        <a:t>Decret</a:t>
                      </a:r>
                      <a:r>
                        <a:rPr lang="fr-FR" sz="1200" b="1" baseline="0" dirty="0" smtClean="0">
                          <a:solidFill>
                            <a:srgbClr val="7030A0"/>
                          </a:solidFill>
                          <a:latin typeface="Tahoma" panose="020B0604030504040204" pitchFamily="34" charset="0"/>
                          <a:ea typeface="Tahoma" panose="020B0604030504040204" pitchFamily="34" charset="0"/>
                          <a:cs typeface="Tahoma" panose="020B0604030504040204" pitchFamily="34" charset="0"/>
                        </a:rPr>
                        <a:t> n°2015-582 du 15 mai 2015, modifié. Il est relatif à la reconnaissance et à la qualification des diplômes dans l’enseignement supérieur. </a:t>
                      </a:r>
                      <a:endParaRPr lang="fr-FR" sz="1200" b="1" dirty="0">
                        <a:solidFill>
                          <a:srgbClr val="7030A0"/>
                        </a:solidFill>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just"/>
                      <a:r>
                        <a:rPr lang="fr-FR" sz="1200" b="1" dirty="0" smtClean="0">
                          <a:solidFill>
                            <a:srgbClr val="7030A0"/>
                          </a:solidFill>
                          <a:latin typeface="Tahoma" panose="020B0604030504040204" pitchFamily="34" charset="0"/>
                          <a:ea typeface="Tahoma" panose="020B0604030504040204" pitchFamily="34" charset="0"/>
                          <a:cs typeface="Tahoma" panose="020B0604030504040204" pitchFamily="34" charset="0"/>
                        </a:rPr>
                        <a:t>Possible</a:t>
                      </a:r>
                      <a:r>
                        <a:rPr lang="fr-FR" sz="1200" b="1" baseline="0" dirty="0" smtClean="0">
                          <a:solidFill>
                            <a:srgbClr val="7030A0"/>
                          </a:solidFill>
                          <a:latin typeface="Tahoma" panose="020B0604030504040204" pitchFamily="34" charset="0"/>
                          <a:ea typeface="Tahoma" panose="020B0604030504040204" pitchFamily="34" charset="0"/>
                          <a:cs typeface="Tahoma" panose="020B0604030504040204" pitchFamily="34" charset="0"/>
                        </a:rPr>
                        <a:t> et se fait entre deux établissements dont les diplômes sont accrédités par l’ANAQ-sup ou reconnus par le CAMES. La mobilité concerne plus les étudiants qui changent de cycle.</a:t>
                      </a:r>
                    </a:p>
                    <a:p>
                      <a:pPr algn="just"/>
                      <a:r>
                        <a:rPr lang="fr-FR" sz="1200" b="1" baseline="0" dirty="0" smtClean="0">
                          <a:solidFill>
                            <a:srgbClr val="FF0000"/>
                          </a:solidFill>
                          <a:latin typeface="Tahoma" panose="020B0604030504040204" pitchFamily="34" charset="0"/>
                          <a:ea typeface="Tahoma" panose="020B0604030504040204" pitchFamily="34" charset="0"/>
                          <a:cs typeface="Tahoma" panose="020B0604030504040204" pitchFamily="34" charset="0"/>
                        </a:rPr>
                        <a:t>Le changement de parcours/filière dans les classes/niveaux intermédiaires est difficile.</a:t>
                      </a:r>
                      <a:endParaRPr lang="fr-FR" sz="1200" b="1" dirty="0">
                        <a:solidFill>
                          <a:srgbClr val="FF0000"/>
                        </a:solidFill>
                        <a:latin typeface="Tahoma" panose="020B0604030504040204" pitchFamily="34" charset="0"/>
                        <a:ea typeface="Tahoma" panose="020B0604030504040204" pitchFamily="34" charset="0"/>
                        <a:cs typeface="Tahoma" panose="020B0604030504040204" pitchFamily="34" charset="0"/>
                      </a:endParaRPr>
                    </a:p>
                  </a:txBody>
                  <a:tcPr/>
                </a:tc>
              </a:tr>
              <a:tr h="536223">
                <a:tc>
                  <a:txBody>
                    <a:bodyPr/>
                    <a:lstStyle/>
                    <a:p>
                      <a:pPr algn="just"/>
                      <a:r>
                        <a:rPr lang="fr-FR" sz="1200" dirty="0" smtClean="0">
                          <a:latin typeface="Tahoma" panose="020B0604030504040204" pitchFamily="34" charset="0"/>
                          <a:ea typeface="Tahoma" panose="020B0604030504040204" pitchFamily="34" charset="0"/>
                          <a:cs typeface="Tahoma" panose="020B0604030504040204" pitchFamily="34" charset="0"/>
                        </a:rPr>
                        <a:t>Togo</a:t>
                      </a:r>
                      <a:endParaRPr lang="fr-FR" sz="12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just"/>
                      <a:r>
                        <a:rPr lang="fr-FR" sz="1200" dirty="0" smtClean="0">
                          <a:latin typeface="Tahoma" panose="020B0604030504040204" pitchFamily="34" charset="0"/>
                          <a:ea typeface="Tahoma" panose="020B0604030504040204" pitchFamily="34" charset="0"/>
                          <a:cs typeface="Tahoma" panose="020B0604030504040204" pitchFamily="34" charset="0"/>
                        </a:rPr>
                        <a:t>Existe/</a:t>
                      </a:r>
                      <a:r>
                        <a:rPr lang="fr-FR" sz="1200" baseline="0" dirty="0" smtClean="0">
                          <a:latin typeface="Tahoma" panose="020B0604030504040204" pitchFamily="34" charset="0"/>
                          <a:ea typeface="Tahoma" panose="020B0604030504040204" pitchFamily="34" charset="0"/>
                          <a:cs typeface="Tahoma" panose="020B0604030504040204" pitchFamily="34" charset="0"/>
                        </a:rPr>
                        <a:t> loi relative à l’Enseignement supérieur et à la Recherche</a:t>
                      </a:r>
                      <a:endParaRPr lang="fr-FR" sz="12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just"/>
                      <a:r>
                        <a:rPr lang="fr-FR" sz="1200" dirty="0" smtClean="0">
                          <a:latin typeface="Tahoma" panose="020B0604030504040204" pitchFamily="34" charset="0"/>
                          <a:ea typeface="Tahoma" panose="020B0604030504040204" pitchFamily="34" charset="0"/>
                          <a:cs typeface="Tahoma" panose="020B0604030504040204" pitchFamily="34" charset="0"/>
                        </a:rPr>
                        <a:t>Mobilité ainsi</a:t>
                      </a:r>
                      <a:r>
                        <a:rPr lang="fr-FR" sz="1200" baseline="0" dirty="0" smtClean="0">
                          <a:latin typeface="Tahoma" panose="020B0604030504040204" pitchFamily="34" charset="0"/>
                          <a:ea typeface="Tahoma" panose="020B0604030504040204" pitchFamily="34" charset="0"/>
                          <a:cs typeface="Tahoma" panose="020B0604030504040204" pitchFamily="34" charset="0"/>
                        </a:rPr>
                        <a:t> que le changement de filière/parcours possibles</a:t>
                      </a:r>
                      <a:endParaRPr lang="fr-FR" sz="1200" dirty="0">
                        <a:latin typeface="Tahoma" panose="020B0604030504040204" pitchFamily="34" charset="0"/>
                        <a:ea typeface="Tahoma" panose="020B0604030504040204" pitchFamily="34" charset="0"/>
                        <a:cs typeface="Tahoma" panose="020B0604030504040204" pitchFamily="34" charset="0"/>
                      </a:endParaRPr>
                    </a:p>
                  </a:txBody>
                  <a:tcPr/>
                </a:tc>
              </a:tr>
            </a:tbl>
          </a:graphicData>
        </a:graphic>
      </p:graphicFrame>
    </p:spTree>
    <p:extLst>
      <p:ext uri="{BB962C8B-B14F-4D97-AF65-F5344CB8AC3E}">
        <p14:creationId xmlns:p14="http://schemas.microsoft.com/office/powerpoint/2010/main" val="31904077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197047709"/>
              </p:ext>
            </p:extLst>
          </p:nvPr>
        </p:nvGraphicFramePr>
        <p:xfrm>
          <a:off x="57152" y="85729"/>
          <a:ext cx="12030078" cy="6648462"/>
        </p:xfrm>
        <a:graphic>
          <a:graphicData uri="http://schemas.openxmlformats.org/drawingml/2006/table">
            <a:tbl>
              <a:tblPr firstRow="1" bandRow="1">
                <a:tableStyleId>{5C22544A-7EE6-4342-B048-85BDC9FD1C3A}</a:tableStyleId>
              </a:tblPr>
              <a:tblGrid>
                <a:gridCol w="1616513"/>
                <a:gridCol w="4541398"/>
                <a:gridCol w="5872167"/>
              </a:tblGrid>
              <a:tr h="779599">
                <a:tc>
                  <a:txBody>
                    <a:bodyPr/>
                    <a:lstStyle/>
                    <a:p>
                      <a:pPr algn="just"/>
                      <a:r>
                        <a:rPr lang="fr-FR" sz="1500" dirty="0" smtClean="0">
                          <a:latin typeface="Tahoma" panose="020B0604030504040204" pitchFamily="34" charset="0"/>
                          <a:ea typeface="Tahoma" panose="020B0604030504040204" pitchFamily="34" charset="0"/>
                          <a:cs typeface="Tahoma" panose="020B0604030504040204" pitchFamily="34" charset="0"/>
                        </a:rPr>
                        <a:t>Pays</a:t>
                      </a:r>
                      <a:endParaRPr lang="fr-FR" sz="15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pt-PT" sz="1500" b="1" kern="1200" dirty="0" smtClean="0">
                          <a:solidFill>
                            <a:schemeClr val="bg1"/>
                          </a:solidFill>
                          <a:latin typeface="Tahoma" panose="020B0604030504040204" pitchFamily="34" charset="0"/>
                          <a:ea typeface="Tahoma" panose="020B0604030504040204" pitchFamily="34" charset="0"/>
                          <a:cs typeface="Tahoma" panose="020B0604030504040204" pitchFamily="34" charset="0"/>
                        </a:rPr>
                        <a:t>Cadre de qualification des diplôme</a:t>
                      </a:r>
                      <a:endParaRPr lang="en-US" sz="1500" b="1" kern="1200" dirty="0" smtClean="0">
                        <a:solidFill>
                          <a:schemeClr val="bg1"/>
                        </a:solidFill>
                        <a:latin typeface="Tahoma" panose="020B0604030504040204" pitchFamily="34" charset="0"/>
                        <a:ea typeface="Tahoma" panose="020B0604030504040204" pitchFamily="34" charset="0"/>
                        <a:cs typeface="Tahoma" panose="020B0604030504040204" pitchFamily="34" charset="0"/>
                      </a:endParaRPr>
                    </a:p>
                    <a:p>
                      <a:pPr algn="just"/>
                      <a:endParaRPr lang="fr-FR" sz="15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pt-PT" sz="1500" b="1" kern="1200" dirty="0" smtClean="0">
                          <a:solidFill>
                            <a:schemeClr val="bg1"/>
                          </a:solidFill>
                          <a:latin typeface="Tahoma" panose="020B0604030504040204" pitchFamily="34" charset="0"/>
                          <a:ea typeface="Tahoma" panose="020B0604030504040204" pitchFamily="34" charset="0"/>
                          <a:cs typeface="Tahoma" panose="020B0604030504040204" pitchFamily="34" charset="0"/>
                        </a:rPr>
                        <a:t>Changement de filière/parcours</a:t>
                      </a:r>
                      <a:r>
                        <a:rPr lang="pt-PT" sz="1500" b="1" kern="1200" baseline="0" dirty="0" smtClean="0">
                          <a:solidFill>
                            <a:schemeClr val="bg1"/>
                          </a:solidFill>
                          <a:latin typeface="Tahoma" panose="020B0604030504040204" pitchFamily="34" charset="0"/>
                          <a:ea typeface="Tahoma" panose="020B0604030504040204" pitchFamily="34" charset="0"/>
                          <a:cs typeface="Tahoma" panose="020B0604030504040204" pitchFamily="34" charset="0"/>
                        </a:rPr>
                        <a:t> au sein d’un même établissement ou dans un autre établissement</a:t>
                      </a:r>
                      <a:endParaRPr lang="en-US" sz="1500" b="1" kern="1200" dirty="0" smtClean="0">
                        <a:solidFill>
                          <a:schemeClr val="bg1"/>
                        </a:solidFill>
                        <a:latin typeface="Tahoma" panose="020B0604030504040204" pitchFamily="34" charset="0"/>
                        <a:ea typeface="Tahoma" panose="020B0604030504040204" pitchFamily="34" charset="0"/>
                        <a:cs typeface="Tahoma" panose="020B0604030504040204" pitchFamily="34" charset="0"/>
                      </a:endParaRPr>
                    </a:p>
                  </a:txBody>
                  <a:tcPr/>
                </a:tc>
              </a:tr>
              <a:tr h="609127">
                <a:tc>
                  <a:txBody>
                    <a:bodyPr/>
                    <a:lstStyle/>
                    <a:p>
                      <a:pPr algn="just"/>
                      <a:r>
                        <a:rPr lang="fr-FR" sz="1500" dirty="0" smtClean="0">
                          <a:latin typeface="Tahoma" panose="020B0604030504040204" pitchFamily="34" charset="0"/>
                          <a:ea typeface="Tahoma" panose="020B0604030504040204" pitchFamily="34" charset="0"/>
                          <a:cs typeface="Tahoma" panose="020B0604030504040204" pitchFamily="34" charset="0"/>
                        </a:rPr>
                        <a:t>Burundi</a:t>
                      </a:r>
                      <a:endParaRPr lang="fr-FR" sz="15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algn="just" defTabSz="914400" rtl="0" eaLnBrk="1" fontAlgn="ctr" latinLnBrk="0" hangingPunct="1"/>
                      <a:r>
                        <a:rPr lang="es-ES" sz="1500" b="0" i="0" u="none" strike="noStrike" kern="120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Existe/ </a:t>
                      </a:r>
                      <a:r>
                        <a:rPr lang="es-ES" sz="1500" b="0" i="0" u="none" strike="noStrike" kern="1200" dirty="0" err="1"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Loi</a:t>
                      </a:r>
                      <a:r>
                        <a:rPr lang="es-ES" sz="1500" b="0" i="0" u="none" strike="noStrike" kern="120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 n°1/07</a:t>
                      </a:r>
                      <a:r>
                        <a:rPr lang="es-ES" sz="1500" b="0" i="0" u="none" strike="noStrike" kern="1200" baseline="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 du 29 octubre 2020 et les </a:t>
                      </a:r>
                      <a:r>
                        <a:rPr lang="es-ES" sz="1500" b="0" i="0" u="none" strike="noStrike" kern="1200" baseline="0" dirty="0" err="1"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decrets</a:t>
                      </a:r>
                      <a:r>
                        <a:rPr lang="es-ES" sz="1500" b="0" i="0" u="none" strike="noStrike" kern="1200" baseline="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s-ES" sz="1500" b="0" i="0" u="none" strike="noStrike" kern="1200" baseline="0" dirty="0" err="1"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organsants</a:t>
                      </a:r>
                      <a:r>
                        <a:rPr lang="es-ES" sz="1500" b="0" i="0" u="none" strike="noStrike" kern="1200" baseline="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 le </a:t>
                      </a:r>
                      <a:r>
                        <a:rPr lang="es-ES" sz="1500" b="0" i="0" u="none" strike="noStrike" kern="1200" baseline="0" dirty="0" err="1"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second</a:t>
                      </a:r>
                      <a:r>
                        <a:rPr lang="es-ES" sz="1500" b="0" i="0" u="none" strike="noStrike" kern="1200" baseline="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s-ES" sz="1500" b="0" i="0" u="none" strike="noStrike" kern="1200" baseline="0" dirty="0" err="1"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cycle</a:t>
                      </a:r>
                      <a:r>
                        <a:rPr lang="es-ES" sz="1500" b="0" i="0" u="none" strike="noStrike" kern="1200" baseline="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 le </a:t>
                      </a:r>
                      <a:r>
                        <a:rPr lang="es-ES" sz="1500" b="0" i="0" u="none" strike="noStrike" kern="1200" baseline="0" dirty="0" err="1"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cycle</a:t>
                      </a:r>
                      <a:r>
                        <a:rPr lang="es-ES" sz="1500" b="0" i="0" u="none" strike="noStrike" kern="1200" baseline="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s-ES" sz="1500" b="0" i="0" u="none" strike="noStrike" kern="1200" baseline="0" dirty="0" err="1"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professionnel</a:t>
                      </a:r>
                      <a:r>
                        <a:rPr lang="es-ES" sz="1500" b="0" i="0" u="none" strike="noStrike" kern="1200" baseline="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s-ES" sz="1500" b="0" i="0" u="none" strike="noStrike" kern="1200" baseline="0" dirty="0" err="1"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médical</a:t>
                      </a:r>
                      <a:r>
                        <a:rPr lang="es-ES" sz="1500" b="0" i="0" u="none" strike="noStrike" kern="1200" baseline="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 et </a:t>
                      </a:r>
                      <a:r>
                        <a:rPr lang="es-ES" sz="1500" b="0" i="0" u="none" strike="noStrike" kern="1200" baseline="0" dirty="0" err="1"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paramédical</a:t>
                      </a:r>
                      <a:r>
                        <a:rPr lang="es-ES" sz="1500" b="0" i="0" u="none" strike="noStrike" kern="1200" baseline="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 et le </a:t>
                      </a:r>
                      <a:r>
                        <a:rPr lang="es-ES" sz="1500" b="0" i="0" u="none" strike="noStrike" kern="1200" baseline="0" dirty="0" err="1"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Diplôme</a:t>
                      </a:r>
                      <a:r>
                        <a:rPr lang="es-ES" sz="1500" b="0" i="0" u="none" strike="noStrike" kern="1200" baseline="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 de </a:t>
                      </a:r>
                      <a:r>
                        <a:rPr lang="es-ES" sz="1500" b="0" i="0" u="none" strike="noStrike" kern="1200" baseline="0" dirty="0" err="1"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Doctorat</a:t>
                      </a:r>
                      <a:r>
                        <a:rPr lang="es-ES" sz="1500" b="0" i="0" u="none" strike="noStrike" kern="1200" baseline="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a:t>
                      </a:r>
                      <a:endParaRPr lang="es-ES" sz="15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marL="0" algn="just" defTabSz="914400" rtl="0" eaLnBrk="1" fontAlgn="ctr" latinLnBrk="0" hangingPunct="1"/>
                      <a:r>
                        <a:rPr lang="fr-FR" sz="1500" b="0" i="0" u="none" strike="noStrike" kern="120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Prévu par</a:t>
                      </a:r>
                      <a:r>
                        <a:rPr lang="fr-FR" sz="1500" b="0" i="0" u="none" strike="noStrike" kern="1200" baseline="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 les textes du LMD mais l’information relative à son opérationnalisation n’est pas fournie</a:t>
                      </a:r>
                      <a:endParaRPr lang="fr-FR" sz="15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a:tc>
              </a:tr>
              <a:tr h="692978">
                <a:tc>
                  <a:txBody>
                    <a:bodyPr/>
                    <a:lstStyle/>
                    <a:p>
                      <a:pPr algn="just"/>
                      <a:r>
                        <a:rPr lang="fr-FR" sz="1500" b="1" dirty="0" smtClean="0">
                          <a:solidFill>
                            <a:srgbClr val="7030A0"/>
                          </a:solidFill>
                          <a:latin typeface="Tahoma" panose="020B0604030504040204" pitchFamily="34" charset="0"/>
                          <a:ea typeface="Tahoma" panose="020B0604030504040204" pitchFamily="34" charset="0"/>
                          <a:cs typeface="Tahoma" panose="020B0604030504040204" pitchFamily="34" charset="0"/>
                        </a:rPr>
                        <a:t>Cameroun</a:t>
                      </a:r>
                      <a:endParaRPr lang="fr-FR" sz="1500" b="1" dirty="0">
                        <a:solidFill>
                          <a:srgbClr val="7030A0"/>
                        </a:solidFill>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just"/>
                      <a:r>
                        <a:rPr lang="fr-FR" sz="1500" b="1" dirty="0" smtClean="0">
                          <a:solidFill>
                            <a:srgbClr val="7030A0"/>
                          </a:solidFill>
                          <a:latin typeface="Tahoma" panose="020B0604030504040204" pitchFamily="34" charset="0"/>
                          <a:ea typeface="Tahoma" panose="020B0604030504040204" pitchFamily="34" charset="0"/>
                          <a:cs typeface="Tahoma" panose="020B0604030504040204" pitchFamily="34" charset="0"/>
                        </a:rPr>
                        <a:t>Existe/ Signature de la</a:t>
                      </a:r>
                      <a:r>
                        <a:rPr lang="fr-FR" sz="1500" b="1" baseline="0" dirty="0" smtClean="0">
                          <a:solidFill>
                            <a:srgbClr val="7030A0"/>
                          </a:solidFill>
                          <a:latin typeface="Tahoma" panose="020B0604030504040204" pitchFamily="34" charset="0"/>
                          <a:ea typeface="Tahoma" panose="020B0604030504040204" pitchFamily="34" charset="0"/>
                          <a:cs typeface="Tahoma" panose="020B0604030504040204" pitchFamily="34" charset="0"/>
                        </a:rPr>
                        <a:t> Convention de la CEMAC et loi n°20023/007 du 25 juillet 2023</a:t>
                      </a:r>
                      <a:endParaRPr lang="fr-FR" sz="1500" b="1" dirty="0">
                        <a:solidFill>
                          <a:srgbClr val="7030A0"/>
                        </a:solidFill>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just"/>
                      <a:r>
                        <a:rPr lang="fr-FR" sz="1500" b="1" dirty="0" smtClean="0">
                          <a:solidFill>
                            <a:srgbClr val="7030A0"/>
                          </a:solidFill>
                          <a:latin typeface="Tahoma" panose="020B0604030504040204" pitchFamily="34" charset="0"/>
                          <a:ea typeface="Tahoma" panose="020B0604030504040204" pitchFamily="34" charset="0"/>
                          <a:cs typeface="Tahoma" panose="020B0604030504040204" pitchFamily="34" charset="0"/>
                        </a:rPr>
                        <a:t>L’information</a:t>
                      </a:r>
                      <a:r>
                        <a:rPr lang="fr-FR" sz="1500" b="1" baseline="0" dirty="0" smtClean="0">
                          <a:solidFill>
                            <a:srgbClr val="7030A0"/>
                          </a:solidFill>
                          <a:latin typeface="Tahoma" panose="020B0604030504040204" pitchFamily="34" charset="0"/>
                          <a:ea typeface="Tahoma" panose="020B0604030504040204" pitchFamily="34" charset="0"/>
                          <a:cs typeface="Tahoma" panose="020B0604030504040204" pitchFamily="34" charset="0"/>
                        </a:rPr>
                        <a:t> relative à la mise en œuvre du changement de filière/parcours, bien que prévu par le système LMD en vigueur, n’est pas fournie</a:t>
                      </a:r>
                      <a:endParaRPr lang="fr-FR" sz="1500" b="1" dirty="0">
                        <a:solidFill>
                          <a:srgbClr val="7030A0"/>
                        </a:solidFill>
                        <a:latin typeface="Tahoma" panose="020B0604030504040204" pitchFamily="34" charset="0"/>
                        <a:ea typeface="Tahoma" panose="020B0604030504040204" pitchFamily="34" charset="0"/>
                        <a:cs typeface="Tahoma" panose="020B0604030504040204" pitchFamily="34" charset="0"/>
                      </a:endParaRPr>
                    </a:p>
                  </a:txBody>
                  <a:tcPr/>
                </a:tc>
              </a:tr>
              <a:tr h="498944">
                <a:tc>
                  <a:txBody>
                    <a:bodyPr/>
                    <a:lstStyle/>
                    <a:p>
                      <a:pPr algn="just"/>
                      <a:r>
                        <a:rPr lang="fr-FR" sz="1500" dirty="0" smtClean="0">
                          <a:latin typeface="Tahoma" panose="020B0604030504040204" pitchFamily="34" charset="0"/>
                          <a:ea typeface="Tahoma" panose="020B0604030504040204" pitchFamily="34" charset="0"/>
                          <a:cs typeface="Tahoma" panose="020B0604030504040204" pitchFamily="34" charset="0"/>
                        </a:rPr>
                        <a:t>Congo</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1500" dirty="0" smtClean="0">
                          <a:latin typeface="Tahoma" panose="020B0604030504040204" pitchFamily="34" charset="0"/>
                          <a:ea typeface="Tahoma" panose="020B0604030504040204" pitchFamily="34" charset="0"/>
                          <a:cs typeface="Tahoma" panose="020B0604030504040204" pitchFamily="34" charset="0"/>
                        </a:rPr>
                        <a:t>Inexistant</a:t>
                      </a:r>
                      <a:r>
                        <a:rPr lang="fr-FR" sz="1500" baseline="0" dirty="0" smtClean="0">
                          <a:latin typeface="Tahoma" panose="020B0604030504040204" pitchFamily="34" charset="0"/>
                          <a:ea typeface="Tahoma" panose="020B0604030504040204" pitchFamily="34" charset="0"/>
                          <a:cs typeface="Tahoma" panose="020B0604030504040204" pitchFamily="34" charset="0"/>
                        </a:rPr>
                        <a:t> </a:t>
                      </a:r>
                      <a:r>
                        <a:rPr lang="fr-FR" sz="1500" dirty="0" smtClean="0">
                          <a:latin typeface="Tahoma" panose="020B0604030504040204" pitchFamily="34" charset="0"/>
                          <a:ea typeface="Tahoma" panose="020B0604030504040204" pitchFamily="34" charset="0"/>
                          <a:cs typeface="Tahoma" panose="020B0604030504040204" pitchFamily="34" charset="0"/>
                        </a:rPr>
                        <a:t>au niveau</a:t>
                      </a:r>
                      <a:r>
                        <a:rPr lang="fr-FR" sz="1500" baseline="0" dirty="0" smtClean="0">
                          <a:latin typeface="Tahoma" panose="020B0604030504040204" pitchFamily="34" charset="0"/>
                          <a:ea typeface="Tahoma" panose="020B0604030504040204" pitchFamily="34" charset="0"/>
                          <a:cs typeface="Tahoma" panose="020B0604030504040204" pitchFamily="34" charset="0"/>
                        </a:rPr>
                        <a:t> national. L’acceptation des mobilités est gérée par les Commissions pédagogiques</a:t>
                      </a:r>
                      <a:endParaRPr lang="fr-FR" sz="15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1500" dirty="0" smtClean="0">
                          <a:latin typeface="Tahoma" panose="020B0604030504040204" pitchFamily="34" charset="0"/>
                          <a:ea typeface="Tahoma" panose="020B0604030504040204" pitchFamily="34" charset="0"/>
                          <a:cs typeface="Tahoma" panose="020B0604030504040204" pitchFamily="34" charset="0"/>
                        </a:rPr>
                        <a:t>Il</a:t>
                      </a:r>
                      <a:r>
                        <a:rPr lang="fr-FR" sz="1500" baseline="0" dirty="0" smtClean="0">
                          <a:latin typeface="Tahoma" panose="020B0604030504040204" pitchFamily="34" charset="0"/>
                          <a:ea typeface="Tahoma" panose="020B0604030504040204" pitchFamily="34" charset="0"/>
                          <a:cs typeface="Tahoma" panose="020B0604030504040204" pitchFamily="34" charset="0"/>
                        </a:rPr>
                        <a:t> est du ressort des Commissions pédagogiques, s’il s’agit du public, qui étudient et établissent les équivalences pour autoriser le changement de filière/parcours</a:t>
                      </a:r>
                      <a:endParaRPr lang="fr-FR" sz="1500" dirty="0" smtClean="0">
                        <a:latin typeface="Tahoma" panose="020B0604030504040204" pitchFamily="34" charset="0"/>
                        <a:ea typeface="Tahoma" panose="020B0604030504040204" pitchFamily="34" charset="0"/>
                        <a:cs typeface="Tahoma" panose="020B0604030504040204" pitchFamily="34" charset="0"/>
                      </a:endParaRPr>
                    </a:p>
                  </a:txBody>
                  <a:tcPr/>
                </a:tc>
              </a:tr>
              <a:tr h="1097676">
                <a:tc>
                  <a:txBody>
                    <a:bodyPr/>
                    <a:lstStyle/>
                    <a:p>
                      <a:pPr algn="just"/>
                      <a:r>
                        <a:rPr lang="fr-FR" sz="1500" dirty="0" smtClean="0">
                          <a:latin typeface="Tahoma" panose="020B0604030504040204" pitchFamily="34" charset="0"/>
                          <a:ea typeface="Tahoma" panose="020B0604030504040204" pitchFamily="34" charset="0"/>
                          <a:cs typeface="Tahoma" panose="020B0604030504040204" pitchFamily="34" charset="0"/>
                        </a:rPr>
                        <a:t>République centrafricaine</a:t>
                      </a:r>
                      <a:endParaRPr lang="fr-FR" sz="15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just"/>
                      <a:r>
                        <a:rPr lang="fr-FR" sz="1500" dirty="0" smtClean="0">
                          <a:latin typeface="Tahoma" panose="020B0604030504040204" pitchFamily="34" charset="0"/>
                          <a:ea typeface="Tahoma" panose="020B0604030504040204" pitchFamily="34" charset="0"/>
                          <a:cs typeface="Tahoma" panose="020B0604030504040204" pitchFamily="34" charset="0"/>
                        </a:rPr>
                        <a:t>Pas d’information</a:t>
                      </a:r>
                      <a:r>
                        <a:rPr lang="fr-FR" sz="1500" baseline="0" dirty="0" smtClean="0">
                          <a:latin typeface="Tahoma" panose="020B0604030504040204" pitchFamily="34" charset="0"/>
                          <a:ea typeface="Tahoma" panose="020B0604030504040204" pitchFamily="34" charset="0"/>
                          <a:cs typeface="Tahoma" panose="020B0604030504040204" pitchFamily="34" charset="0"/>
                        </a:rPr>
                        <a:t> mais le système d’enseignement supérieur est constitué d’</a:t>
                      </a:r>
                      <a:r>
                        <a:rPr lang="fr-FR" sz="1500" dirty="0" smtClean="0">
                          <a:latin typeface="Tahoma" panose="020B0604030504040204" pitchFamily="34" charset="0"/>
                          <a:ea typeface="Tahoma" panose="020B0604030504040204" pitchFamily="34" charset="0"/>
                          <a:cs typeface="Tahoma" panose="020B0604030504040204" pitchFamily="34" charset="0"/>
                        </a:rPr>
                        <a:t>Une seule</a:t>
                      </a:r>
                      <a:r>
                        <a:rPr lang="fr-FR" sz="1500" baseline="0" dirty="0" smtClean="0">
                          <a:latin typeface="Tahoma" panose="020B0604030504040204" pitchFamily="34" charset="0"/>
                          <a:ea typeface="Tahoma" panose="020B0604030504040204" pitchFamily="34" charset="0"/>
                          <a:cs typeface="Tahoma" panose="020B0604030504040204" pitchFamily="34" charset="0"/>
                        </a:rPr>
                        <a:t> Université (Université de Bangui) et des Etablissements privés rattachés à l’Université de Bangui. Le système est également aligné sur les directives de la CEMAC:ITCS (Système international de transfert de crédit)</a:t>
                      </a:r>
                      <a:endParaRPr lang="fr-FR" sz="15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1500" dirty="0" smtClean="0">
                          <a:latin typeface="Tahoma" panose="020B0604030504040204" pitchFamily="34" charset="0"/>
                          <a:ea typeface="Tahoma" panose="020B0604030504040204" pitchFamily="34" charset="0"/>
                          <a:cs typeface="Tahoma" panose="020B0604030504040204" pitchFamily="34" charset="0"/>
                        </a:rPr>
                        <a:t>L’information</a:t>
                      </a:r>
                      <a:r>
                        <a:rPr lang="fr-FR" sz="1500" baseline="0" dirty="0" smtClean="0">
                          <a:latin typeface="Tahoma" panose="020B0604030504040204" pitchFamily="34" charset="0"/>
                          <a:ea typeface="Tahoma" panose="020B0604030504040204" pitchFamily="34" charset="0"/>
                          <a:cs typeface="Tahoma" panose="020B0604030504040204" pitchFamily="34" charset="0"/>
                        </a:rPr>
                        <a:t> relative à la mise en œuvre, bien que prévu par le système LMD en vigueur et que l’enseignement supérieur soit aligné aux directives de la CEMAC, n’est pas fournie</a:t>
                      </a:r>
                      <a:endParaRPr lang="fr-FR" sz="1500" dirty="0" smtClean="0">
                        <a:latin typeface="Tahoma" panose="020B0604030504040204" pitchFamily="34" charset="0"/>
                        <a:ea typeface="Tahoma" panose="020B0604030504040204" pitchFamily="34" charset="0"/>
                        <a:cs typeface="Tahoma" panose="020B0604030504040204" pitchFamily="34" charset="0"/>
                      </a:endParaRPr>
                    </a:p>
                    <a:p>
                      <a:pPr algn="just"/>
                      <a:endParaRPr lang="fr-FR" sz="1500" dirty="0">
                        <a:latin typeface="Tahoma" panose="020B0604030504040204" pitchFamily="34" charset="0"/>
                        <a:ea typeface="Tahoma" panose="020B0604030504040204" pitchFamily="34" charset="0"/>
                        <a:cs typeface="Tahoma" panose="020B0604030504040204" pitchFamily="34" charset="0"/>
                      </a:endParaRPr>
                    </a:p>
                  </a:txBody>
                  <a:tcPr/>
                </a:tc>
              </a:tr>
              <a:tr h="692978">
                <a:tc>
                  <a:txBody>
                    <a:bodyPr/>
                    <a:lstStyle/>
                    <a:p>
                      <a:pPr algn="just"/>
                      <a:r>
                        <a:rPr lang="fr-FR" sz="1500" dirty="0" smtClean="0">
                          <a:latin typeface="Tahoma" panose="020B0604030504040204" pitchFamily="34" charset="0"/>
                          <a:ea typeface="Tahoma" panose="020B0604030504040204" pitchFamily="34" charset="0"/>
                          <a:cs typeface="Tahoma" panose="020B0604030504040204" pitchFamily="34" charset="0"/>
                        </a:rPr>
                        <a:t>Tchad</a:t>
                      </a:r>
                      <a:endParaRPr lang="fr-FR" sz="15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just"/>
                      <a:r>
                        <a:rPr lang="fr-FR" sz="1500" dirty="0" smtClean="0">
                          <a:latin typeface="Tahoma" panose="020B0604030504040204" pitchFamily="34" charset="0"/>
                          <a:ea typeface="Tahoma" panose="020B0604030504040204" pitchFamily="34" charset="0"/>
                          <a:cs typeface="Tahoma" panose="020B0604030504040204" pitchFamily="34" charset="0"/>
                        </a:rPr>
                        <a:t>Inexistant</a:t>
                      </a:r>
                      <a:endParaRPr lang="fr-FR" sz="15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just"/>
                      <a:r>
                        <a:rPr lang="fr-FR" sz="1500" dirty="0" smtClean="0">
                          <a:latin typeface="Tahoma" panose="020B0604030504040204" pitchFamily="34" charset="0"/>
                          <a:ea typeface="Tahoma" panose="020B0604030504040204" pitchFamily="34" charset="0"/>
                          <a:cs typeface="Tahoma" panose="020B0604030504040204" pitchFamily="34" charset="0"/>
                        </a:rPr>
                        <a:t>Non existant.</a:t>
                      </a:r>
                      <a:r>
                        <a:rPr lang="fr-FR" sz="1500" baseline="0" dirty="0" smtClean="0">
                          <a:latin typeface="Tahoma" panose="020B0604030504040204" pitchFamily="34" charset="0"/>
                          <a:ea typeface="Tahoma" panose="020B0604030504040204" pitchFamily="34" charset="0"/>
                          <a:cs typeface="Tahoma" panose="020B0604030504040204" pitchFamily="34" charset="0"/>
                        </a:rPr>
                        <a:t> Le Système de crédits est en phase d’implémentation</a:t>
                      </a:r>
                      <a:endParaRPr lang="fr-FR" sz="1500" dirty="0">
                        <a:latin typeface="Tahoma" panose="020B0604030504040204" pitchFamily="34" charset="0"/>
                        <a:ea typeface="Tahoma" panose="020B0604030504040204" pitchFamily="34" charset="0"/>
                        <a:cs typeface="Tahoma" panose="020B0604030504040204" pitchFamily="34" charset="0"/>
                      </a:endParaRPr>
                    </a:p>
                  </a:txBody>
                  <a:tcPr/>
                </a:tc>
              </a:tr>
              <a:tr h="1093365">
                <a:tc>
                  <a:txBody>
                    <a:bodyPr/>
                    <a:lstStyle/>
                    <a:p>
                      <a:pPr algn="just"/>
                      <a:r>
                        <a:rPr lang="fr-FR" sz="1500" dirty="0" smtClean="0">
                          <a:latin typeface="Tahoma" panose="020B0604030504040204" pitchFamily="34" charset="0"/>
                          <a:ea typeface="Tahoma" panose="020B0604030504040204" pitchFamily="34" charset="0"/>
                          <a:cs typeface="Tahoma" panose="020B0604030504040204" pitchFamily="34" charset="0"/>
                        </a:rPr>
                        <a:t>Gabon</a:t>
                      </a:r>
                      <a:endParaRPr lang="fr-FR" sz="15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just"/>
                      <a:r>
                        <a:rPr lang="fr-FR" sz="1500" dirty="0" smtClean="0">
                          <a:latin typeface="Tahoma" panose="020B0604030504040204" pitchFamily="34" charset="0"/>
                          <a:ea typeface="Tahoma" panose="020B0604030504040204" pitchFamily="34" charset="0"/>
                          <a:cs typeface="Tahoma" panose="020B0604030504040204" pitchFamily="34" charset="0"/>
                        </a:rPr>
                        <a:t>Inexistant</a:t>
                      </a:r>
                      <a:endParaRPr lang="fr-FR" sz="15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just"/>
                      <a:r>
                        <a:rPr lang="fr-FR" sz="1500" dirty="0" smtClean="0">
                          <a:latin typeface="Tahoma" panose="020B0604030504040204" pitchFamily="34" charset="0"/>
                          <a:ea typeface="Tahoma" panose="020B0604030504040204" pitchFamily="34" charset="0"/>
                          <a:cs typeface="Tahoma" panose="020B0604030504040204" pitchFamily="34" charset="0"/>
                        </a:rPr>
                        <a:t>Difficile du fait de l’absence</a:t>
                      </a:r>
                      <a:r>
                        <a:rPr lang="fr-FR" sz="1500" baseline="0" dirty="0" smtClean="0">
                          <a:latin typeface="Tahoma" panose="020B0604030504040204" pitchFamily="34" charset="0"/>
                          <a:ea typeface="Tahoma" panose="020B0604030504040204" pitchFamily="34" charset="0"/>
                          <a:cs typeface="Tahoma" panose="020B0604030504040204" pitchFamily="34" charset="0"/>
                        </a:rPr>
                        <a:t> de système de crédits transférables entre les Etablissements dotés chacun de son système de crédits. La demande de transfert/ de changement de parcours ou filière est étudiée par la Commission d’équivalence qui peut l’accepter ou la rejeter</a:t>
                      </a:r>
                      <a:endParaRPr lang="fr-FR" sz="1500" dirty="0">
                        <a:latin typeface="Tahoma" panose="020B0604030504040204" pitchFamily="34" charset="0"/>
                        <a:ea typeface="Tahoma" panose="020B0604030504040204" pitchFamily="34" charset="0"/>
                        <a:cs typeface="Tahoma" panose="020B0604030504040204" pitchFamily="34" charset="0"/>
                      </a:endParaRPr>
                    </a:p>
                  </a:txBody>
                  <a:tcPr/>
                </a:tc>
              </a:tr>
            </a:tbl>
          </a:graphicData>
        </a:graphic>
      </p:graphicFrame>
    </p:spTree>
    <p:extLst>
      <p:ext uri="{BB962C8B-B14F-4D97-AF65-F5344CB8AC3E}">
        <p14:creationId xmlns:p14="http://schemas.microsoft.com/office/powerpoint/2010/main" val="387721901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ustom 27">
      <a:dk1>
        <a:sysClr val="windowText" lastClr="000000"/>
      </a:dk1>
      <a:lt1>
        <a:sysClr val="window" lastClr="FFFFFF"/>
      </a:lt1>
      <a:dk2>
        <a:srgbClr val="44546A"/>
      </a:dk2>
      <a:lt2>
        <a:srgbClr val="E7E6E6"/>
      </a:lt2>
      <a:accent1>
        <a:srgbClr val="FF6F6F"/>
      </a:accent1>
      <a:accent2>
        <a:srgbClr val="F9C82D"/>
      </a:accent2>
      <a:accent3>
        <a:srgbClr val="0DCBBF"/>
      </a:accent3>
      <a:accent4>
        <a:srgbClr val="2A80B9"/>
      </a:accent4>
      <a:accent5>
        <a:srgbClr val="B13F73"/>
      </a:accent5>
      <a:accent6>
        <a:srgbClr val="48647C"/>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9883</TotalTime>
  <Words>2128</Words>
  <Application>Microsoft Office PowerPoint</Application>
  <PresentationFormat>Grand écran</PresentationFormat>
  <Paragraphs>195</Paragraphs>
  <Slides>17</Slides>
  <Notes>2</Notes>
  <HiddenSlides>0</HiddenSlides>
  <MMClips>0</MMClips>
  <ScaleCrop>false</ScaleCrop>
  <HeadingPairs>
    <vt:vector size="6" baseType="variant">
      <vt:variant>
        <vt:lpstr>Polices utilisées</vt:lpstr>
      </vt:variant>
      <vt:variant>
        <vt:i4>7</vt:i4>
      </vt:variant>
      <vt:variant>
        <vt:lpstr>Thème</vt:lpstr>
      </vt:variant>
      <vt:variant>
        <vt:i4>3</vt:i4>
      </vt:variant>
      <vt:variant>
        <vt:lpstr>Titres des diapositives</vt:lpstr>
      </vt:variant>
      <vt:variant>
        <vt:i4>17</vt:i4>
      </vt:variant>
    </vt:vector>
  </HeadingPairs>
  <TitlesOfParts>
    <vt:vector size="27" baseType="lpstr">
      <vt:lpstr>Arial</vt:lpstr>
      <vt:lpstr>Calibri</vt:lpstr>
      <vt:lpstr>Calibri Light</vt:lpstr>
      <vt:lpstr>inherit</vt:lpstr>
      <vt:lpstr>Montserrat</vt:lpstr>
      <vt:lpstr>Tahoma</vt:lpstr>
      <vt:lpstr>Wingdings</vt:lpstr>
      <vt:lpstr>Tema de Office</vt:lpstr>
      <vt:lpstr>Office Theme</vt:lpstr>
      <vt:lpstr>3_Tema de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Discussions: - Échanges autour des résultats des activités de réflexion; - Discussion des tendances, défis et facteurs facilitateurs; - Identification des lacunes en matière de données; - Réflexion sur le rôle potentiel des CTS comme outil facilitateur de la mobilité et de la reconnaissance. </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Eloi Espósito</dc:creator>
  <cp:lastModifiedBy>USER</cp:lastModifiedBy>
  <cp:revision>221</cp:revision>
  <dcterms:created xsi:type="dcterms:W3CDTF">2023-06-29T15:28:25Z</dcterms:created>
  <dcterms:modified xsi:type="dcterms:W3CDTF">2026-07-14T13:59:40Z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2023-09-18T13:10:43Z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3be26fec-ea62-4695-b32a-b1ddfa0da754</vt:lpwstr>
  </property>
  <property fmtid="{D5CDD505-2E9C-101B-9397-08002B2CF9AE}" pid="8" name="MSIP_Label_6bd9ddd1-4d20-43f6-abfa-fc3c07406f94_ContentBits">
    <vt:lpwstr>0</vt:lpwstr>
  </property>
</Properties>
</file>