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Lst>
  <p:sldSz cy="6858000" cx="12192000"/>
  <p:notesSz cx="6858000" cy="9144000"/>
  <p:embeddedFontLst>
    <p:embeddedFont>
      <p:font typeface="Montserrat"/>
      <p:regular r:id="rId17"/>
      <p:bold r:id="rId18"/>
      <p:italic r:id="rId19"/>
      <p:boldItalic r:id="rId20"/>
    </p:embeddedFont>
    <p:embeddedFont>
      <p:font typeface="Helvetica Neue"/>
      <p:regular r:id="rId21"/>
      <p:bold r:id="rId22"/>
      <p:italic r:id="rId23"/>
      <p:boldItalic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guide id="3" pos="7083">
          <p15:clr>
            <a:srgbClr val="A4A3A4"/>
          </p15:clr>
        </p15:guide>
      </p15:sldGuideLst>
    </p:ext>
    <p:ext uri="GoogleSlidesCustomDataVersion2">
      <go:slidesCustomData xmlns:go="http://customooxmlschemas.google.com/" r:id="rId25" roundtripDataSignature="AMtx7mjUOOAZw8nCQ9iHkxPe/OS5JJyBN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 pos="7083"/>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Montserrat-boldItalic.fntdata"/><Relationship Id="rId22" Type="http://schemas.openxmlformats.org/officeDocument/2006/relationships/font" Target="fonts/HelveticaNeue-bold.fntdata"/><Relationship Id="rId21" Type="http://schemas.openxmlformats.org/officeDocument/2006/relationships/font" Target="fonts/HelveticaNeue-regular.fntdata"/><Relationship Id="rId24" Type="http://schemas.openxmlformats.org/officeDocument/2006/relationships/font" Target="fonts/HelveticaNeue-boldItalic.fntdata"/><Relationship Id="rId23" Type="http://schemas.openxmlformats.org/officeDocument/2006/relationships/font" Target="fonts/HelveticaNeue-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5"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Montserrat-regular.fntdata"/><Relationship Id="rId16" Type="http://schemas.openxmlformats.org/officeDocument/2006/relationships/slide" Target="slides/slide11.xml"/><Relationship Id="rId19" Type="http://schemas.openxmlformats.org/officeDocument/2006/relationships/font" Target="fonts/Montserrat-italic.fntdata"/><Relationship Id="rId18" Type="http://schemas.openxmlformats.org/officeDocument/2006/relationships/font" Target="fonts/Montserrat-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6" name="Google Shape;126;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3acaa4000c2_0_1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1" name="Google Shape;191;g3acaa4000c2_0_14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8" name="Google Shape;198;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0" name="Google Shape;130;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5" name="Google Shape;145;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6" name="Google Shape;156;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3acaa4000c2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1" name="Google Shape;161;g3acaa4000c2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3acaa4000c2_0_1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7" name="Google Shape;167;g3acaa4000c2_0_12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3acaa4000c2_0_1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3" name="Google Shape;173;g3acaa4000c2_0_13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3acaa4000c2_0_1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9" name="Google Shape;179;g3acaa4000c2_0_13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3acaa4000c2_0_1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5" name="Google Shape;185;g3acaa4000c2_0_14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8.png"/><Relationship Id="rId10" Type="http://schemas.openxmlformats.org/officeDocument/2006/relationships/image" Target="../media/image7.png"/><Relationship Id="rId9" Type="http://schemas.openxmlformats.org/officeDocument/2006/relationships/image" Target="../media/image3.png"/><Relationship Id="rId5" Type="http://schemas.openxmlformats.org/officeDocument/2006/relationships/image" Target="../media/image27.jpg"/><Relationship Id="rId6" Type="http://schemas.openxmlformats.org/officeDocument/2006/relationships/image" Target="../media/image11.jpg"/><Relationship Id="rId7" Type="http://schemas.openxmlformats.org/officeDocument/2006/relationships/image" Target="../media/image9.png"/><Relationship Id="rId8"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de título">
  <p:cSld name="Diapositiva de título">
    <p:spTree>
      <p:nvGrpSpPr>
        <p:cNvPr id="11" name="Shape 11"/>
        <p:cNvGrpSpPr/>
        <p:nvPr/>
      </p:nvGrpSpPr>
      <p:grpSpPr>
        <a:xfrm>
          <a:off x="0" y="0"/>
          <a:ext cx="0" cy="0"/>
          <a:chOff x="0" y="0"/>
          <a:chExt cx="0" cy="0"/>
        </a:xfrm>
      </p:grpSpPr>
      <p:pic>
        <p:nvPicPr>
          <p:cNvPr descr="Icono&#10;&#10;Descripción generada automáticamente" id="12" name="Google Shape;12;p13"/>
          <p:cNvPicPr preferRelativeResize="0"/>
          <p:nvPr/>
        </p:nvPicPr>
        <p:blipFill rotWithShape="1">
          <a:blip r:embed="rId2">
            <a:alphaModFix/>
          </a:blip>
          <a:srcRect b="0" l="0" r="0" t="0"/>
          <a:stretch/>
        </p:blipFill>
        <p:spPr>
          <a:xfrm>
            <a:off x="-45706" y="0"/>
            <a:ext cx="9675294" cy="6858000"/>
          </a:xfrm>
          <a:prstGeom prst="rect">
            <a:avLst/>
          </a:prstGeom>
          <a:noFill/>
          <a:ln>
            <a:noFill/>
          </a:ln>
        </p:spPr>
      </p:pic>
      <p:pic>
        <p:nvPicPr>
          <p:cNvPr descr="Un dibujo de una cara feliz&#10;&#10;Descripción generada automáticamente con confianza baja" id="13" name="Google Shape;13;p13"/>
          <p:cNvPicPr preferRelativeResize="0"/>
          <p:nvPr/>
        </p:nvPicPr>
        <p:blipFill rotWithShape="1">
          <a:blip r:embed="rId3">
            <a:alphaModFix/>
          </a:blip>
          <a:srcRect b="0" l="0" r="0" t="0"/>
          <a:stretch/>
        </p:blipFill>
        <p:spPr>
          <a:xfrm>
            <a:off x="5684856" y="2382717"/>
            <a:ext cx="6090377" cy="1900197"/>
          </a:xfrm>
          <a:prstGeom prst="rect">
            <a:avLst/>
          </a:prstGeom>
          <a:noFill/>
          <a:ln>
            <a:noFill/>
          </a:ln>
        </p:spPr>
      </p:pic>
      <p:pic>
        <p:nvPicPr>
          <p:cNvPr descr="A picture containing drawing, food&#10;&#10;Description automatically generated" id="14" name="Google Shape;14;p13"/>
          <p:cNvPicPr preferRelativeResize="0"/>
          <p:nvPr/>
        </p:nvPicPr>
        <p:blipFill rotWithShape="1">
          <a:blip r:embed="rId4">
            <a:alphaModFix/>
          </a:blip>
          <a:srcRect b="0" l="0" r="55732" t="0"/>
          <a:stretch/>
        </p:blipFill>
        <p:spPr>
          <a:xfrm>
            <a:off x="9240986" y="349670"/>
            <a:ext cx="2642535" cy="1280419"/>
          </a:xfrm>
          <a:prstGeom prst="rect">
            <a:avLst/>
          </a:prstGeom>
          <a:noFill/>
          <a:ln>
            <a:noFill/>
          </a:ln>
        </p:spPr>
      </p:pic>
      <p:pic>
        <p:nvPicPr>
          <p:cNvPr id="15" name="Google Shape;15;p13"/>
          <p:cNvPicPr preferRelativeResize="0"/>
          <p:nvPr/>
        </p:nvPicPr>
        <p:blipFill rotWithShape="1">
          <a:blip r:embed="rId5">
            <a:alphaModFix/>
          </a:blip>
          <a:srcRect b="0" l="0" r="0" t="0"/>
          <a:stretch/>
        </p:blipFill>
        <p:spPr>
          <a:xfrm>
            <a:off x="6680256" y="5760644"/>
            <a:ext cx="754174" cy="915588"/>
          </a:xfrm>
          <a:prstGeom prst="rect">
            <a:avLst/>
          </a:prstGeom>
          <a:noFill/>
          <a:ln>
            <a:noFill/>
          </a:ln>
        </p:spPr>
      </p:pic>
      <p:pic>
        <p:nvPicPr>
          <p:cNvPr descr="A picture containing drawing, food, plate&#10;&#10;Description automatically generated" id="16" name="Google Shape;16;p13"/>
          <p:cNvPicPr preferRelativeResize="0"/>
          <p:nvPr/>
        </p:nvPicPr>
        <p:blipFill rotWithShape="1">
          <a:blip r:embed="rId6">
            <a:alphaModFix/>
          </a:blip>
          <a:srcRect b="0" l="0" r="0" t="0"/>
          <a:stretch/>
        </p:blipFill>
        <p:spPr>
          <a:xfrm>
            <a:off x="10562253" y="5818922"/>
            <a:ext cx="1167274" cy="771043"/>
          </a:xfrm>
          <a:prstGeom prst="rect">
            <a:avLst/>
          </a:prstGeom>
          <a:noFill/>
          <a:ln>
            <a:noFill/>
          </a:ln>
        </p:spPr>
      </p:pic>
      <p:pic>
        <p:nvPicPr>
          <p:cNvPr id="17" name="Google Shape;17;p13"/>
          <p:cNvPicPr preferRelativeResize="0"/>
          <p:nvPr/>
        </p:nvPicPr>
        <p:blipFill rotWithShape="1">
          <a:blip r:embed="rId7">
            <a:alphaModFix/>
          </a:blip>
          <a:srcRect b="0" l="0" r="0" t="0"/>
          <a:stretch/>
        </p:blipFill>
        <p:spPr>
          <a:xfrm>
            <a:off x="4434133" y="5571461"/>
            <a:ext cx="2019829" cy="1116418"/>
          </a:xfrm>
          <a:prstGeom prst="rect">
            <a:avLst/>
          </a:prstGeom>
          <a:noFill/>
          <a:ln>
            <a:noFill/>
          </a:ln>
        </p:spPr>
      </p:pic>
      <p:pic>
        <p:nvPicPr>
          <p:cNvPr descr="Logotipo&#10;&#10;Descripción generada automáticamente con confianza baja" id="18" name="Google Shape;18;p13"/>
          <p:cNvPicPr preferRelativeResize="0"/>
          <p:nvPr/>
        </p:nvPicPr>
        <p:blipFill rotWithShape="1">
          <a:blip r:embed="rId8">
            <a:alphaModFix/>
          </a:blip>
          <a:srcRect b="0" l="0" r="0" t="0"/>
          <a:stretch/>
        </p:blipFill>
        <p:spPr>
          <a:xfrm>
            <a:off x="1602427" y="192369"/>
            <a:ext cx="1996809" cy="1199447"/>
          </a:xfrm>
          <a:prstGeom prst="rect">
            <a:avLst/>
          </a:prstGeom>
          <a:noFill/>
          <a:ln>
            <a:noFill/>
          </a:ln>
        </p:spPr>
      </p:pic>
      <p:pic>
        <p:nvPicPr>
          <p:cNvPr id="19" name="Google Shape;19;p13"/>
          <p:cNvPicPr preferRelativeResize="0"/>
          <p:nvPr/>
        </p:nvPicPr>
        <p:blipFill rotWithShape="1">
          <a:blip r:embed="rId9">
            <a:alphaModFix/>
          </a:blip>
          <a:srcRect b="0" l="0" r="0" t="0"/>
          <a:stretch/>
        </p:blipFill>
        <p:spPr>
          <a:xfrm>
            <a:off x="8652467" y="580030"/>
            <a:ext cx="1022827" cy="1076302"/>
          </a:xfrm>
          <a:prstGeom prst="rect">
            <a:avLst/>
          </a:prstGeom>
          <a:noFill/>
          <a:ln>
            <a:noFill/>
          </a:ln>
        </p:spPr>
      </p:pic>
      <p:pic>
        <p:nvPicPr>
          <p:cNvPr id="20" name="Google Shape;20;p13"/>
          <p:cNvPicPr preferRelativeResize="0"/>
          <p:nvPr/>
        </p:nvPicPr>
        <p:blipFill rotWithShape="1">
          <a:blip r:embed="rId10">
            <a:alphaModFix/>
          </a:blip>
          <a:srcRect b="0" l="0" r="0" t="0"/>
          <a:stretch/>
        </p:blipFill>
        <p:spPr>
          <a:xfrm>
            <a:off x="7842722" y="5860630"/>
            <a:ext cx="2419350" cy="647700"/>
          </a:xfrm>
          <a:prstGeom prst="rect">
            <a:avLst/>
          </a:prstGeom>
          <a:noFill/>
          <a:ln>
            <a:noFill/>
          </a:ln>
        </p:spPr>
      </p:pic>
      <p:sp>
        <p:nvSpPr>
          <p:cNvPr id="21" name="Google Shape;21;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24" name="Google Shape;24;p1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En blanco">
  <p:cSld name="1_En blanco">
    <p:spTree>
      <p:nvGrpSpPr>
        <p:cNvPr id="87" name="Shape 87"/>
        <p:cNvGrpSpPr/>
        <p:nvPr/>
      </p:nvGrpSpPr>
      <p:grpSpPr>
        <a:xfrm>
          <a:off x="0" y="0"/>
          <a:ext cx="0" cy="0"/>
          <a:chOff x="0" y="0"/>
          <a:chExt cx="0" cy="0"/>
        </a:xfrm>
      </p:grpSpPr>
      <p:sp>
        <p:nvSpPr>
          <p:cNvPr id="88" name="Google Shape;88;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9" name="Google Shape;89;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0" name="Google Shape;90;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pic>
        <p:nvPicPr>
          <p:cNvPr descr="Un dibujo de una cara feliz&#10;&#10;Descripción generada automáticamente con confianza baja" id="91" name="Google Shape;91;p23"/>
          <p:cNvPicPr preferRelativeResize="0"/>
          <p:nvPr/>
        </p:nvPicPr>
        <p:blipFill rotWithShape="1">
          <a:blip r:embed="rId2">
            <a:alphaModFix/>
          </a:blip>
          <a:srcRect b="0" l="0" r="0" t="0"/>
          <a:stretch/>
        </p:blipFill>
        <p:spPr>
          <a:xfrm>
            <a:off x="10054992" y="6082413"/>
            <a:ext cx="1756008" cy="547874"/>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os objetos">
  <p:cSld name="1_Dos objetos">
    <p:spTree>
      <p:nvGrpSpPr>
        <p:cNvPr id="92" name="Shape 92"/>
        <p:cNvGrpSpPr/>
        <p:nvPr/>
      </p:nvGrpSpPr>
      <p:grpSpPr>
        <a:xfrm>
          <a:off x="0" y="0"/>
          <a:ext cx="0" cy="0"/>
          <a:chOff x="0" y="0"/>
          <a:chExt cx="0" cy="0"/>
        </a:xfrm>
      </p:grpSpPr>
      <p:sp>
        <p:nvSpPr>
          <p:cNvPr id="93" name="Google Shape;93;p18"/>
          <p:cNvSpPr txBox="1"/>
          <p:nvPr>
            <p:ph type="title"/>
          </p:nvPr>
        </p:nvSpPr>
        <p:spPr>
          <a:xfrm>
            <a:off x="838200" y="500062"/>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rgbClr val="E94E1B"/>
              </a:buClr>
              <a:buSzPts val="3600"/>
              <a:buFont typeface="Montserrat"/>
              <a:buNone/>
              <a:defRPr sz="3600">
                <a:solidFill>
                  <a:srgbClr val="E94E1B"/>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 name="Google Shape;94;p1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rgbClr val="F9B233"/>
              </a:buClr>
              <a:buSzPts val="2800"/>
              <a:buChar char="•"/>
              <a:defRPr/>
            </a:lvl1pPr>
            <a:lvl2pPr indent="-381000" lvl="1" marL="914400" algn="l">
              <a:lnSpc>
                <a:spcPct val="90000"/>
              </a:lnSpc>
              <a:spcBef>
                <a:spcPts val="500"/>
              </a:spcBef>
              <a:spcAft>
                <a:spcPts val="0"/>
              </a:spcAft>
              <a:buClr>
                <a:srgbClr val="F9B233"/>
              </a:buClr>
              <a:buSzPts val="2400"/>
              <a:buChar char="•"/>
              <a:defRPr/>
            </a:lvl2pPr>
            <a:lvl3pPr indent="-355600" lvl="2" marL="1371600" algn="l">
              <a:lnSpc>
                <a:spcPct val="90000"/>
              </a:lnSpc>
              <a:spcBef>
                <a:spcPts val="500"/>
              </a:spcBef>
              <a:spcAft>
                <a:spcPts val="0"/>
              </a:spcAft>
              <a:buClr>
                <a:srgbClr val="F9B233"/>
              </a:buClr>
              <a:buSzPts val="2000"/>
              <a:buChar char="•"/>
              <a:defRPr/>
            </a:lvl3pPr>
            <a:lvl4pPr indent="-342900" lvl="3" marL="1828800" algn="l">
              <a:lnSpc>
                <a:spcPct val="90000"/>
              </a:lnSpc>
              <a:spcBef>
                <a:spcPts val="500"/>
              </a:spcBef>
              <a:spcAft>
                <a:spcPts val="0"/>
              </a:spcAft>
              <a:buClr>
                <a:srgbClr val="F9B233"/>
              </a:buClr>
              <a:buSzPts val="1800"/>
              <a:buChar char="•"/>
              <a:defRPr/>
            </a:lvl4pPr>
            <a:lvl5pPr indent="-342900" lvl="4" marL="2286000" algn="l">
              <a:lnSpc>
                <a:spcPct val="90000"/>
              </a:lnSpc>
              <a:spcBef>
                <a:spcPts val="500"/>
              </a:spcBef>
              <a:spcAft>
                <a:spcPts val="0"/>
              </a:spcAft>
              <a:buClr>
                <a:srgbClr val="F9B233"/>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 name="Google Shape;95;p1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rgbClr val="F9B233"/>
              </a:buClr>
              <a:buSzPts val="2800"/>
              <a:buChar char="•"/>
              <a:defRPr/>
            </a:lvl1pPr>
            <a:lvl2pPr indent="-381000" lvl="1" marL="914400" algn="l">
              <a:lnSpc>
                <a:spcPct val="90000"/>
              </a:lnSpc>
              <a:spcBef>
                <a:spcPts val="500"/>
              </a:spcBef>
              <a:spcAft>
                <a:spcPts val="0"/>
              </a:spcAft>
              <a:buClr>
                <a:srgbClr val="F9B233"/>
              </a:buClr>
              <a:buSzPts val="2400"/>
              <a:buChar char="•"/>
              <a:defRPr/>
            </a:lvl2pPr>
            <a:lvl3pPr indent="-355600" lvl="2" marL="1371600" algn="l">
              <a:lnSpc>
                <a:spcPct val="90000"/>
              </a:lnSpc>
              <a:spcBef>
                <a:spcPts val="500"/>
              </a:spcBef>
              <a:spcAft>
                <a:spcPts val="0"/>
              </a:spcAft>
              <a:buClr>
                <a:srgbClr val="F9B233"/>
              </a:buClr>
              <a:buSzPts val="2000"/>
              <a:buChar char="•"/>
              <a:defRPr/>
            </a:lvl3pPr>
            <a:lvl4pPr indent="-342900" lvl="3" marL="1828800" algn="l">
              <a:lnSpc>
                <a:spcPct val="90000"/>
              </a:lnSpc>
              <a:spcBef>
                <a:spcPts val="500"/>
              </a:spcBef>
              <a:spcAft>
                <a:spcPts val="0"/>
              </a:spcAft>
              <a:buClr>
                <a:srgbClr val="F9B233"/>
              </a:buClr>
              <a:buSzPts val="1800"/>
              <a:buChar char="•"/>
              <a:defRPr/>
            </a:lvl4pPr>
            <a:lvl5pPr indent="-342900" lvl="4" marL="2286000" algn="l">
              <a:lnSpc>
                <a:spcPct val="90000"/>
              </a:lnSpc>
              <a:spcBef>
                <a:spcPts val="500"/>
              </a:spcBef>
              <a:spcAft>
                <a:spcPts val="0"/>
              </a:spcAft>
              <a:buClr>
                <a:srgbClr val="F9B233"/>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6" name="Google Shape;96;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7" name="Google Shape;97;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8" name="Google Shape;98;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pic>
        <p:nvPicPr>
          <p:cNvPr descr="Un dibujo de una cara feliz&#10;&#10;Descripción generada automáticamente con confianza baja" id="99" name="Google Shape;99;p18"/>
          <p:cNvPicPr preferRelativeResize="0"/>
          <p:nvPr/>
        </p:nvPicPr>
        <p:blipFill rotWithShape="1">
          <a:blip r:embed="rId2">
            <a:alphaModFix/>
          </a:blip>
          <a:srcRect b="0" l="0" r="0" t="0"/>
          <a:stretch/>
        </p:blipFill>
        <p:spPr>
          <a:xfrm>
            <a:off x="10054992" y="6082413"/>
            <a:ext cx="1756008" cy="547874"/>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ción">
  <p:cSld name="Comparación">
    <p:spTree>
      <p:nvGrpSpPr>
        <p:cNvPr id="100" name="Shape 100"/>
        <p:cNvGrpSpPr/>
        <p:nvPr/>
      </p:nvGrpSpPr>
      <p:grpSpPr>
        <a:xfrm>
          <a:off x="0" y="0"/>
          <a:ext cx="0" cy="0"/>
          <a:chOff x="0" y="0"/>
          <a:chExt cx="0" cy="0"/>
        </a:xfrm>
      </p:grpSpPr>
      <p:pic>
        <p:nvPicPr>
          <p:cNvPr descr="Imagen que contiene luz, reloj&#10;&#10;Descripción generada automáticamente" id="101" name="Google Shape;101;p24"/>
          <p:cNvPicPr preferRelativeResize="0"/>
          <p:nvPr/>
        </p:nvPicPr>
        <p:blipFill rotWithShape="1">
          <a:blip r:embed="rId2">
            <a:alphaModFix/>
          </a:blip>
          <a:srcRect b="2466" l="745" r="1814" t="61217"/>
          <a:stretch/>
        </p:blipFill>
        <p:spPr>
          <a:xfrm>
            <a:off x="0" y="0"/>
            <a:ext cx="12192000" cy="1646238"/>
          </a:xfrm>
          <a:prstGeom prst="rect">
            <a:avLst/>
          </a:prstGeom>
          <a:noFill/>
          <a:ln>
            <a:noFill/>
          </a:ln>
        </p:spPr>
      </p:pic>
      <p:sp>
        <p:nvSpPr>
          <p:cNvPr id="102" name="Google Shape;102;p24"/>
          <p:cNvSpPr txBox="1"/>
          <p:nvPr>
            <p:ph type="title"/>
          </p:nvPr>
        </p:nvSpPr>
        <p:spPr>
          <a:xfrm>
            <a:off x="838200" y="168276"/>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600"/>
              <a:buFont typeface="Montserrat"/>
              <a:buNone/>
              <a:defRPr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3" name="Google Shape;103;p24"/>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04" name="Google Shape;104;p24"/>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 name="Google Shape;105;p24"/>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06" name="Google Shape;106;p24"/>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 name="Google Shape;107;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8" name="Google Shape;108;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9" name="Google Shape;109;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pic>
        <p:nvPicPr>
          <p:cNvPr descr="Un dibujo de una cara feliz&#10;&#10;Descripción generada automáticamente con confianza baja" id="110" name="Google Shape;110;p24"/>
          <p:cNvPicPr preferRelativeResize="0"/>
          <p:nvPr/>
        </p:nvPicPr>
        <p:blipFill rotWithShape="1">
          <a:blip r:embed="rId3">
            <a:alphaModFix/>
          </a:blip>
          <a:srcRect b="0" l="0" r="0" t="0"/>
          <a:stretch/>
        </p:blipFill>
        <p:spPr>
          <a:xfrm>
            <a:off x="10054992" y="6082413"/>
            <a:ext cx="1756008" cy="547874"/>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lo el título" type="titleOnly">
  <p:cSld name="TITLE_ONLY">
    <p:spTree>
      <p:nvGrpSpPr>
        <p:cNvPr id="111" name="Shape 111"/>
        <p:cNvGrpSpPr/>
        <p:nvPr/>
      </p:nvGrpSpPr>
      <p:grpSpPr>
        <a:xfrm>
          <a:off x="0" y="0"/>
          <a:ext cx="0" cy="0"/>
          <a:chOff x="0" y="0"/>
          <a:chExt cx="0" cy="0"/>
        </a:xfrm>
      </p:grpSpPr>
      <p:pic>
        <p:nvPicPr>
          <p:cNvPr descr="Imagen que contiene luz, reloj&#10;&#10;Descripción generada automáticamente" id="112" name="Google Shape;112;p25"/>
          <p:cNvPicPr preferRelativeResize="0"/>
          <p:nvPr/>
        </p:nvPicPr>
        <p:blipFill rotWithShape="1">
          <a:blip r:embed="rId2">
            <a:alphaModFix/>
          </a:blip>
          <a:srcRect b="2466" l="745" r="1814" t="61217"/>
          <a:stretch/>
        </p:blipFill>
        <p:spPr>
          <a:xfrm>
            <a:off x="0" y="0"/>
            <a:ext cx="12192000" cy="1646238"/>
          </a:xfrm>
          <a:prstGeom prst="rect">
            <a:avLst/>
          </a:prstGeom>
          <a:noFill/>
          <a:ln>
            <a:noFill/>
          </a:ln>
        </p:spPr>
      </p:pic>
      <p:sp>
        <p:nvSpPr>
          <p:cNvPr id="113" name="Google Shape;113;p25"/>
          <p:cNvSpPr txBox="1"/>
          <p:nvPr>
            <p:ph type="title"/>
          </p:nvPr>
        </p:nvSpPr>
        <p:spPr>
          <a:xfrm>
            <a:off x="838200" y="160337"/>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600"/>
              <a:buFont typeface="Montserrat"/>
              <a:buNone/>
              <a:defRPr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4" name="Google Shape;114;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5" name="Google Shape;115;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6" name="Google Shape;116;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pic>
        <p:nvPicPr>
          <p:cNvPr descr="Un dibujo de una cara feliz&#10;&#10;Descripción generada automáticamente con confianza baja" id="117" name="Google Shape;117;p25"/>
          <p:cNvPicPr preferRelativeResize="0"/>
          <p:nvPr/>
        </p:nvPicPr>
        <p:blipFill rotWithShape="1">
          <a:blip r:embed="rId3">
            <a:alphaModFix/>
          </a:blip>
          <a:srcRect b="0" l="0" r="0" t="0"/>
          <a:stretch/>
        </p:blipFill>
        <p:spPr>
          <a:xfrm>
            <a:off x="10054992" y="6082413"/>
            <a:ext cx="1756008" cy="547874"/>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olo el título">
  <p:cSld name="1_Solo el título">
    <p:spTree>
      <p:nvGrpSpPr>
        <p:cNvPr id="118" name="Shape 118"/>
        <p:cNvGrpSpPr/>
        <p:nvPr/>
      </p:nvGrpSpPr>
      <p:grpSpPr>
        <a:xfrm>
          <a:off x="0" y="0"/>
          <a:ext cx="0" cy="0"/>
          <a:chOff x="0" y="0"/>
          <a:chExt cx="0" cy="0"/>
        </a:xfrm>
      </p:grpSpPr>
      <p:sp>
        <p:nvSpPr>
          <p:cNvPr id="119" name="Google Shape;119;p26"/>
          <p:cNvSpPr txBox="1"/>
          <p:nvPr>
            <p:ph type="title"/>
          </p:nvPr>
        </p:nvSpPr>
        <p:spPr>
          <a:xfrm>
            <a:off x="838200" y="273750"/>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rgbClr val="E94E1B"/>
              </a:buClr>
              <a:buSzPts val="3600"/>
              <a:buFont typeface="Montserrat"/>
              <a:buNone/>
              <a:defRPr b="1" sz="3600">
                <a:solidFill>
                  <a:srgbClr val="E94E1B"/>
                </a:solidFill>
                <a:latin typeface="Montserrat"/>
                <a:ea typeface="Montserrat"/>
                <a:cs typeface="Montserrat"/>
                <a:sym typeface="Montserra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0" name="Google Shape;120;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1" name="Google Shape;121;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2" name="Google Shape;122;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pic>
        <p:nvPicPr>
          <p:cNvPr descr="Un dibujo de una cara feliz&#10;&#10;Descripción generada automáticamente con confianza baja" id="123" name="Google Shape;123;p26"/>
          <p:cNvPicPr preferRelativeResize="0"/>
          <p:nvPr/>
        </p:nvPicPr>
        <p:blipFill rotWithShape="1">
          <a:blip r:embed="rId2">
            <a:alphaModFix/>
          </a:blip>
          <a:srcRect b="0" l="0" r="0" t="0"/>
          <a:stretch/>
        </p:blipFill>
        <p:spPr>
          <a:xfrm>
            <a:off x="10054992" y="6082413"/>
            <a:ext cx="1756008" cy="54787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objetos" type="obj">
  <p:cSld name="OBJECT">
    <p:spTree>
      <p:nvGrpSpPr>
        <p:cNvPr id="25" name="Shape 25"/>
        <p:cNvGrpSpPr/>
        <p:nvPr/>
      </p:nvGrpSpPr>
      <p:grpSpPr>
        <a:xfrm>
          <a:off x="0" y="0"/>
          <a:ext cx="0" cy="0"/>
          <a:chOff x="0" y="0"/>
          <a:chExt cx="0" cy="0"/>
        </a:xfrm>
      </p:grpSpPr>
      <p:pic>
        <p:nvPicPr>
          <p:cNvPr descr="Imagen que contiene luz, reloj&#10;&#10;Descripción generada automáticamente" id="26" name="Google Shape;26;p14"/>
          <p:cNvPicPr preferRelativeResize="0"/>
          <p:nvPr/>
        </p:nvPicPr>
        <p:blipFill rotWithShape="1">
          <a:blip r:embed="rId2">
            <a:alphaModFix/>
          </a:blip>
          <a:srcRect b="2466" l="745" r="1814" t="61217"/>
          <a:stretch/>
        </p:blipFill>
        <p:spPr>
          <a:xfrm>
            <a:off x="0" y="0"/>
            <a:ext cx="12192000" cy="1646238"/>
          </a:xfrm>
          <a:prstGeom prst="rect">
            <a:avLst/>
          </a:prstGeom>
          <a:noFill/>
          <a:ln>
            <a:noFill/>
          </a:ln>
        </p:spPr>
      </p:pic>
      <p:sp>
        <p:nvSpPr>
          <p:cNvPr id="27" name="Google Shape;27;p14"/>
          <p:cNvSpPr txBox="1"/>
          <p:nvPr>
            <p:ph type="title"/>
          </p:nvPr>
        </p:nvSpPr>
        <p:spPr>
          <a:xfrm>
            <a:off x="838200" y="160337"/>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600"/>
              <a:buFont typeface="Montserrat"/>
              <a:buNone/>
              <a:defRPr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1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 name="Google Shape;29;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pic>
        <p:nvPicPr>
          <p:cNvPr descr="Un dibujo de una cara feliz&#10;&#10;Descripción generada automáticamente con confianza baja" id="32" name="Google Shape;32;p14"/>
          <p:cNvPicPr preferRelativeResize="0"/>
          <p:nvPr/>
        </p:nvPicPr>
        <p:blipFill rotWithShape="1">
          <a:blip r:embed="rId3">
            <a:alphaModFix/>
          </a:blip>
          <a:srcRect b="0" l="0" r="0" t="0"/>
          <a:stretch/>
        </p:blipFill>
        <p:spPr>
          <a:xfrm>
            <a:off x="10054992" y="6082413"/>
            <a:ext cx="1756008" cy="547874"/>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s objetos" type="twoObj">
  <p:cSld name="TWO_OBJECTS">
    <p:spTree>
      <p:nvGrpSpPr>
        <p:cNvPr id="33" name="Shape 33"/>
        <p:cNvGrpSpPr/>
        <p:nvPr/>
      </p:nvGrpSpPr>
      <p:grpSpPr>
        <a:xfrm>
          <a:off x="0" y="0"/>
          <a:ext cx="0" cy="0"/>
          <a:chOff x="0" y="0"/>
          <a:chExt cx="0" cy="0"/>
        </a:xfrm>
      </p:grpSpPr>
      <p:pic>
        <p:nvPicPr>
          <p:cNvPr descr="Imagen que contiene luz, reloj&#10;&#10;Descripción generada automáticamente" id="34" name="Google Shape;34;p15"/>
          <p:cNvPicPr preferRelativeResize="0"/>
          <p:nvPr/>
        </p:nvPicPr>
        <p:blipFill rotWithShape="1">
          <a:blip r:embed="rId2">
            <a:alphaModFix/>
          </a:blip>
          <a:srcRect b="2466" l="745" r="1814" t="61217"/>
          <a:stretch/>
        </p:blipFill>
        <p:spPr>
          <a:xfrm>
            <a:off x="0" y="0"/>
            <a:ext cx="12192000" cy="1646238"/>
          </a:xfrm>
          <a:prstGeom prst="rect">
            <a:avLst/>
          </a:prstGeom>
          <a:noFill/>
          <a:ln>
            <a:noFill/>
          </a:ln>
        </p:spPr>
      </p:pic>
      <p:sp>
        <p:nvSpPr>
          <p:cNvPr id="35" name="Google Shape;35;p15"/>
          <p:cNvSpPr txBox="1"/>
          <p:nvPr>
            <p:ph type="title"/>
          </p:nvPr>
        </p:nvSpPr>
        <p:spPr>
          <a:xfrm>
            <a:off x="838200" y="160337"/>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600"/>
              <a:buFont typeface="Montserrat"/>
              <a:buNone/>
              <a:defRPr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1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rgbClr val="F9B233"/>
              </a:buClr>
              <a:buSzPts val="2800"/>
              <a:buChar char="•"/>
              <a:defRPr/>
            </a:lvl1pPr>
            <a:lvl2pPr indent="-381000" lvl="1" marL="914400" algn="l">
              <a:lnSpc>
                <a:spcPct val="90000"/>
              </a:lnSpc>
              <a:spcBef>
                <a:spcPts val="500"/>
              </a:spcBef>
              <a:spcAft>
                <a:spcPts val="0"/>
              </a:spcAft>
              <a:buClr>
                <a:srgbClr val="F9B233"/>
              </a:buClr>
              <a:buSzPts val="2400"/>
              <a:buChar char="•"/>
              <a:defRPr/>
            </a:lvl2pPr>
            <a:lvl3pPr indent="-355600" lvl="2" marL="1371600" algn="l">
              <a:lnSpc>
                <a:spcPct val="90000"/>
              </a:lnSpc>
              <a:spcBef>
                <a:spcPts val="500"/>
              </a:spcBef>
              <a:spcAft>
                <a:spcPts val="0"/>
              </a:spcAft>
              <a:buClr>
                <a:srgbClr val="F9B233"/>
              </a:buClr>
              <a:buSzPts val="2000"/>
              <a:buChar char="•"/>
              <a:defRPr/>
            </a:lvl3pPr>
            <a:lvl4pPr indent="-342900" lvl="3" marL="1828800" algn="l">
              <a:lnSpc>
                <a:spcPct val="90000"/>
              </a:lnSpc>
              <a:spcBef>
                <a:spcPts val="500"/>
              </a:spcBef>
              <a:spcAft>
                <a:spcPts val="0"/>
              </a:spcAft>
              <a:buClr>
                <a:srgbClr val="F9B233"/>
              </a:buClr>
              <a:buSzPts val="1800"/>
              <a:buChar char="•"/>
              <a:defRPr/>
            </a:lvl4pPr>
            <a:lvl5pPr indent="-342900" lvl="4" marL="2286000" algn="l">
              <a:lnSpc>
                <a:spcPct val="90000"/>
              </a:lnSpc>
              <a:spcBef>
                <a:spcPts val="500"/>
              </a:spcBef>
              <a:spcAft>
                <a:spcPts val="0"/>
              </a:spcAft>
              <a:buClr>
                <a:srgbClr val="F9B233"/>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1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rgbClr val="F9B233"/>
              </a:buClr>
              <a:buSzPts val="2800"/>
              <a:buChar char="•"/>
              <a:defRPr/>
            </a:lvl1pPr>
            <a:lvl2pPr indent="-381000" lvl="1" marL="914400" algn="l">
              <a:lnSpc>
                <a:spcPct val="90000"/>
              </a:lnSpc>
              <a:spcBef>
                <a:spcPts val="500"/>
              </a:spcBef>
              <a:spcAft>
                <a:spcPts val="0"/>
              </a:spcAft>
              <a:buClr>
                <a:srgbClr val="F9B233"/>
              </a:buClr>
              <a:buSzPts val="2400"/>
              <a:buChar char="•"/>
              <a:defRPr/>
            </a:lvl2pPr>
            <a:lvl3pPr indent="-355600" lvl="2" marL="1371600" algn="l">
              <a:lnSpc>
                <a:spcPct val="90000"/>
              </a:lnSpc>
              <a:spcBef>
                <a:spcPts val="500"/>
              </a:spcBef>
              <a:spcAft>
                <a:spcPts val="0"/>
              </a:spcAft>
              <a:buClr>
                <a:srgbClr val="F9B233"/>
              </a:buClr>
              <a:buSzPts val="2000"/>
              <a:buChar char="•"/>
              <a:defRPr/>
            </a:lvl3pPr>
            <a:lvl4pPr indent="-342900" lvl="3" marL="1828800" algn="l">
              <a:lnSpc>
                <a:spcPct val="90000"/>
              </a:lnSpc>
              <a:spcBef>
                <a:spcPts val="500"/>
              </a:spcBef>
              <a:spcAft>
                <a:spcPts val="0"/>
              </a:spcAft>
              <a:buClr>
                <a:srgbClr val="F9B233"/>
              </a:buClr>
              <a:buSzPts val="1800"/>
              <a:buChar char="•"/>
              <a:defRPr/>
            </a:lvl4pPr>
            <a:lvl5pPr indent="-342900" lvl="4" marL="2286000" algn="l">
              <a:lnSpc>
                <a:spcPct val="90000"/>
              </a:lnSpc>
              <a:spcBef>
                <a:spcPts val="500"/>
              </a:spcBef>
              <a:spcAft>
                <a:spcPts val="0"/>
              </a:spcAft>
              <a:buClr>
                <a:srgbClr val="F9B233"/>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0" name="Google Shape;40;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pic>
        <p:nvPicPr>
          <p:cNvPr descr="Un dibujo de una cara feliz&#10;&#10;Descripción generada automáticamente con confianza baja" id="41" name="Google Shape;41;p15"/>
          <p:cNvPicPr preferRelativeResize="0"/>
          <p:nvPr/>
        </p:nvPicPr>
        <p:blipFill rotWithShape="1">
          <a:blip r:embed="rId3">
            <a:alphaModFix/>
          </a:blip>
          <a:srcRect b="0" l="0" r="0" t="0"/>
          <a:stretch/>
        </p:blipFill>
        <p:spPr>
          <a:xfrm>
            <a:off x="10054992" y="6082413"/>
            <a:ext cx="1756008" cy="547874"/>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ítulo y objetos">
  <p:cSld name="1_Título y objetos">
    <p:spTree>
      <p:nvGrpSpPr>
        <p:cNvPr id="42" name="Shape 42"/>
        <p:cNvGrpSpPr/>
        <p:nvPr/>
      </p:nvGrpSpPr>
      <p:grpSpPr>
        <a:xfrm>
          <a:off x="0" y="0"/>
          <a:ext cx="0" cy="0"/>
          <a:chOff x="0" y="0"/>
          <a:chExt cx="0" cy="0"/>
        </a:xfrm>
      </p:grpSpPr>
      <p:sp>
        <p:nvSpPr>
          <p:cNvPr id="43" name="Google Shape;43;p16"/>
          <p:cNvSpPr txBox="1"/>
          <p:nvPr>
            <p:ph type="title"/>
          </p:nvPr>
        </p:nvSpPr>
        <p:spPr>
          <a:xfrm>
            <a:off x="838200" y="500062"/>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rgbClr val="E94E1B"/>
              </a:buClr>
              <a:buSzPts val="3600"/>
              <a:buFont typeface="Montserrat"/>
              <a:buNone/>
              <a:defRPr b="1" sz="3600">
                <a:solidFill>
                  <a:srgbClr val="E94E1B"/>
                </a:solidFill>
                <a:latin typeface="Montserrat"/>
                <a:ea typeface="Montserrat"/>
                <a:cs typeface="Montserrat"/>
                <a:sym typeface="Montserra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1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rgbClr val="F9B233"/>
              </a:buClr>
              <a:buSzPts val="2800"/>
              <a:buChar char="•"/>
              <a:defRPr/>
            </a:lvl1pPr>
            <a:lvl2pPr indent="-381000" lvl="1" marL="914400" algn="l">
              <a:lnSpc>
                <a:spcPct val="90000"/>
              </a:lnSpc>
              <a:spcBef>
                <a:spcPts val="500"/>
              </a:spcBef>
              <a:spcAft>
                <a:spcPts val="0"/>
              </a:spcAft>
              <a:buClr>
                <a:srgbClr val="F9B233"/>
              </a:buClr>
              <a:buSzPts val="2400"/>
              <a:buChar char="•"/>
              <a:defRPr/>
            </a:lvl2pPr>
            <a:lvl3pPr indent="-355600" lvl="2" marL="1371600" algn="l">
              <a:lnSpc>
                <a:spcPct val="90000"/>
              </a:lnSpc>
              <a:spcBef>
                <a:spcPts val="500"/>
              </a:spcBef>
              <a:spcAft>
                <a:spcPts val="0"/>
              </a:spcAft>
              <a:buClr>
                <a:srgbClr val="F9B233"/>
              </a:buClr>
              <a:buSzPts val="2000"/>
              <a:buChar char="•"/>
              <a:defRPr/>
            </a:lvl3pPr>
            <a:lvl4pPr indent="-342900" lvl="3" marL="1828800" algn="l">
              <a:lnSpc>
                <a:spcPct val="90000"/>
              </a:lnSpc>
              <a:spcBef>
                <a:spcPts val="500"/>
              </a:spcBef>
              <a:spcAft>
                <a:spcPts val="0"/>
              </a:spcAft>
              <a:buClr>
                <a:srgbClr val="F9B233"/>
              </a:buClr>
              <a:buSzPts val="1800"/>
              <a:buChar char="•"/>
              <a:defRPr/>
            </a:lvl4pPr>
            <a:lvl5pPr indent="-342900" lvl="4" marL="2286000" algn="l">
              <a:lnSpc>
                <a:spcPct val="90000"/>
              </a:lnSpc>
              <a:spcBef>
                <a:spcPts val="500"/>
              </a:spcBef>
              <a:spcAft>
                <a:spcPts val="0"/>
              </a:spcAft>
              <a:buClr>
                <a:srgbClr val="F9B233"/>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 name="Google Shape;46;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pic>
        <p:nvPicPr>
          <p:cNvPr descr="Un dibujo de una cara feliz&#10;&#10;Descripción generada automáticamente con confianza baja" id="48" name="Google Shape;48;p16"/>
          <p:cNvPicPr preferRelativeResize="0"/>
          <p:nvPr/>
        </p:nvPicPr>
        <p:blipFill rotWithShape="1">
          <a:blip r:embed="rId2">
            <a:alphaModFix/>
          </a:blip>
          <a:srcRect b="0" l="0" r="0" t="0"/>
          <a:stretch/>
        </p:blipFill>
        <p:spPr>
          <a:xfrm>
            <a:off x="10054992" y="6082413"/>
            <a:ext cx="1756008" cy="547874"/>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cabezado de sección" type="secHead">
  <p:cSld name="SECTION_HEADER">
    <p:spTree>
      <p:nvGrpSpPr>
        <p:cNvPr id="49" name="Shape 49"/>
        <p:cNvGrpSpPr/>
        <p:nvPr/>
      </p:nvGrpSpPr>
      <p:grpSpPr>
        <a:xfrm>
          <a:off x="0" y="0"/>
          <a:ext cx="0" cy="0"/>
          <a:chOff x="0" y="0"/>
          <a:chExt cx="0" cy="0"/>
        </a:xfrm>
      </p:grpSpPr>
      <p:pic>
        <p:nvPicPr>
          <p:cNvPr descr="Imagen que contiene luz, reloj&#10;&#10;Descripción generada automáticamente" id="50" name="Google Shape;50;p17"/>
          <p:cNvPicPr preferRelativeResize="0"/>
          <p:nvPr/>
        </p:nvPicPr>
        <p:blipFill rotWithShape="1">
          <a:blip r:embed="rId2">
            <a:alphaModFix/>
          </a:blip>
          <a:srcRect b="0" l="21648" r="-1" t="0"/>
          <a:stretch/>
        </p:blipFill>
        <p:spPr>
          <a:xfrm>
            <a:off x="0" y="0"/>
            <a:ext cx="12192000" cy="6858000"/>
          </a:xfrm>
          <a:prstGeom prst="rect">
            <a:avLst/>
          </a:prstGeom>
          <a:noFill/>
          <a:ln>
            <a:noFill/>
          </a:ln>
        </p:spPr>
      </p:pic>
      <p:sp>
        <p:nvSpPr>
          <p:cNvPr id="51" name="Google Shape;51;p1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6000"/>
              <a:buFont typeface="Montserrat"/>
              <a:buNone/>
              <a:defRPr sz="6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1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sz="2400">
                <a:solidFill>
                  <a:schemeClr val="lt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53" name="Google Shape;53;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 name="Google Shape;54;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 blanco" type="blank">
  <p:cSld name="BLANK">
    <p:spTree>
      <p:nvGrpSpPr>
        <p:cNvPr id="56" name="Shape 56"/>
        <p:cNvGrpSpPr/>
        <p:nvPr/>
      </p:nvGrpSpPr>
      <p:grpSpPr>
        <a:xfrm>
          <a:off x="0" y="0"/>
          <a:ext cx="0" cy="0"/>
          <a:chOff x="0" y="0"/>
          <a:chExt cx="0" cy="0"/>
        </a:xfrm>
      </p:grpSpPr>
      <p:sp>
        <p:nvSpPr>
          <p:cNvPr id="57" name="Google Shape;57;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 name="Google Shape;58;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pic>
        <p:nvPicPr>
          <p:cNvPr descr="Un dibujo de una cara feliz&#10;&#10;Descripción generada automáticamente con confianza baja" id="60" name="Google Shape;60;p20"/>
          <p:cNvPicPr preferRelativeResize="0"/>
          <p:nvPr/>
        </p:nvPicPr>
        <p:blipFill rotWithShape="1">
          <a:blip r:embed="rId2">
            <a:alphaModFix/>
          </a:blip>
          <a:srcRect b="0" l="0" r="0" t="0"/>
          <a:stretch/>
        </p:blipFill>
        <p:spPr>
          <a:xfrm>
            <a:off x="10054992" y="6082413"/>
            <a:ext cx="1756008" cy="547874"/>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mparación" type="twoTxTwoObj">
  <p:cSld name="TWO_OBJECTS_WITH_TEXT">
    <p:spTree>
      <p:nvGrpSpPr>
        <p:cNvPr id="61" name="Shape 61"/>
        <p:cNvGrpSpPr/>
        <p:nvPr/>
      </p:nvGrpSpPr>
      <p:grpSpPr>
        <a:xfrm>
          <a:off x="0" y="0"/>
          <a:ext cx="0" cy="0"/>
          <a:chOff x="0" y="0"/>
          <a:chExt cx="0" cy="0"/>
        </a:xfrm>
      </p:grpSpPr>
      <p:sp>
        <p:nvSpPr>
          <p:cNvPr id="62" name="Google Shape;62;p19"/>
          <p:cNvSpPr txBox="1"/>
          <p:nvPr>
            <p:ph type="title"/>
          </p:nvPr>
        </p:nvSpPr>
        <p:spPr>
          <a:xfrm>
            <a:off x="838200" y="318388"/>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rgbClr val="E94E1B"/>
              </a:buClr>
              <a:buSzPts val="3600"/>
              <a:buFont typeface="Montserrat"/>
              <a:buNone/>
              <a:defRPr b="1" sz="3600">
                <a:solidFill>
                  <a:srgbClr val="E94E1B"/>
                </a:solidFill>
                <a:latin typeface="Montserrat"/>
                <a:ea typeface="Montserrat"/>
                <a:cs typeface="Montserrat"/>
                <a:sym typeface="Montserra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4" name="Google Shape;64;p1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 name="Google Shape;65;p1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6" name="Google Shape;66;p1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8" name="Google Shape;68;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pic>
        <p:nvPicPr>
          <p:cNvPr descr="Un dibujo de una cara feliz&#10;&#10;Descripción generada automáticamente con confianza baja" id="70" name="Google Shape;70;p19"/>
          <p:cNvPicPr preferRelativeResize="0"/>
          <p:nvPr/>
        </p:nvPicPr>
        <p:blipFill rotWithShape="1">
          <a:blip r:embed="rId2">
            <a:alphaModFix/>
          </a:blip>
          <a:srcRect b="0" l="0" r="0" t="0"/>
          <a:stretch/>
        </p:blipFill>
        <p:spPr>
          <a:xfrm>
            <a:off x="10054992" y="6082413"/>
            <a:ext cx="1756008" cy="547874"/>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ido con título" type="objTx">
  <p:cSld name="OBJECT_WITH_CAPTION_TEXT">
    <p:spTree>
      <p:nvGrpSpPr>
        <p:cNvPr id="71" name="Shape 71"/>
        <p:cNvGrpSpPr/>
        <p:nvPr/>
      </p:nvGrpSpPr>
      <p:grpSpPr>
        <a:xfrm>
          <a:off x="0" y="0"/>
          <a:ext cx="0" cy="0"/>
          <a:chOff x="0" y="0"/>
          <a:chExt cx="0" cy="0"/>
        </a:xfrm>
      </p:grpSpPr>
      <p:sp>
        <p:nvSpPr>
          <p:cNvPr id="72" name="Google Shape;72;p2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rgbClr val="E94E1B"/>
              </a:buClr>
              <a:buSzPts val="2800"/>
              <a:buFont typeface="Montserrat"/>
              <a:buNone/>
              <a:defRPr b="1" sz="2800">
                <a:solidFill>
                  <a:srgbClr val="E94E1B"/>
                </a:solidFill>
                <a:latin typeface="Montserrat"/>
                <a:ea typeface="Montserrat"/>
                <a:cs typeface="Montserrat"/>
                <a:sym typeface="Montserra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2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rgbClr val="F9B233"/>
              </a:buClr>
              <a:buSzPts val="3200"/>
              <a:buChar char="•"/>
              <a:defRPr sz="3200"/>
            </a:lvl1pPr>
            <a:lvl2pPr indent="-406400" lvl="1" marL="914400" algn="l">
              <a:lnSpc>
                <a:spcPct val="90000"/>
              </a:lnSpc>
              <a:spcBef>
                <a:spcPts val="500"/>
              </a:spcBef>
              <a:spcAft>
                <a:spcPts val="0"/>
              </a:spcAft>
              <a:buClr>
                <a:srgbClr val="F9B233"/>
              </a:buClr>
              <a:buSzPts val="2800"/>
              <a:buChar char="•"/>
              <a:defRPr sz="2800"/>
            </a:lvl2pPr>
            <a:lvl3pPr indent="-381000" lvl="2" marL="1371600" algn="l">
              <a:lnSpc>
                <a:spcPct val="90000"/>
              </a:lnSpc>
              <a:spcBef>
                <a:spcPts val="500"/>
              </a:spcBef>
              <a:spcAft>
                <a:spcPts val="0"/>
              </a:spcAft>
              <a:buClr>
                <a:srgbClr val="F9B233"/>
              </a:buClr>
              <a:buSzPts val="2400"/>
              <a:buChar char="•"/>
              <a:defRPr sz="2400"/>
            </a:lvl3pPr>
            <a:lvl4pPr indent="-355600" lvl="3" marL="1828800" algn="l">
              <a:lnSpc>
                <a:spcPct val="90000"/>
              </a:lnSpc>
              <a:spcBef>
                <a:spcPts val="500"/>
              </a:spcBef>
              <a:spcAft>
                <a:spcPts val="0"/>
              </a:spcAft>
              <a:buClr>
                <a:srgbClr val="F9B233"/>
              </a:buClr>
              <a:buSzPts val="2000"/>
              <a:buChar char="•"/>
              <a:defRPr sz="2000"/>
            </a:lvl4pPr>
            <a:lvl5pPr indent="-355600" lvl="4" marL="2286000" algn="l">
              <a:lnSpc>
                <a:spcPct val="90000"/>
              </a:lnSpc>
              <a:spcBef>
                <a:spcPts val="500"/>
              </a:spcBef>
              <a:spcAft>
                <a:spcPts val="0"/>
              </a:spcAft>
              <a:buClr>
                <a:srgbClr val="F9B233"/>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74" name="Google Shape;74;p2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5" name="Google Shape;75;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pic>
        <p:nvPicPr>
          <p:cNvPr descr="Un dibujo de una cara feliz&#10;&#10;Descripción generada automáticamente con confianza baja" id="78" name="Google Shape;78;p21"/>
          <p:cNvPicPr preferRelativeResize="0"/>
          <p:nvPr/>
        </p:nvPicPr>
        <p:blipFill rotWithShape="1">
          <a:blip r:embed="rId2">
            <a:alphaModFix/>
          </a:blip>
          <a:srcRect b="0" l="0" r="0" t="0"/>
          <a:stretch/>
        </p:blipFill>
        <p:spPr>
          <a:xfrm>
            <a:off x="10054992" y="6082413"/>
            <a:ext cx="1756008" cy="547874"/>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n con título" type="picTx">
  <p:cSld name="PICTURE_WITH_CAPTION_TEXT">
    <p:spTree>
      <p:nvGrpSpPr>
        <p:cNvPr id="79" name="Shape 79"/>
        <p:cNvGrpSpPr/>
        <p:nvPr/>
      </p:nvGrpSpPr>
      <p:grpSpPr>
        <a:xfrm>
          <a:off x="0" y="0"/>
          <a:ext cx="0" cy="0"/>
          <a:chOff x="0" y="0"/>
          <a:chExt cx="0" cy="0"/>
        </a:xfrm>
      </p:grpSpPr>
      <p:sp>
        <p:nvSpPr>
          <p:cNvPr id="80" name="Google Shape;80;p2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E94E1B"/>
              </a:buClr>
              <a:buSzPts val="2800"/>
              <a:buFont typeface="Montserrat"/>
              <a:buNone/>
              <a:defRPr sz="2800">
                <a:solidFill>
                  <a:srgbClr val="E94E1B"/>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 name="Google Shape;81;p22"/>
          <p:cNvSpPr/>
          <p:nvPr>
            <p:ph idx="2" type="pic"/>
          </p:nvPr>
        </p:nvSpPr>
        <p:spPr>
          <a:xfrm>
            <a:off x="5183188" y="987425"/>
            <a:ext cx="6172200" cy="4873625"/>
          </a:xfrm>
          <a:prstGeom prst="rect">
            <a:avLst/>
          </a:prstGeom>
          <a:noFill/>
          <a:ln>
            <a:noFill/>
          </a:ln>
        </p:spPr>
      </p:sp>
      <p:sp>
        <p:nvSpPr>
          <p:cNvPr id="82" name="Google Shape;82;p2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3" name="Google Shape;83;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4" name="Google Shape;84;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 name="Google Shape;85;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pic>
        <p:nvPicPr>
          <p:cNvPr descr="Un dibujo de una cara feliz&#10;&#10;Descripción generada automáticamente con confianza baja" id="86" name="Google Shape;86;p22"/>
          <p:cNvPicPr preferRelativeResize="0"/>
          <p:nvPr/>
        </p:nvPicPr>
        <p:blipFill rotWithShape="1">
          <a:blip r:embed="rId2">
            <a:alphaModFix/>
          </a:blip>
          <a:srcRect b="0" l="0" r="0" t="0"/>
          <a:stretch/>
        </p:blipFill>
        <p:spPr>
          <a:xfrm>
            <a:off x="10054992" y="6082413"/>
            <a:ext cx="1756008" cy="547874"/>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theme" Target="../theme/theme2.xml"/><Relationship Id="rId14" Type="http://schemas.openxmlformats.org/officeDocument/2006/relationships/slideLayout" Target="../slideLayouts/slideLayout1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Montserrat"/>
              <a:buNone/>
              <a:defRPr b="1" i="0" sz="4400" u="none" cap="none" strike="noStrike">
                <a:solidFill>
                  <a:schemeClr val="dk1"/>
                </a:solidFill>
                <a:latin typeface="Montserrat"/>
                <a:ea typeface="Montserrat"/>
                <a:cs typeface="Montserrat"/>
                <a:sym typeface="Montserrat"/>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1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Montserrat"/>
                <a:ea typeface="Montserrat"/>
                <a:cs typeface="Montserrat"/>
                <a:sym typeface="Montserrat"/>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Montserrat"/>
                <a:ea typeface="Montserrat"/>
                <a:cs typeface="Montserrat"/>
                <a:sym typeface="Montserrat"/>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Montserrat"/>
                <a:ea typeface="Montserrat"/>
                <a:cs typeface="Montserrat"/>
                <a:sym typeface="Montserrat"/>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xml"/><Relationship Id="rId3" Type="http://schemas.openxmlformats.org/officeDocument/2006/relationships/image" Target="../media/image5.png"/></Relationships>
</file>

<file path=ppt/slides/_rels/slide2.xml.rels><?xml version="1.0" encoding="UTF-8" standalone="yes"?><Relationships xmlns="http://schemas.openxmlformats.org/package/2006/relationships"><Relationship Id="rId11" Type="http://schemas.openxmlformats.org/officeDocument/2006/relationships/image" Target="../media/image19.jpg"/><Relationship Id="rId10" Type="http://schemas.openxmlformats.org/officeDocument/2006/relationships/image" Target="../media/image22.jpg"/><Relationship Id="rId12"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2.png"/><Relationship Id="rId4" Type="http://schemas.openxmlformats.org/officeDocument/2006/relationships/image" Target="../media/image23.jpg"/><Relationship Id="rId9" Type="http://schemas.openxmlformats.org/officeDocument/2006/relationships/image" Target="../media/image15.jpg"/><Relationship Id="rId5" Type="http://schemas.openxmlformats.org/officeDocument/2006/relationships/image" Target="../media/image17.png"/><Relationship Id="rId6" Type="http://schemas.openxmlformats.org/officeDocument/2006/relationships/image" Target="../media/image24.jpg"/><Relationship Id="rId7" Type="http://schemas.openxmlformats.org/officeDocument/2006/relationships/image" Target="../media/image14.jpg"/><Relationship Id="rId8" Type="http://schemas.openxmlformats.org/officeDocument/2006/relationships/image" Target="../media/image2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1.png"/><Relationship Id="rId4" Type="http://schemas.openxmlformats.org/officeDocument/2006/relationships/image" Target="../media/image13.png"/><Relationship Id="rId5" Type="http://schemas.openxmlformats.org/officeDocument/2006/relationships/image" Target="../media/image20.png"/><Relationship Id="rId6" Type="http://schemas.openxmlformats.org/officeDocument/2006/relationships/image" Target="../media/image1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g3acaa4000c2_0_148"/>
          <p:cNvSpPr txBox="1"/>
          <p:nvPr>
            <p:ph type="title"/>
          </p:nvPr>
        </p:nvSpPr>
        <p:spPr>
          <a:xfrm>
            <a:off x="240200" y="3"/>
            <a:ext cx="10515600" cy="9543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E94E1B"/>
              </a:buClr>
              <a:buSzPts val="3600"/>
              <a:buFont typeface="Montserrat"/>
              <a:buNone/>
            </a:pPr>
            <a:r>
              <a:rPr lang="en-GB"/>
              <a:t>DG Framework </a:t>
            </a:r>
            <a:endParaRPr/>
          </a:p>
        </p:txBody>
      </p:sp>
      <p:sp>
        <p:nvSpPr>
          <p:cNvPr id="194" name="Google Shape;194;g3acaa4000c2_0_148"/>
          <p:cNvSpPr txBox="1"/>
          <p:nvPr>
            <p:ph idx="1" type="body"/>
          </p:nvPr>
        </p:nvSpPr>
        <p:spPr>
          <a:xfrm>
            <a:off x="240200" y="865200"/>
            <a:ext cx="6783300" cy="58275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F9B233"/>
              </a:buClr>
              <a:buSzPts val="2800"/>
              <a:buNone/>
            </a:pPr>
            <a:r>
              <a:rPr lang="en-GB" sz="2200">
                <a:solidFill>
                  <a:srgbClr val="1F1F1F"/>
                </a:solidFill>
                <a:latin typeface="Helvetica Neue"/>
                <a:ea typeface="Helvetica Neue"/>
                <a:cs typeface="Helvetica Neue"/>
                <a:sym typeface="Helvetica Neue"/>
              </a:rPr>
              <a:t>People, Processes and Technology (PPT) Framework</a:t>
            </a:r>
            <a:endParaRPr sz="2200">
              <a:solidFill>
                <a:srgbClr val="1F1F1F"/>
              </a:solidFill>
              <a:latin typeface="Helvetica Neue"/>
              <a:ea typeface="Helvetica Neue"/>
              <a:cs typeface="Helvetica Neue"/>
              <a:sym typeface="Helvetica Neue"/>
            </a:endParaRPr>
          </a:p>
          <a:p>
            <a:pPr indent="0" lvl="0" marL="0" rtl="0" algn="l">
              <a:lnSpc>
                <a:spcPct val="90000"/>
              </a:lnSpc>
              <a:spcBef>
                <a:spcPts val="0"/>
              </a:spcBef>
              <a:spcAft>
                <a:spcPts val="0"/>
              </a:spcAft>
              <a:buClr>
                <a:srgbClr val="F9B233"/>
              </a:buClr>
              <a:buSzPts val="2800"/>
              <a:buNone/>
            </a:pPr>
            <a:r>
              <a:t/>
            </a:r>
            <a:endParaRPr sz="2200">
              <a:solidFill>
                <a:srgbClr val="1F1F1F"/>
              </a:solidFill>
              <a:latin typeface="Helvetica Neue"/>
              <a:ea typeface="Helvetica Neue"/>
              <a:cs typeface="Helvetica Neue"/>
              <a:sym typeface="Helvetica Neue"/>
            </a:endParaRPr>
          </a:p>
          <a:p>
            <a:pPr indent="0" lvl="0" marL="0" rtl="0" algn="l">
              <a:lnSpc>
                <a:spcPct val="90000"/>
              </a:lnSpc>
              <a:spcBef>
                <a:spcPts val="0"/>
              </a:spcBef>
              <a:spcAft>
                <a:spcPts val="0"/>
              </a:spcAft>
              <a:buClr>
                <a:srgbClr val="F9B233"/>
              </a:buClr>
              <a:buSzPts val="2800"/>
              <a:buNone/>
            </a:pPr>
            <a:r>
              <a:rPr lang="en-GB" sz="2200">
                <a:solidFill>
                  <a:srgbClr val="1F1F1F"/>
                </a:solidFill>
                <a:latin typeface="Helvetica Neue"/>
                <a:ea typeface="Helvetica Neue"/>
                <a:cs typeface="Helvetica Neue"/>
                <a:sym typeface="Helvetica Neue"/>
              </a:rPr>
              <a:t>People</a:t>
            </a:r>
            <a:endParaRPr sz="2200">
              <a:solidFill>
                <a:srgbClr val="1F1F1F"/>
              </a:solidFill>
              <a:latin typeface="Helvetica Neue"/>
              <a:ea typeface="Helvetica Neue"/>
              <a:cs typeface="Helvetica Neue"/>
              <a:sym typeface="Helvetica Neue"/>
            </a:endParaRPr>
          </a:p>
          <a:p>
            <a:pPr indent="-368300" lvl="0" marL="457200" rtl="0" algn="l">
              <a:spcBef>
                <a:spcPts val="0"/>
              </a:spcBef>
              <a:spcAft>
                <a:spcPts val="0"/>
              </a:spcAft>
              <a:buClr>
                <a:srgbClr val="1F1F1F"/>
              </a:buClr>
              <a:buSzPts val="2200"/>
              <a:buFont typeface="Helvetica Neue"/>
              <a:buChar char="•"/>
            </a:pPr>
            <a:r>
              <a:rPr lang="en-GB" sz="2200">
                <a:solidFill>
                  <a:srgbClr val="1F1F1F"/>
                </a:solidFill>
                <a:latin typeface="Helvetica Neue"/>
                <a:ea typeface="Helvetica Neue"/>
                <a:cs typeface="Helvetica Neue"/>
                <a:sym typeface="Helvetica Neue"/>
              </a:rPr>
              <a:t>Who owns the data?</a:t>
            </a:r>
            <a:endParaRPr sz="2200">
              <a:solidFill>
                <a:srgbClr val="1F1F1F"/>
              </a:solidFill>
              <a:latin typeface="Helvetica Neue"/>
              <a:ea typeface="Helvetica Neue"/>
              <a:cs typeface="Helvetica Neue"/>
              <a:sym typeface="Helvetica Neue"/>
            </a:endParaRPr>
          </a:p>
          <a:p>
            <a:pPr indent="-368300" lvl="0" marL="457200" rtl="0" algn="l">
              <a:spcBef>
                <a:spcPts val="0"/>
              </a:spcBef>
              <a:spcAft>
                <a:spcPts val="0"/>
              </a:spcAft>
              <a:buClr>
                <a:srgbClr val="1F1F1F"/>
              </a:buClr>
              <a:buSzPts val="2200"/>
              <a:buFont typeface="Helvetica Neue"/>
              <a:buChar char="•"/>
            </a:pPr>
            <a:r>
              <a:rPr lang="en-GB" sz="2200">
                <a:solidFill>
                  <a:srgbClr val="1F1F1F"/>
                </a:solidFill>
                <a:latin typeface="Helvetica Neue"/>
                <a:ea typeface="Helvetica Neue"/>
                <a:cs typeface="Helvetica Neue"/>
                <a:sym typeface="Helvetica Neue"/>
              </a:rPr>
              <a:t>Who is the data controller(s)</a:t>
            </a:r>
            <a:endParaRPr sz="2200">
              <a:solidFill>
                <a:srgbClr val="1F1F1F"/>
              </a:solidFill>
              <a:latin typeface="Helvetica Neue"/>
              <a:ea typeface="Helvetica Neue"/>
              <a:cs typeface="Helvetica Neue"/>
              <a:sym typeface="Helvetica Neue"/>
            </a:endParaRPr>
          </a:p>
          <a:p>
            <a:pPr indent="-368300" lvl="0" marL="457200" rtl="0" algn="l">
              <a:spcBef>
                <a:spcPts val="0"/>
              </a:spcBef>
              <a:spcAft>
                <a:spcPts val="0"/>
              </a:spcAft>
              <a:buClr>
                <a:srgbClr val="1F1F1F"/>
              </a:buClr>
              <a:buSzPts val="2200"/>
              <a:buFont typeface="Helvetica Neue"/>
              <a:buChar char="•"/>
            </a:pPr>
            <a:r>
              <a:rPr lang="en-GB" sz="2200">
                <a:solidFill>
                  <a:srgbClr val="1F1F1F"/>
                </a:solidFill>
                <a:latin typeface="Helvetica Neue"/>
                <a:ea typeface="Helvetica Neue"/>
                <a:cs typeface="Helvetica Neue"/>
                <a:sym typeface="Helvetica Neue"/>
              </a:rPr>
              <a:t>Who is responsible in cases of breach?</a:t>
            </a:r>
            <a:endParaRPr sz="2200">
              <a:solidFill>
                <a:srgbClr val="1F1F1F"/>
              </a:solidFill>
              <a:latin typeface="Helvetica Neue"/>
              <a:ea typeface="Helvetica Neue"/>
              <a:cs typeface="Helvetica Neue"/>
              <a:sym typeface="Helvetica Neue"/>
            </a:endParaRPr>
          </a:p>
          <a:p>
            <a:pPr indent="-368300" lvl="0" marL="457200" rtl="0" algn="l">
              <a:spcBef>
                <a:spcPts val="0"/>
              </a:spcBef>
              <a:spcAft>
                <a:spcPts val="0"/>
              </a:spcAft>
              <a:buClr>
                <a:srgbClr val="1F1F1F"/>
              </a:buClr>
              <a:buSzPts val="2200"/>
              <a:buFont typeface="Helvetica Neue"/>
              <a:buChar char="•"/>
            </a:pPr>
            <a:r>
              <a:rPr lang="en-GB" sz="2200">
                <a:solidFill>
                  <a:srgbClr val="1F1F1F"/>
                </a:solidFill>
                <a:latin typeface="Helvetica Neue"/>
                <a:ea typeface="Helvetica Neue"/>
                <a:cs typeface="Helvetica Neue"/>
                <a:sym typeface="Helvetica Neue"/>
              </a:rPr>
              <a:t>Who are the data subjects?</a:t>
            </a:r>
            <a:endParaRPr sz="2200">
              <a:solidFill>
                <a:srgbClr val="1F1F1F"/>
              </a:solidFill>
              <a:latin typeface="Helvetica Neue"/>
              <a:ea typeface="Helvetica Neue"/>
              <a:cs typeface="Helvetica Neue"/>
              <a:sym typeface="Helvetica Neue"/>
            </a:endParaRPr>
          </a:p>
          <a:p>
            <a:pPr indent="-368300" lvl="0" marL="457200" rtl="0" algn="l">
              <a:spcBef>
                <a:spcPts val="0"/>
              </a:spcBef>
              <a:spcAft>
                <a:spcPts val="0"/>
              </a:spcAft>
              <a:buClr>
                <a:srgbClr val="1F1F1F"/>
              </a:buClr>
              <a:buSzPts val="2200"/>
              <a:buFont typeface="Helvetica Neue"/>
              <a:buChar char="•"/>
            </a:pPr>
            <a:r>
              <a:rPr lang="en-GB" sz="2200">
                <a:solidFill>
                  <a:srgbClr val="1F1F1F"/>
                </a:solidFill>
                <a:latin typeface="Helvetica Neue"/>
                <a:ea typeface="Helvetica Neue"/>
                <a:cs typeface="Helvetica Neue"/>
                <a:sym typeface="Helvetica Neue"/>
              </a:rPr>
              <a:t>Do you need to create new positions/roles for data governance?</a:t>
            </a:r>
            <a:endParaRPr sz="2200">
              <a:solidFill>
                <a:srgbClr val="1F1F1F"/>
              </a:solidFill>
              <a:latin typeface="Helvetica Neue"/>
              <a:ea typeface="Helvetica Neue"/>
              <a:cs typeface="Helvetica Neue"/>
              <a:sym typeface="Helvetica Neue"/>
            </a:endParaRPr>
          </a:p>
          <a:p>
            <a:pPr indent="0" lvl="0" marL="0" rtl="0" algn="l">
              <a:lnSpc>
                <a:spcPct val="90000"/>
              </a:lnSpc>
              <a:spcBef>
                <a:spcPts val="0"/>
              </a:spcBef>
              <a:spcAft>
                <a:spcPts val="0"/>
              </a:spcAft>
              <a:buClr>
                <a:srgbClr val="F9B233"/>
              </a:buClr>
              <a:buSzPts val="2800"/>
              <a:buNone/>
            </a:pPr>
            <a:r>
              <a:t/>
            </a:r>
            <a:endParaRPr sz="2200">
              <a:solidFill>
                <a:srgbClr val="1F1F1F"/>
              </a:solidFill>
              <a:latin typeface="Helvetica Neue"/>
              <a:ea typeface="Helvetica Neue"/>
              <a:cs typeface="Helvetica Neue"/>
              <a:sym typeface="Helvetica Neue"/>
            </a:endParaRPr>
          </a:p>
          <a:p>
            <a:pPr indent="0" lvl="0" marL="0" rtl="0" algn="l">
              <a:lnSpc>
                <a:spcPct val="90000"/>
              </a:lnSpc>
              <a:spcBef>
                <a:spcPts val="0"/>
              </a:spcBef>
              <a:spcAft>
                <a:spcPts val="0"/>
              </a:spcAft>
              <a:buNone/>
            </a:pPr>
            <a:r>
              <a:rPr lang="en-GB" sz="2200">
                <a:solidFill>
                  <a:srgbClr val="1F1F1F"/>
                </a:solidFill>
                <a:latin typeface="Helvetica Neue"/>
                <a:ea typeface="Helvetica Neue"/>
                <a:cs typeface="Helvetica Neue"/>
                <a:sym typeface="Helvetica Neue"/>
              </a:rPr>
              <a:t>Processes for …</a:t>
            </a:r>
            <a:endParaRPr sz="2200">
              <a:solidFill>
                <a:srgbClr val="1F1F1F"/>
              </a:solidFill>
              <a:latin typeface="Helvetica Neue"/>
              <a:ea typeface="Helvetica Neue"/>
              <a:cs typeface="Helvetica Neue"/>
              <a:sym typeface="Helvetica Neue"/>
            </a:endParaRPr>
          </a:p>
          <a:p>
            <a:pPr indent="-368300" lvl="0" marL="457200" rtl="0" algn="l">
              <a:spcBef>
                <a:spcPts val="0"/>
              </a:spcBef>
              <a:spcAft>
                <a:spcPts val="0"/>
              </a:spcAft>
              <a:buClr>
                <a:srgbClr val="1F1F1F"/>
              </a:buClr>
              <a:buSzPts val="2200"/>
              <a:buFont typeface="Helvetica Neue"/>
              <a:buChar char="•"/>
            </a:pPr>
            <a:r>
              <a:rPr lang="en-GB" sz="2200">
                <a:solidFill>
                  <a:srgbClr val="1F1F1F"/>
                </a:solidFill>
                <a:latin typeface="Helvetica Neue"/>
                <a:ea typeface="Helvetica Neue"/>
                <a:cs typeface="Helvetica Neue"/>
                <a:sym typeface="Helvetica Neue"/>
              </a:rPr>
              <a:t>For data collection (e.g consent)</a:t>
            </a:r>
            <a:endParaRPr sz="2200">
              <a:solidFill>
                <a:srgbClr val="1F1F1F"/>
              </a:solidFill>
              <a:latin typeface="Helvetica Neue"/>
              <a:ea typeface="Helvetica Neue"/>
              <a:cs typeface="Helvetica Neue"/>
              <a:sym typeface="Helvetica Neue"/>
            </a:endParaRPr>
          </a:p>
          <a:p>
            <a:pPr indent="-368300" lvl="0" marL="457200" rtl="0" algn="l">
              <a:spcBef>
                <a:spcPts val="0"/>
              </a:spcBef>
              <a:spcAft>
                <a:spcPts val="0"/>
              </a:spcAft>
              <a:buClr>
                <a:srgbClr val="1F1F1F"/>
              </a:buClr>
              <a:buSzPts val="2200"/>
              <a:buFont typeface="Helvetica Neue"/>
              <a:buChar char="•"/>
            </a:pPr>
            <a:r>
              <a:rPr lang="en-GB" sz="2200">
                <a:solidFill>
                  <a:srgbClr val="1F1F1F"/>
                </a:solidFill>
                <a:latin typeface="Helvetica Neue"/>
                <a:ea typeface="Helvetica Neue"/>
                <a:cs typeface="Helvetica Neue"/>
                <a:sym typeface="Helvetica Neue"/>
              </a:rPr>
              <a:t>For data processing (e.g anonymisation)</a:t>
            </a:r>
            <a:endParaRPr sz="2200">
              <a:solidFill>
                <a:srgbClr val="1F1F1F"/>
              </a:solidFill>
              <a:latin typeface="Helvetica Neue"/>
              <a:ea typeface="Helvetica Neue"/>
              <a:cs typeface="Helvetica Neue"/>
              <a:sym typeface="Helvetica Neue"/>
            </a:endParaRPr>
          </a:p>
          <a:p>
            <a:pPr indent="-368300" lvl="0" marL="457200" rtl="0" algn="l">
              <a:spcBef>
                <a:spcPts val="0"/>
              </a:spcBef>
              <a:spcAft>
                <a:spcPts val="0"/>
              </a:spcAft>
              <a:buClr>
                <a:srgbClr val="1F1F1F"/>
              </a:buClr>
              <a:buSzPts val="2200"/>
              <a:buFont typeface="Helvetica Neue"/>
              <a:buChar char="•"/>
            </a:pPr>
            <a:r>
              <a:rPr lang="en-GB" sz="2200">
                <a:solidFill>
                  <a:srgbClr val="1F1F1F"/>
                </a:solidFill>
                <a:latin typeface="Helvetica Neue"/>
                <a:ea typeface="Helvetica Neue"/>
                <a:cs typeface="Helvetica Neue"/>
                <a:sym typeface="Helvetica Neue"/>
              </a:rPr>
              <a:t>For data application</a:t>
            </a:r>
            <a:endParaRPr sz="2200">
              <a:solidFill>
                <a:srgbClr val="1F1F1F"/>
              </a:solidFill>
              <a:latin typeface="Helvetica Neue"/>
              <a:ea typeface="Helvetica Neue"/>
              <a:cs typeface="Helvetica Neue"/>
              <a:sym typeface="Helvetica Neue"/>
            </a:endParaRPr>
          </a:p>
          <a:p>
            <a:pPr indent="-368300" lvl="0" marL="457200" rtl="0" algn="l">
              <a:spcBef>
                <a:spcPts val="0"/>
              </a:spcBef>
              <a:spcAft>
                <a:spcPts val="0"/>
              </a:spcAft>
              <a:buClr>
                <a:srgbClr val="1F1F1F"/>
              </a:buClr>
              <a:buSzPts val="2200"/>
              <a:buFont typeface="Helvetica Neue"/>
              <a:buChar char="•"/>
            </a:pPr>
            <a:r>
              <a:rPr lang="en-GB" sz="2200">
                <a:solidFill>
                  <a:srgbClr val="1F1F1F"/>
                </a:solidFill>
                <a:latin typeface="Helvetica Neue"/>
                <a:ea typeface="Helvetica Neue"/>
                <a:cs typeface="Helvetica Neue"/>
                <a:sym typeface="Helvetica Neue"/>
              </a:rPr>
              <a:t>For data sharing</a:t>
            </a:r>
            <a:endParaRPr sz="2200">
              <a:solidFill>
                <a:srgbClr val="1F1F1F"/>
              </a:solidFill>
              <a:latin typeface="Helvetica Neue"/>
              <a:ea typeface="Helvetica Neue"/>
              <a:cs typeface="Helvetica Neue"/>
              <a:sym typeface="Helvetica Neue"/>
            </a:endParaRPr>
          </a:p>
          <a:p>
            <a:pPr indent="-368300" lvl="0" marL="457200" rtl="0" algn="l">
              <a:spcBef>
                <a:spcPts val="0"/>
              </a:spcBef>
              <a:spcAft>
                <a:spcPts val="0"/>
              </a:spcAft>
              <a:buClr>
                <a:srgbClr val="1F1F1F"/>
              </a:buClr>
              <a:buSzPts val="2200"/>
              <a:buFont typeface="Helvetica Neue"/>
              <a:buChar char="•"/>
            </a:pPr>
            <a:r>
              <a:rPr lang="en-GB" sz="2200">
                <a:solidFill>
                  <a:srgbClr val="1F1F1F"/>
                </a:solidFill>
                <a:latin typeface="Helvetica Neue"/>
                <a:ea typeface="Helvetica Neue"/>
                <a:cs typeface="Helvetica Neue"/>
                <a:sym typeface="Helvetica Neue"/>
              </a:rPr>
              <a:t>For Storage and deletion</a:t>
            </a:r>
            <a:endParaRPr sz="2200">
              <a:solidFill>
                <a:srgbClr val="1F1F1F"/>
              </a:solidFill>
              <a:latin typeface="Helvetica Neue"/>
              <a:ea typeface="Helvetica Neue"/>
              <a:cs typeface="Helvetica Neue"/>
              <a:sym typeface="Helvetica Neue"/>
            </a:endParaRPr>
          </a:p>
          <a:p>
            <a:pPr indent="-368300" lvl="0" marL="457200" rtl="0" algn="l">
              <a:spcBef>
                <a:spcPts val="0"/>
              </a:spcBef>
              <a:spcAft>
                <a:spcPts val="0"/>
              </a:spcAft>
              <a:buClr>
                <a:srgbClr val="1F1F1F"/>
              </a:buClr>
              <a:buSzPts val="2200"/>
              <a:buFont typeface="Helvetica Neue"/>
              <a:buChar char="•"/>
            </a:pPr>
            <a:r>
              <a:rPr lang="en-GB" sz="2200">
                <a:solidFill>
                  <a:srgbClr val="1F1F1F"/>
                </a:solidFill>
                <a:latin typeface="Helvetica Neue"/>
                <a:ea typeface="Helvetica Neue"/>
                <a:cs typeface="Helvetica Neue"/>
                <a:sym typeface="Helvetica Neue"/>
              </a:rPr>
              <a:t>Quality Assurance</a:t>
            </a:r>
            <a:endParaRPr sz="2200">
              <a:solidFill>
                <a:srgbClr val="1F1F1F"/>
              </a:solidFill>
              <a:latin typeface="Helvetica Neue"/>
              <a:ea typeface="Helvetica Neue"/>
              <a:cs typeface="Helvetica Neue"/>
              <a:sym typeface="Helvetica Neue"/>
            </a:endParaRPr>
          </a:p>
          <a:p>
            <a:pPr indent="0" lvl="0" marL="0" rtl="0" algn="l">
              <a:lnSpc>
                <a:spcPct val="90000"/>
              </a:lnSpc>
              <a:spcBef>
                <a:spcPts val="0"/>
              </a:spcBef>
              <a:spcAft>
                <a:spcPts val="0"/>
              </a:spcAft>
              <a:buClr>
                <a:srgbClr val="F9B233"/>
              </a:buClr>
              <a:buSzPts val="2800"/>
              <a:buNone/>
            </a:pPr>
            <a:r>
              <a:t/>
            </a:r>
            <a:endParaRPr sz="1800">
              <a:solidFill>
                <a:srgbClr val="1F1F1F"/>
              </a:solidFill>
              <a:latin typeface="Helvetica Neue"/>
              <a:ea typeface="Helvetica Neue"/>
              <a:cs typeface="Helvetica Neue"/>
              <a:sym typeface="Helvetica Neue"/>
            </a:endParaRPr>
          </a:p>
        </p:txBody>
      </p:sp>
      <p:sp>
        <p:nvSpPr>
          <p:cNvPr id="195" name="Google Shape;195;g3acaa4000c2_0_148"/>
          <p:cNvSpPr txBox="1"/>
          <p:nvPr>
            <p:ph idx="1" type="body"/>
          </p:nvPr>
        </p:nvSpPr>
        <p:spPr>
          <a:xfrm>
            <a:off x="7112475" y="699525"/>
            <a:ext cx="4570800" cy="58275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F9B233"/>
              </a:buClr>
              <a:buSzPts val="2800"/>
              <a:buNone/>
            </a:pPr>
            <a:r>
              <a:rPr lang="en-GB" sz="2200">
                <a:solidFill>
                  <a:srgbClr val="1F1F1F"/>
                </a:solidFill>
                <a:latin typeface="Helvetica Neue"/>
                <a:ea typeface="Helvetica Neue"/>
                <a:cs typeface="Helvetica Neue"/>
                <a:sym typeface="Helvetica Neue"/>
              </a:rPr>
              <a:t>Technology for…</a:t>
            </a:r>
            <a:endParaRPr sz="2200">
              <a:solidFill>
                <a:srgbClr val="1F1F1F"/>
              </a:solidFill>
              <a:latin typeface="Helvetica Neue"/>
              <a:ea typeface="Helvetica Neue"/>
              <a:cs typeface="Helvetica Neue"/>
              <a:sym typeface="Helvetica Neue"/>
            </a:endParaRPr>
          </a:p>
          <a:p>
            <a:pPr indent="0" lvl="0" marL="0" rtl="0" algn="l">
              <a:spcBef>
                <a:spcPts val="0"/>
              </a:spcBef>
              <a:spcAft>
                <a:spcPts val="0"/>
              </a:spcAft>
              <a:buClr>
                <a:schemeClr val="dk1"/>
              </a:buClr>
              <a:buSzPts val="1100"/>
              <a:buNone/>
            </a:pPr>
            <a:r>
              <a:t/>
            </a:r>
            <a:endParaRPr sz="2200">
              <a:solidFill>
                <a:srgbClr val="1F1F1F"/>
              </a:solidFill>
              <a:latin typeface="Helvetica Neue"/>
              <a:ea typeface="Helvetica Neue"/>
              <a:cs typeface="Helvetica Neue"/>
              <a:sym typeface="Helvetica Neue"/>
            </a:endParaRPr>
          </a:p>
          <a:p>
            <a:pPr indent="-368300" lvl="0" marL="457200" rtl="0" algn="l">
              <a:spcBef>
                <a:spcPts val="0"/>
              </a:spcBef>
              <a:spcAft>
                <a:spcPts val="0"/>
              </a:spcAft>
              <a:buClr>
                <a:srgbClr val="1F1F1F"/>
              </a:buClr>
              <a:buSzPts val="2200"/>
              <a:buFont typeface="Helvetica Neue"/>
              <a:buChar char="•"/>
            </a:pPr>
            <a:r>
              <a:rPr lang="en-GB" sz="2200">
                <a:solidFill>
                  <a:srgbClr val="1F1F1F"/>
                </a:solidFill>
                <a:latin typeface="Helvetica Neue"/>
                <a:ea typeface="Helvetica Neue"/>
                <a:cs typeface="Helvetica Neue"/>
                <a:sym typeface="Helvetica Neue"/>
              </a:rPr>
              <a:t>M</a:t>
            </a:r>
            <a:r>
              <a:rPr lang="en-GB" sz="2200">
                <a:solidFill>
                  <a:srgbClr val="1F1F1F"/>
                </a:solidFill>
                <a:latin typeface="Helvetica Neue"/>
                <a:ea typeface="Helvetica Neue"/>
                <a:cs typeface="Helvetica Neue"/>
                <a:sym typeface="Helvetica Neue"/>
              </a:rPr>
              <a:t>etadata standardization</a:t>
            </a:r>
            <a:endParaRPr sz="2200">
              <a:solidFill>
                <a:srgbClr val="1F1F1F"/>
              </a:solidFill>
              <a:latin typeface="Helvetica Neue"/>
              <a:ea typeface="Helvetica Neue"/>
              <a:cs typeface="Helvetica Neue"/>
              <a:sym typeface="Helvetica Neue"/>
            </a:endParaRPr>
          </a:p>
          <a:p>
            <a:pPr indent="-368300" lvl="0" marL="457200" rtl="0" algn="l">
              <a:spcBef>
                <a:spcPts val="0"/>
              </a:spcBef>
              <a:spcAft>
                <a:spcPts val="0"/>
              </a:spcAft>
              <a:buClr>
                <a:srgbClr val="1F1F1F"/>
              </a:buClr>
              <a:buSzPts val="2200"/>
              <a:buFont typeface="Helvetica Neue"/>
              <a:buChar char="•"/>
            </a:pPr>
            <a:r>
              <a:rPr lang="en-GB" sz="2200">
                <a:solidFill>
                  <a:srgbClr val="1F1F1F"/>
                </a:solidFill>
                <a:latin typeface="Helvetica Neue"/>
                <a:ea typeface="Helvetica Neue"/>
                <a:cs typeface="Helvetica Neue"/>
                <a:sym typeface="Helvetica Neue"/>
              </a:rPr>
              <a:t>To protect the privacy and confidentiality of data subjects</a:t>
            </a:r>
            <a:endParaRPr sz="2200">
              <a:solidFill>
                <a:srgbClr val="1F1F1F"/>
              </a:solidFill>
              <a:latin typeface="Helvetica Neue"/>
              <a:ea typeface="Helvetica Neue"/>
              <a:cs typeface="Helvetica Neue"/>
              <a:sym typeface="Helvetica Neue"/>
            </a:endParaRPr>
          </a:p>
          <a:p>
            <a:pPr indent="-368300" lvl="0" marL="457200" rtl="0" algn="l">
              <a:spcBef>
                <a:spcPts val="0"/>
              </a:spcBef>
              <a:spcAft>
                <a:spcPts val="0"/>
              </a:spcAft>
              <a:buClr>
                <a:srgbClr val="1F1F1F"/>
              </a:buClr>
              <a:buSzPts val="2200"/>
              <a:buFont typeface="Helvetica Neue"/>
              <a:buChar char="•"/>
            </a:pPr>
            <a:r>
              <a:rPr lang="en-GB" sz="2200">
                <a:solidFill>
                  <a:srgbClr val="1F1F1F"/>
                </a:solidFill>
                <a:latin typeface="Helvetica Neue"/>
                <a:ea typeface="Helvetica Neue"/>
                <a:cs typeface="Helvetica Neue"/>
                <a:sym typeface="Helvetica Neue"/>
              </a:rPr>
              <a:t>For data security</a:t>
            </a:r>
            <a:endParaRPr sz="2200">
              <a:solidFill>
                <a:srgbClr val="1F1F1F"/>
              </a:solidFill>
              <a:latin typeface="Helvetica Neue"/>
              <a:ea typeface="Helvetica Neue"/>
              <a:cs typeface="Helvetica Neue"/>
              <a:sym typeface="Helvetica Neue"/>
            </a:endParaRPr>
          </a:p>
          <a:p>
            <a:pPr indent="-368300" lvl="0" marL="457200" rtl="0" algn="l">
              <a:spcBef>
                <a:spcPts val="0"/>
              </a:spcBef>
              <a:spcAft>
                <a:spcPts val="0"/>
              </a:spcAft>
              <a:buClr>
                <a:srgbClr val="1F1F1F"/>
              </a:buClr>
              <a:buSzPts val="2200"/>
              <a:buFont typeface="Helvetica Neue"/>
              <a:buChar char="•"/>
            </a:pPr>
            <a:r>
              <a:rPr lang="en-GB" sz="2200">
                <a:solidFill>
                  <a:srgbClr val="1F1F1F"/>
                </a:solidFill>
                <a:latin typeface="Helvetica Neue"/>
                <a:ea typeface="Helvetica Neue"/>
                <a:cs typeface="Helvetica Neue"/>
                <a:sym typeface="Helvetica Neue"/>
              </a:rPr>
              <a:t>For data sharing</a:t>
            </a:r>
            <a:endParaRPr sz="2200">
              <a:solidFill>
                <a:srgbClr val="1F1F1F"/>
              </a:solidFill>
              <a:latin typeface="Helvetica Neue"/>
              <a:ea typeface="Helvetica Neue"/>
              <a:cs typeface="Helvetica Neue"/>
              <a:sym typeface="Helvetica Neue"/>
            </a:endParaRPr>
          </a:p>
          <a:p>
            <a:pPr indent="0" lvl="0" marL="457200" rtl="0" algn="l">
              <a:lnSpc>
                <a:spcPct val="90000"/>
              </a:lnSpc>
              <a:spcBef>
                <a:spcPts val="0"/>
              </a:spcBef>
              <a:spcAft>
                <a:spcPts val="0"/>
              </a:spcAft>
              <a:buNone/>
            </a:pPr>
            <a:r>
              <a:t/>
            </a:r>
            <a:endParaRPr sz="2200">
              <a:solidFill>
                <a:srgbClr val="1F1F1F"/>
              </a:solidFill>
              <a:latin typeface="Helvetica Neue"/>
              <a:ea typeface="Helvetica Neue"/>
              <a:cs typeface="Helvetica Neue"/>
              <a:sym typeface="Helvetica Neue"/>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pic>
        <p:nvPicPr>
          <p:cNvPr descr="Icono&#10;&#10;Descripción generada automáticamente" id="200" name="Google Shape;200;p11"/>
          <p:cNvPicPr preferRelativeResize="0"/>
          <p:nvPr/>
        </p:nvPicPr>
        <p:blipFill rotWithShape="1">
          <a:blip r:embed="rId3">
            <a:alphaModFix/>
          </a:blip>
          <a:srcRect b="0" l="0" r="0" t="0"/>
          <a:stretch/>
        </p:blipFill>
        <p:spPr>
          <a:xfrm>
            <a:off x="0" y="0"/>
            <a:ext cx="9675294" cy="6858000"/>
          </a:xfrm>
          <a:prstGeom prst="rect">
            <a:avLst/>
          </a:prstGeom>
          <a:noFill/>
          <a:ln>
            <a:noFill/>
          </a:ln>
        </p:spPr>
      </p:pic>
      <p:sp>
        <p:nvSpPr>
          <p:cNvPr id="201" name="Google Shape;201;p11"/>
          <p:cNvSpPr txBox="1"/>
          <p:nvPr/>
        </p:nvSpPr>
        <p:spPr>
          <a:xfrm>
            <a:off x="2634916" y="576263"/>
            <a:ext cx="10515600" cy="2852737"/>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rgbClr val="E94E1B"/>
              </a:buClr>
              <a:buSzPts val="6600"/>
              <a:buFont typeface="Montserrat"/>
              <a:buNone/>
            </a:pPr>
            <a:r>
              <a:rPr b="1" i="0" lang="en-GB" sz="6600" u="none" cap="none" strike="noStrike">
                <a:solidFill>
                  <a:srgbClr val="E94E1B"/>
                </a:solidFill>
                <a:latin typeface="Montserrat"/>
                <a:ea typeface="Montserrat"/>
                <a:cs typeface="Montserrat"/>
                <a:sym typeface="Montserrat"/>
              </a:rPr>
              <a:t>THANK YOU!</a:t>
            </a:r>
            <a:endParaRPr b="0" i="0" sz="1400" u="none" cap="none" strike="noStrike">
              <a:solidFill>
                <a:srgbClr val="000000"/>
              </a:solidFill>
              <a:latin typeface="Arial"/>
              <a:ea typeface="Arial"/>
              <a:cs typeface="Arial"/>
              <a:sym typeface="Arial"/>
            </a:endParaRPr>
          </a:p>
        </p:txBody>
      </p:sp>
      <p:sp>
        <p:nvSpPr>
          <p:cNvPr id="202" name="Google Shape;202;p11"/>
          <p:cNvSpPr txBox="1"/>
          <p:nvPr/>
        </p:nvSpPr>
        <p:spPr>
          <a:xfrm>
            <a:off x="2634916" y="2799748"/>
            <a:ext cx="10515600" cy="2852737"/>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rgbClr val="E94E1B"/>
              </a:buClr>
              <a:buSzPts val="2000"/>
              <a:buFont typeface="Montserrat"/>
              <a:buNone/>
            </a:pPr>
            <a:r>
              <a:rPr b="0" i="0" lang="en-GB" sz="2000" u="none" cap="none" strike="noStrike">
                <a:solidFill>
                  <a:srgbClr val="E94E1B"/>
                </a:solidFill>
                <a:latin typeface="Montserrat"/>
                <a:ea typeface="Montserrat"/>
                <a:cs typeface="Montserrat"/>
                <a:sym typeface="Montserrat"/>
              </a:rPr>
              <a:t>More information at</a:t>
            </a:r>
            <a:endParaRPr b="0" i="0" sz="1400" u="none" cap="none" strike="noStrike">
              <a:solidFill>
                <a:srgbClr val="000000"/>
              </a:solidFill>
              <a:latin typeface="Arial"/>
              <a:ea typeface="Arial"/>
              <a:cs typeface="Arial"/>
              <a:sym typeface="Arial"/>
            </a:endParaRPr>
          </a:p>
          <a:p>
            <a:pPr indent="0" lvl="0" marL="0" marR="0" rtl="0" algn="ctr">
              <a:lnSpc>
                <a:spcPct val="90000"/>
              </a:lnSpc>
              <a:spcBef>
                <a:spcPts val="0"/>
              </a:spcBef>
              <a:spcAft>
                <a:spcPts val="0"/>
              </a:spcAft>
              <a:buClr>
                <a:srgbClr val="E94E1B"/>
              </a:buClr>
              <a:buSzPts val="2000"/>
              <a:buFont typeface="Montserrat"/>
              <a:buNone/>
            </a:pPr>
            <a:r>
              <a:t/>
            </a:r>
            <a:endParaRPr b="0" i="0" sz="2000" u="none" cap="none" strike="noStrike">
              <a:solidFill>
                <a:srgbClr val="E94E1B"/>
              </a:solidFill>
              <a:latin typeface="Montserrat"/>
              <a:ea typeface="Montserrat"/>
              <a:cs typeface="Montserrat"/>
              <a:sym typeface="Montserrat"/>
            </a:endParaRPr>
          </a:p>
          <a:p>
            <a:pPr indent="0" lvl="0" marL="0" marR="0" rtl="0" algn="ctr">
              <a:lnSpc>
                <a:spcPct val="90000"/>
              </a:lnSpc>
              <a:spcBef>
                <a:spcPts val="0"/>
              </a:spcBef>
              <a:spcAft>
                <a:spcPts val="0"/>
              </a:spcAft>
              <a:buClr>
                <a:srgbClr val="E94E1B"/>
              </a:buClr>
              <a:buSzPts val="2000"/>
              <a:buFont typeface="Montserrat"/>
              <a:buNone/>
            </a:pPr>
            <a:r>
              <a:rPr b="1" i="0" lang="en-GB" sz="2000" u="none" cap="none" strike="noStrike">
                <a:solidFill>
                  <a:srgbClr val="E94E1B"/>
                </a:solidFill>
                <a:latin typeface="Montserrat"/>
                <a:ea typeface="Montserrat"/>
                <a:cs typeface="Montserrat"/>
                <a:sym typeface="Montserrat"/>
              </a:rPr>
              <a:t>www.haqaa3.obreal.org</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
          <p:cNvSpPr txBox="1"/>
          <p:nvPr>
            <p:ph type="title"/>
          </p:nvPr>
        </p:nvSpPr>
        <p:spPr>
          <a:xfrm>
            <a:off x="838200" y="232311"/>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Montserrat"/>
              <a:buNone/>
            </a:pPr>
            <a:r>
              <a:rPr lang="en-GB"/>
              <a:t>Strategic partners</a:t>
            </a:r>
            <a:endParaRPr/>
          </a:p>
        </p:txBody>
      </p:sp>
      <p:pic>
        <p:nvPicPr>
          <p:cNvPr id="133" name="Google Shape;133;p2"/>
          <p:cNvPicPr preferRelativeResize="0"/>
          <p:nvPr/>
        </p:nvPicPr>
        <p:blipFill rotWithShape="1">
          <a:blip r:embed="rId3">
            <a:alphaModFix/>
          </a:blip>
          <a:srcRect b="0" l="0" r="0" t="0"/>
          <a:stretch/>
        </p:blipFill>
        <p:spPr>
          <a:xfrm>
            <a:off x="3022707" y="5069092"/>
            <a:ext cx="2631469" cy="1325563"/>
          </a:xfrm>
          <a:prstGeom prst="rect">
            <a:avLst/>
          </a:prstGeom>
          <a:noFill/>
          <a:ln>
            <a:noFill/>
          </a:ln>
        </p:spPr>
      </p:pic>
      <p:pic>
        <p:nvPicPr>
          <p:cNvPr descr="Logotipo, nombre de la empresa&#10;&#10;Descripción generada automáticamente" id="134" name="Google Shape;134;p2"/>
          <p:cNvPicPr preferRelativeResize="0"/>
          <p:nvPr/>
        </p:nvPicPr>
        <p:blipFill rotWithShape="1">
          <a:blip r:embed="rId4">
            <a:alphaModFix/>
          </a:blip>
          <a:srcRect b="25201" l="25551" r="26392" t="30516"/>
          <a:stretch/>
        </p:blipFill>
        <p:spPr>
          <a:xfrm>
            <a:off x="647700" y="3585844"/>
            <a:ext cx="2510783" cy="1165497"/>
          </a:xfrm>
          <a:prstGeom prst="rect">
            <a:avLst/>
          </a:prstGeom>
          <a:noFill/>
          <a:ln>
            <a:noFill/>
          </a:ln>
        </p:spPr>
      </p:pic>
      <p:pic>
        <p:nvPicPr>
          <p:cNvPr descr="Imagen que contiene Logotipo&#10;&#10;Descripción generada automáticamente" id="135" name="Google Shape;135;p2"/>
          <p:cNvPicPr preferRelativeResize="0"/>
          <p:nvPr/>
        </p:nvPicPr>
        <p:blipFill rotWithShape="1">
          <a:blip r:embed="rId5">
            <a:alphaModFix/>
          </a:blip>
          <a:srcRect b="0" l="0" r="0" t="0"/>
          <a:stretch/>
        </p:blipFill>
        <p:spPr>
          <a:xfrm>
            <a:off x="9326585" y="2077949"/>
            <a:ext cx="2122073" cy="1040518"/>
          </a:xfrm>
          <a:prstGeom prst="rect">
            <a:avLst/>
          </a:prstGeom>
          <a:noFill/>
          <a:ln>
            <a:noFill/>
          </a:ln>
        </p:spPr>
      </p:pic>
      <p:pic>
        <p:nvPicPr>
          <p:cNvPr descr="Imagen que contiene Texto&#10;&#10;Descripción generada automáticamente" id="136" name="Google Shape;136;p2"/>
          <p:cNvPicPr preferRelativeResize="0"/>
          <p:nvPr/>
        </p:nvPicPr>
        <p:blipFill rotWithShape="1">
          <a:blip r:embed="rId6">
            <a:alphaModFix/>
          </a:blip>
          <a:srcRect b="23829" l="0" r="0" t="26578"/>
          <a:stretch/>
        </p:blipFill>
        <p:spPr>
          <a:xfrm>
            <a:off x="4962739" y="2053158"/>
            <a:ext cx="4363846" cy="1090101"/>
          </a:xfrm>
          <a:prstGeom prst="rect">
            <a:avLst/>
          </a:prstGeom>
          <a:noFill/>
          <a:ln>
            <a:noFill/>
          </a:ln>
        </p:spPr>
      </p:pic>
      <p:pic>
        <p:nvPicPr>
          <p:cNvPr descr="Interfaz de usuario gráfica, Texto, Aplicación&#10;&#10;Descripción generada automáticamente" id="137" name="Google Shape;137;p2"/>
          <p:cNvPicPr preferRelativeResize="0"/>
          <p:nvPr/>
        </p:nvPicPr>
        <p:blipFill rotWithShape="1">
          <a:blip r:embed="rId7">
            <a:alphaModFix/>
          </a:blip>
          <a:srcRect b="25180" l="14563" r="12546" t="33629"/>
          <a:stretch/>
        </p:blipFill>
        <p:spPr>
          <a:xfrm>
            <a:off x="5576824" y="3473814"/>
            <a:ext cx="3655398" cy="1040518"/>
          </a:xfrm>
          <a:prstGeom prst="rect">
            <a:avLst/>
          </a:prstGeom>
          <a:noFill/>
          <a:ln>
            <a:noFill/>
          </a:ln>
        </p:spPr>
      </p:pic>
      <p:pic>
        <p:nvPicPr>
          <p:cNvPr descr="Logotipo&#10;&#10;Descripción generada automáticamente" id="138" name="Google Shape;138;p2"/>
          <p:cNvPicPr preferRelativeResize="0"/>
          <p:nvPr/>
        </p:nvPicPr>
        <p:blipFill rotWithShape="1">
          <a:blip r:embed="rId8">
            <a:alphaModFix/>
          </a:blip>
          <a:srcRect b="0" l="0" r="0" t="0"/>
          <a:stretch/>
        </p:blipFill>
        <p:spPr>
          <a:xfrm>
            <a:off x="824167" y="2298670"/>
            <a:ext cx="2407710" cy="489567"/>
          </a:xfrm>
          <a:prstGeom prst="rect">
            <a:avLst/>
          </a:prstGeom>
          <a:noFill/>
          <a:ln>
            <a:noFill/>
          </a:ln>
        </p:spPr>
      </p:pic>
      <p:pic>
        <p:nvPicPr>
          <p:cNvPr descr="Logotipo, nombre de la empresa&#10;&#10;Descripción generada automáticamente" id="139" name="Google Shape;139;p2"/>
          <p:cNvPicPr preferRelativeResize="0"/>
          <p:nvPr/>
        </p:nvPicPr>
        <p:blipFill rotWithShape="1">
          <a:blip r:embed="rId9">
            <a:alphaModFix/>
          </a:blip>
          <a:srcRect b="0" l="26414" r="28058" t="0"/>
          <a:stretch/>
        </p:blipFill>
        <p:spPr>
          <a:xfrm>
            <a:off x="3515624" y="3299289"/>
            <a:ext cx="1562571" cy="1728863"/>
          </a:xfrm>
          <a:prstGeom prst="rect">
            <a:avLst/>
          </a:prstGeom>
          <a:noFill/>
          <a:ln>
            <a:noFill/>
          </a:ln>
        </p:spPr>
      </p:pic>
      <p:pic>
        <p:nvPicPr>
          <p:cNvPr descr="Imagen que contiene Diagrama&#10;&#10;Descripción generada automáticamente" id="140" name="Google Shape;140;p2"/>
          <p:cNvPicPr preferRelativeResize="0"/>
          <p:nvPr/>
        </p:nvPicPr>
        <p:blipFill rotWithShape="1">
          <a:blip r:embed="rId10">
            <a:alphaModFix/>
          </a:blip>
          <a:srcRect b="0" l="28616" r="27145" t="0"/>
          <a:stretch/>
        </p:blipFill>
        <p:spPr>
          <a:xfrm>
            <a:off x="9658347" y="3228065"/>
            <a:ext cx="1504953" cy="1713657"/>
          </a:xfrm>
          <a:prstGeom prst="rect">
            <a:avLst/>
          </a:prstGeom>
          <a:noFill/>
          <a:ln>
            <a:noFill/>
          </a:ln>
        </p:spPr>
      </p:pic>
      <p:pic>
        <p:nvPicPr>
          <p:cNvPr descr="Icono&#10;&#10;Descripción generada automáticamente con confianza media" id="141" name="Google Shape;141;p2"/>
          <p:cNvPicPr preferRelativeResize="0"/>
          <p:nvPr/>
        </p:nvPicPr>
        <p:blipFill rotWithShape="1">
          <a:blip r:embed="rId11">
            <a:alphaModFix/>
          </a:blip>
          <a:srcRect b="0" l="35251" r="24325" t="3574"/>
          <a:stretch/>
        </p:blipFill>
        <p:spPr>
          <a:xfrm>
            <a:off x="3714145" y="1918937"/>
            <a:ext cx="1248594" cy="1500293"/>
          </a:xfrm>
          <a:prstGeom prst="rect">
            <a:avLst/>
          </a:prstGeom>
          <a:noFill/>
          <a:ln>
            <a:noFill/>
          </a:ln>
        </p:spPr>
      </p:pic>
      <p:pic>
        <p:nvPicPr>
          <p:cNvPr descr="Imagen que contiene Icono&#10;&#10;Descripción generada automáticamente" id="142" name="Google Shape;142;p2"/>
          <p:cNvPicPr preferRelativeResize="0"/>
          <p:nvPr/>
        </p:nvPicPr>
        <p:blipFill rotWithShape="1">
          <a:blip r:embed="rId12">
            <a:alphaModFix/>
          </a:blip>
          <a:srcRect b="0" l="0" r="0" t="0"/>
          <a:stretch/>
        </p:blipFill>
        <p:spPr>
          <a:xfrm>
            <a:off x="5905500" y="5442942"/>
            <a:ext cx="2732531" cy="57786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3"/>
          <p:cNvSpPr/>
          <p:nvPr/>
        </p:nvSpPr>
        <p:spPr>
          <a:xfrm>
            <a:off x="0" y="1644660"/>
            <a:ext cx="12192000" cy="5213340"/>
          </a:xfrm>
          <a:prstGeom prst="rect">
            <a:avLst/>
          </a:prstGeom>
          <a:solidFill>
            <a:srgbClr val="903F9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Imagen que contiene pez, oscuro&#10;&#10;Descripción generada automáticamente" id="148" name="Google Shape;148;p3"/>
          <p:cNvPicPr preferRelativeResize="0"/>
          <p:nvPr/>
        </p:nvPicPr>
        <p:blipFill rotWithShape="1">
          <a:blip r:embed="rId3">
            <a:alphaModFix/>
          </a:blip>
          <a:srcRect b="0" l="0" r="0" t="0"/>
          <a:stretch/>
        </p:blipFill>
        <p:spPr>
          <a:xfrm rot="-1896608">
            <a:off x="3664492" y="835184"/>
            <a:ext cx="13577694" cy="5959133"/>
          </a:xfrm>
          <a:prstGeom prst="rect">
            <a:avLst/>
          </a:prstGeom>
          <a:noFill/>
          <a:ln>
            <a:noFill/>
          </a:ln>
        </p:spPr>
      </p:pic>
      <p:sp>
        <p:nvSpPr>
          <p:cNvPr id="149" name="Google Shape;149;p3"/>
          <p:cNvSpPr txBox="1"/>
          <p:nvPr>
            <p:ph type="title"/>
          </p:nvPr>
        </p:nvSpPr>
        <p:spPr>
          <a:xfrm>
            <a:off x="838200" y="291231"/>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Montserrat"/>
              <a:buNone/>
            </a:pPr>
            <a:r>
              <a:rPr lang="en-GB"/>
              <a:t>Youth Mobility for Africa</a:t>
            </a:r>
            <a:endParaRPr/>
          </a:p>
        </p:txBody>
      </p:sp>
      <p:sp>
        <p:nvSpPr>
          <p:cNvPr id="150" name="Google Shape;150;p3"/>
          <p:cNvSpPr txBox="1"/>
          <p:nvPr>
            <p:ph idx="1" type="body"/>
          </p:nvPr>
        </p:nvSpPr>
        <p:spPr>
          <a:xfrm>
            <a:off x="838200" y="2075661"/>
            <a:ext cx="5181600" cy="4351338"/>
          </a:xfrm>
          <a:prstGeom prst="rect">
            <a:avLst/>
          </a:prstGeom>
          <a:noFill/>
          <a:ln>
            <a:noFill/>
          </a:ln>
        </p:spPr>
        <p:txBody>
          <a:bodyPr anchorCtr="0" anchor="t" bIns="45700" lIns="91425" spcFirstLastPara="1" rIns="91425" wrap="square" tIns="45700">
            <a:normAutofit fontScale="47500" lnSpcReduction="20000"/>
          </a:bodyPr>
          <a:lstStyle/>
          <a:p>
            <a:pPr indent="0" lvl="0" marL="0" rtl="0" algn="l">
              <a:lnSpc>
                <a:spcPct val="170000"/>
              </a:lnSpc>
              <a:spcBef>
                <a:spcPts val="0"/>
              </a:spcBef>
              <a:spcAft>
                <a:spcPts val="0"/>
              </a:spcAft>
              <a:buSzPct val="100000"/>
              <a:buNone/>
            </a:pPr>
            <a:r>
              <a:rPr lang="en-GB">
                <a:solidFill>
                  <a:schemeClr val="lt1"/>
                </a:solidFill>
              </a:rPr>
              <a:t>The flagship initiative on </a:t>
            </a:r>
            <a:r>
              <a:rPr b="1" lang="en-GB">
                <a:solidFill>
                  <a:srgbClr val="F9B233"/>
                </a:solidFill>
              </a:rPr>
              <a:t>Youth Mobility for Africa </a:t>
            </a:r>
            <a:r>
              <a:rPr lang="en-GB">
                <a:solidFill>
                  <a:schemeClr val="lt1"/>
                </a:solidFill>
              </a:rPr>
              <a:t>promotes opportunities for learning mobility on the continent and between Africa and the EU. </a:t>
            </a:r>
            <a:endParaRPr/>
          </a:p>
          <a:p>
            <a:pPr indent="0" lvl="0" marL="0" rtl="0" algn="l">
              <a:lnSpc>
                <a:spcPct val="170000"/>
              </a:lnSpc>
              <a:spcBef>
                <a:spcPts val="1000"/>
              </a:spcBef>
              <a:spcAft>
                <a:spcPts val="0"/>
              </a:spcAft>
              <a:buSzPct val="100000"/>
              <a:buNone/>
            </a:pPr>
            <a:r>
              <a:rPr lang="en-GB">
                <a:solidFill>
                  <a:schemeClr val="lt1"/>
                </a:solidFill>
              </a:rPr>
              <a:t>It supports cooperation in higher education and skills development, strengthens regional and continental harmonisation mechanisms, while promoting Africa as a study destination. Thereby, the initiative contributes to youth empowerment for sustainable employability and active citizenship. </a:t>
            </a:r>
            <a:endParaRPr/>
          </a:p>
          <a:p>
            <a:pPr indent="0" lvl="0" marL="0" rtl="0" algn="l">
              <a:lnSpc>
                <a:spcPct val="170000"/>
              </a:lnSpc>
              <a:spcBef>
                <a:spcPts val="1000"/>
              </a:spcBef>
              <a:spcAft>
                <a:spcPts val="0"/>
              </a:spcAft>
              <a:buSzPct val="100000"/>
              <a:buNone/>
            </a:pPr>
            <a:r>
              <a:rPr b="1" lang="en-GB">
                <a:solidFill>
                  <a:srgbClr val="F9B233"/>
                </a:solidFill>
              </a:rPr>
              <a:t>The Youth Mobility for Africa flagship initiative is part of the Global Gateway Africa-Europe Investment Package. </a:t>
            </a:r>
            <a:endParaRPr/>
          </a:p>
        </p:txBody>
      </p:sp>
      <p:pic>
        <p:nvPicPr>
          <p:cNvPr id="151" name="Google Shape;151;p3"/>
          <p:cNvPicPr preferRelativeResize="0"/>
          <p:nvPr>
            <p:ph idx="2" type="body"/>
          </p:nvPr>
        </p:nvPicPr>
        <p:blipFill rotWithShape="1">
          <a:blip r:embed="rId4">
            <a:alphaModFix/>
          </a:blip>
          <a:srcRect b="0" l="0" r="0" t="0"/>
          <a:stretch/>
        </p:blipFill>
        <p:spPr>
          <a:xfrm>
            <a:off x="6385973" y="2452222"/>
            <a:ext cx="3174301" cy="1906747"/>
          </a:xfrm>
          <a:prstGeom prst="rect">
            <a:avLst/>
          </a:prstGeom>
          <a:noFill/>
          <a:ln>
            <a:noFill/>
          </a:ln>
        </p:spPr>
      </p:pic>
      <p:pic>
        <p:nvPicPr>
          <p:cNvPr descr="Un dibujo con letras&#10;&#10;Descripción generada automáticamente con confianza baja" id="152" name="Google Shape;152;p3"/>
          <p:cNvPicPr preferRelativeResize="0"/>
          <p:nvPr/>
        </p:nvPicPr>
        <p:blipFill rotWithShape="1">
          <a:blip r:embed="rId5">
            <a:alphaModFix/>
          </a:blip>
          <a:srcRect b="0" l="0" r="0" t="0"/>
          <a:stretch/>
        </p:blipFill>
        <p:spPr>
          <a:xfrm>
            <a:off x="9452517" y="6061235"/>
            <a:ext cx="1805763" cy="543577"/>
          </a:xfrm>
          <a:prstGeom prst="rect">
            <a:avLst/>
          </a:prstGeom>
          <a:noFill/>
          <a:ln>
            <a:noFill/>
          </a:ln>
        </p:spPr>
      </p:pic>
      <p:pic>
        <p:nvPicPr>
          <p:cNvPr descr="A black flag with white stars&#10;&#10;Description automatically generated" id="153" name="Google Shape;153;p3"/>
          <p:cNvPicPr preferRelativeResize="0"/>
          <p:nvPr/>
        </p:nvPicPr>
        <p:blipFill rotWithShape="1">
          <a:blip r:embed="rId6">
            <a:alphaModFix/>
          </a:blip>
          <a:srcRect b="0" l="0" r="0" t="0"/>
          <a:stretch/>
        </p:blipFill>
        <p:spPr>
          <a:xfrm>
            <a:off x="9967214" y="3162300"/>
            <a:ext cx="1291066" cy="87614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74EA7"/>
        </a:solidFill>
      </p:bgPr>
    </p:bg>
    <p:spTree>
      <p:nvGrpSpPr>
        <p:cNvPr id="157" name="Shape 157"/>
        <p:cNvGrpSpPr/>
        <p:nvPr/>
      </p:nvGrpSpPr>
      <p:grpSpPr>
        <a:xfrm>
          <a:off x="0" y="0"/>
          <a:ext cx="0" cy="0"/>
          <a:chOff x="0" y="0"/>
          <a:chExt cx="0" cy="0"/>
        </a:xfrm>
      </p:grpSpPr>
      <p:sp>
        <p:nvSpPr>
          <p:cNvPr id="158" name="Google Shape;158;p4"/>
          <p:cNvSpPr txBox="1"/>
          <p:nvPr>
            <p:ph type="title"/>
          </p:nvPr>
        </p:nvSpPr>
        <p:spPr>
          <a:xfrm>
            <a:off x="838200" y="500026"/>
            <a:ext cx="10515600" cy="51795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E94E1B"/>
              </a:buClr>
              <a:buSzPts val="3600"/>
              <a:buFont typeface="Montserrat"/>
              <a:buNone/>
            </a:pPr>
            <a:r>
              <a:rPr lang="en-GB"/>
              <a:t>Data Governance for Higher Education Management Information Systems in Africa</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g3acaa4000c2_0_0"/>
          <p:cNvSpPr txBox="1"/>
          <p:nvPr>
            <p:ph type="title"/>
          </p:nvPr>
        </p:nvSpPr>
        <p:spPr>
          <a:xfrm>
            <a:off x="240200" y="3"/>
            <a:ext cx="10515600" cy="9543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E94E1B"/>
              </a:buClr>
              <a:buSzPts val="3600"/>
              <a:buFont typeface="Montserrat"/>
              <a:buNone/>
            </a:pPr>
            <a:r>
              <a:rPr lang="en-GB"/>
              <a:t>The Criticality of Data in African HE</a:t>
            </a:r>
            <a:endParaRPr/>
          </a:p>
        </p:txBody>
      </p:sp>
      <p:sp>
        <p:nvSpPr>
          <p:cNvPr id="164" name="Google Shape;164;g3acaa4000c2_0_0"/>
          <p:cNvSpPr txBox="1"/>
          <p:nvPr>
            <p:ph idx="1" type="body"/>
          </p:nvPr>
        </p:nvSpPr>
        <p:spPr>
          <a:xfrm>
            <a:off x="240200" y="865200"/>
            <a:ext cx="11720100" cy="5305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GB" sz="2500">
                <a:latin typeface="Helvetica Neue"/>
                <a:ea typeface="Helvetica Neue"/>
                <a:cs typeface="Helvetica Neue"/>
                <a:sym typeface="Helvetica Neue"/>
              </a:rPr>
              <a:t>The effective use of data can transform institutional performance and relevance:</a:t>
            </a:r>
            <a:endParaRPr sz="2500">
              <a:latin typeface="Helvetica Neue"/>
              <a:ea typeface="Helvetica Neue"/>
              <a:cs typeface="Helvetica Neue"/>
              <a:sym typeface="Helvetica Neue"/>
            </a:endParaRPr>
          </a:p>
          <a:p>
            <a:pPr indent="-387350" lvl="0" marL="457200" rtl="0" algn="l">
              <a:lnSpc>
                <a:spcPct val="115000"/>
              </a:lnSpc>
              <a:spcBef>
                <a:spcPts val="1200"/>
              </a:spcBef>
              <a:spcAft>
                <a:spcPts val="0"/>
              </a:spcAft>
              <a:buClr>
                <a:schemeClr val="dk1"/>
              </a:buClr>
              <a:buSzPts val="2500"/>
              <a:buChar char="●"/>
            </a:pPr>
            <a:r>
              <a:rPr b="1" lang="en-GB" sz="2500">
                <a:latin typeface="Helvetica Neue"/>
                <a:ea typeface="Helvetica Neue"/>
                <a:cs typeface="Helvetica Neue"/>
                <a:sym typeface="Helvetica Neue"/>
              </a:rPr>
              <a:t>Evidence-Based Decision-Making:</a:t>
            </a:r>
            <a:r>
              <a:rPr lang="en-GB" sz="2500">
                <a:latin typeface="Helvetica Neue"/>
                <a:ea typeface="Helvetica Neue"/>
                <a:cs typeface="Helvetica Neue"/>
                <a:sym typeface="Helvetica Neue"/>
              </a:rPr>
              <a:t> Supports the planning and execution of strategic initiatives, leading to more informed and effective decisions.</a:t>
            </a:r>
            <a:endParaRPr sz="2500">
              <a:latin typeface="Helvetica Neue"/>
              <a:ea typeface="Helvetica Neue"/>
              <a:cs typeface="Helvetica Neue"/>
              <a:sym typeface="Helvetica Neue"/>
            </a:endParaRPr>
          </a:p>
          <a:p>
            <a:pPr indent="-387350" lvl="0" marL="457200" rtl="0" algn="l">
              <a:lnSpc>
                <a:spcPct val="115000"/>
              </a:lnSpc>
              <a:spcBef>
                <a:spcPts val="0"/>
              </a:spcBef>
              <a:spcAft>
                <a:spcPts val="0"/>
              </a:spcAft>
              <a:buClr>
                <a:schemeClr val="dk1"/>
              </a:buClr>
              <a:buSzPts val="2500"/>
              <a:buChar char="●"/>
            </a:pPr>
            <a:r>
              <a:rPr b="1" lang="en-GB" sz="2500">
                <a:latin typeface="Helvetica Neue"/>
                <a:ea typeface="Helvetica Neue"/>
                <a:cs typeface="Helvetica Neue"/>
                <a:sym typeface="Helvetica Neue"/>
              </a:rPr>
              <a:t>Enhancing Educational Outcomes:</a:t>
            </a:r>
            <a:r>
              <a:rPr lang="en-GB" sz="2500">
                <a:latin typeface="Helvetica Neue"/>
                <a:ea typeface="Helvetica Neue"/>
                <a:cs typeface="Helvetica Neue"/>
                <a:sym typeface="Helvetica Neue"/>
              </a:rPr>
              <a:t> Helps to identify at-risk students, tailor support services, and ultimately improve retention and graduation rates.</a:t>
            </a:r>
            <a:endParaRPr sz="2500">
              <a:latin typeface="Helvetica Neue"/>
              <a:ea typeface="Helvetica Neue"/>
              <a:cs typeface="Helvetica Neue"/>
              <a:sym typeface="Helvetica Neue"/>
            </a:endParaRPr>
          </a:p>
          <a:p>
            <a:pPr indent="-387350" lvl="0" marL="457200" rtl="0" algn="l">
              <a:lnSpc>
                <a:spcPct val="115000"/>
              </a:lnSpc>
              <a:spcBef>
                <a:spcPts val="0"/>
              </a:spcBef>
              <a:spcAft>
                <a:spcPts val="0"/>
              </a:spcAft>
              <a:buClr>
                <a:schemeClr val="dk1"/>
              </a:buClr>
              <a:buSzPts val="2500"/>
              <a:buChar char="●"/>
            </a:pPr>
            <a:r>
              <a:rPr b="1" lang="en-GB" sz="2500">
                <a:latin typeface="Helvetica Neue"/>
                <a:ea typeface="Helvetica Neue"/>
                <a:cs typeface="Helvetica Neue"/>
                <a:sym typeface="Helvetica Neue"/>
              </a:rPr>
              <a:t>Curriculum and Relevance: </a:t>
            </a:r>
            <a:r>
              <a:rPr lang="en-GB" sz="2500">
                <a:latin typeface="Helvetica Neue"/>
                <a:ea typeface="Helvetica Neue"/>
                <a:cs typeface="Helvetica Neue"/>
                <a:sym typeface="Helvetica Neue"/>
              </a:rPr>
              <a:t>Aligning academic programs with labor market demands, ensuring graduates possess the skills needed for employment in emerging sectors, addressing the high youth unemployment challenge.</a:t>
            </a:r>
            <a:endParaRPr sz="2500">
              <a:latin typeface="Helvetica Neue"/>
              <a:ea typeface="Helvetica Neue"/>
              <a:cs typeface="Helvetica Neue"/>
              <a:sym typeface="Helvetica Neue"/>
            </a:endParaRPr>
          </a:p>
          <a:p>
            <a:pPr indent="-387350" lvl="0" marL="457200" rtl="0" algn="l">
              <a:lnSpc>
                <a:spcPct val="115000"/>
              </a:lnSpc>
              <a:spcBef>
                <a:spcPts val="0"/>
              </a:spcBef>
              <a:spcAft>
                <a:spcPts val="0"/>
              </a:spcAft>
              <a:buClr>
                <a:schemeClr val="dk1"/>
              </a:buClr>
              <a:buSzPts val="2500"/>
              <a:buChar char="●"/>
            </a:pPr>
            <a:r>
              <a:rPr b="1" lang="en-GB" sz="2500">
                <a:latin typeface="Helvetica Neue"/>
                <a:ea typeface="Helvetica Neue"/>
                <a:cs typeface="Helvetica Neue"/>
                <a:sym typeface="Helvetica Neue"/>
              </a:rPr>
              <a:t>Benchmarking and Quality Assurance:</a:t>
            </a:r>
            <a:r>
              <a:rPr lang="en-GB" sz="2500">
                <a:latin typeface="Helvetica Neue"/>
                <a:ea typeface="Helvetica Neue"/>
                <a:cs typeface="Helvetica Neue"/>
                <a:sym typeface="Helvetica Neue"/>
              </a:rPr>
              <a:t> Essential for participation in continental and global quality assurance initiatives (e.g., AQRM, PASET), which strengthens institutional self-assessment and performance.</a:t>
            </a:r>
            <a:endParaRPr sz="2500">
              <a:latin typeface="Helvetica Neue"/>
              <a:ea typeface="Helvetica Neue"/>
              <a:cs typeface="Helvetica Neue"/>
              <a:sym typeface="Helvetica Neue"/>
            </a:endParaRPr>
          </a:p>
          <a:p>
            <a:pPr indent="-50800" lvl="0" marL="228600" rtl="0" algn="l">
              <a:lnSpc>
                <a:spcPct val="90000"/>
              </a:lnSpc>
              <a:spcBef>
                <a:spcPts val="1200"/>
              </a:spcBef>
              <a:spcAft>
                <a:spcPts val="0"/>
              </a:spcAft>
              <a:buClr>
                <a:srgbClr val="F9B233"/>
              </a:buClr>
              <a:buSzPts val="2800"/>
              <a:buNone/>
            </a:pPr>
            <a:r>
              <a:t/>
            </a:r>
            <a:endParaRPr b="1">
              <a:latin typeface="Helvetica Neue"/>
              <a:ea typeface="Helvetica Neue"/>
              <a:cs typeface="Helvetica Neue"/>
              <a:sym typeface="Helvetica Neue"/>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g3acaa4000c2_0_125"/>
          <p:cNvSpPr txBox="1"/>
          <p:nvPr>
            <p:ph type="title"/>
          </p:nvPr>
        </p:nvSpPr>
        <p:spPr>
          <a:xfrm>
            <a:off x="240200" y="3"/>
            <a:ext cx="10515600" cy="9543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E94E1B"/>
              </a:buClr>
              <a:buSzPts val="3600"/>
              <a:buFont typeface="Montserrat"/>
              <a:buNone/>
            </a:pPr>
            <a:r>
              <a:rPr lang="en-GB"/>
              <a:t>The Criticality of Data in African HE (contd)</a:t>
            </a:r>
            <a:endParaRPr/>
          </a:p>
        </p:txBody>
      </p:sp>
      <p:sp>
        <p:nvSpPr>
          <p:cNvPr id="170" name="Google Shape;170;g3acaa4000c2_0_125"/>
          <p:cNvSpPr txBox="1"/>
          <p:nvPr>
            <p:ph idx="1" type="body"/>
          </p:nvPr>
        </p:nvSpPr>
        <p:spPr>
          <a:xfrm>
            <a:off x="240200" y="865200"/>
            <a:ext cx="11720100" cy="5305800"/>
          </a:xfrm>
          <a:prstGeom prst="rect">
            <a:avLst/>
          </a:prstGeom>
          <a:noFill/>
          <a:ln>
            <a:noFill/>
          </a:ln>
        </p:spPr>
        <p:txBody>
          <a:bodyPr anchorCtr="0" anchor="t" bIns="45700" lIns="91425" spcFirstLastPara="1" rIns="91425" wrap="square" tIns="45700">
            <a:noAutofit/>
          </a:bodyPr>
          <a:lstStyle/>
          <a:p>
            <a:pPr indent="-387350" lvl="0" marL="457200" rtl="0" algn="l">
              <a:lnSpc>
                <a:spcPct val="115000"/>
              </a:lnSpc>
              <a:spcBef>
                <a:spcPts val="1200"/>
              </a:spcBef>
              <a:spcAft>
                <a:spcPts val="0"/>
              </a:spcAft>
              <a:buClr>
                <a:schemeClr val="dk1"/>
              </a:buClr>
              <a:buSzPts val="2500"/>
              <a:buChar char="●"/>
            </a:pPr>
            <a:r>
              <a:rPr b="1" lang="en-GB" sz="2500">
                <a:latin typeface="Helvetica Neue"/>
                <a:ea typeface="Helvetica Neue"/>
                <a:cs typeface="Helvetica Neue"/>
                <a:sym typeface="Helvetica Neue"/>
              </a:rPr>
              <a:t>Resource Optimisation:</a:t>
            </a:r>
            <a:r>
              <a:rPr lang="en-GB" sz="2500">
                <a:latin typeface="Helvetica Neue"/>
                <a:ea typeface="Helvetica Neue"/>
                <a:cs typeface="Helvetica Neue"/>
                <a:sym typeface="Helvetica Neue"/>
              </a:rPr>
              <a:t> Enables HEIs to track funding, manage budgets and optimize resource allocation across various departments and programs.</a:t>
            </a:r>
            <a:endParaRPr sz="2500">
              <a:latin typeface="Helvetica Neue"/>
              <a:ea typeface="Helvetica Neue"/>
              <a:cs typeface="Helvetica Neue"/>
              <a:sym typeface="Helvetica Neue"/>
            </a:endParaRPr>
          </a:p>
          <a:p>
            <a:pPr indent="-387350" lvl="0" marL="457200" rtl="0" algn="l">
              <a:lnSpc>
                <a:spcPct val="115000"/>
              </a:lnSpc>
              <a:spcBef>
                <a:spcPts val="0"/>
              </a:spcBef>
              <a:spcAft>
                <a:spcPts val="0"/>
              </a:spcAft>
              <a:buClr>
                <a:schemeClr val="dk1"/>
              </a:buClr>
              <a:buSzPts val="2500"/>
              <a:buChar char="●"/>
            </a:pPr>
            <a:r>
              <a:rPr b="1" lang="en-GB" sz="2500">
                <a:latin typeface="Helvetica Neue"/>
                <a:ea typeface="Helvetica Neue"/>
                <a:cs typeface="Helvetica Neue"/>
                <a:sym typeface="Helvetica Neue"/>
              </a:rPr>
              <a:t>Addressing Social Justice and Equity:</a:t>
            </a:r>
            <a:r>
              <a:rPr lang="en-GB" sz="2500">
                <a:latin typeface="Helvetica Neue"/>
                <a:ea typeface="Helvetica Neue"/>
                <a:cs typeface="Helvetica Neue"/>
                <a:sym typeface="Helvetica Neue"/>
              </a:rPr>
              <a:t> Monitoring and addressing issues of inclusion and equity, tackling systemic biases and promoting fair practices.</a:t>
            </a:r>
            <a:endParaRPr sz="2500">
              <a:latin typeface="Helvetica Neue"/>
              <a:ea typeface="Helvetica Neue"/>
              <a:cs typeface="Helvetica Neue"/>
              <a:sym typeface="Helvetica Neue"/>
            </a:endParaRPr>
          </a:p>
          <a:p>
            <a:pPr indent="-387350" lvl="0" marL="457200" rtl="0" algn="l">
              <a:lnSpc>
                <a:spcPct val="115000"/>
              </a:lnSpc>
              <a:spcBef>
                <a:spcPts val="0"/>
              </a:spcBef>
              <a:spcAft>
                <a:spcPts val="0"/>
              </a:spcAft>
              <a:buClr>
                <a:schemeClr val="dk1"/>
              </a:buClr>
              <a:buSzPts val="2500"/>
              <a:buChar char="●"/>
            </a:pPr>
            <a:r>
              <a:rPr b="1" lang="en-GB" sz="2500">
                <a:latin typeface="Helvetica Neue"/>
                <a:ea typeface="Helvetica Neue"/>
                <a:cs typeface="Helvetica Neue"/>
                <a:sym typeface="Helvetica Neue"/>
              </a:rPr>
              <a:t>Fostering Research Integrity and Innovation:</a:t>
            </a:r>
            <a:r>
              <a:rPr lang="en-GB" sz="2500">
                <a:latin typeface="Helvetica Neue"/>
                <a:ea typeface="Helvetica Neue"/>
                <a:cs typeface="Helvetica Neue"/>
                <a:sym typeface="Helvetica Neue"/>
              </a:rPr>
              <a:t> FAIR principles (Findable, Accessible, Interoperable, Reusable), are crucial for high-profile research projects and meeting international funding requirements.</a:t>
            </a:r>
            <a:endParaRPr sz="2500">
              <a:latin typeface="Helvetica Neue"/>
              <a:ea typeface="Helvetica Neue"/>
              <a:cs typeface="Helvetica Neue"/>
              <a:sym typeface="Helvetica Neue"/>
            </a:endParaRPr>
          </a:p>
          <a:p>
            <a:pPr indent="-387350" lvl="0" marL="457200" rtl="0" algn="l">
              <a:lnSpc>
                <a:spcPct val="115000"/>
              </a:lnSpc>
              <a:spcBef>
                <a:spcPts val="0"/>
              </a:spcBef>
              <a:spcAft>
                <a:spcPts val="0"/>
              </a:spcAft>
              <a:buClr>
                <a:schemeClr val="dk1"/>
              </a:buClr>
              <a:buSzPts val="2500"/>
              <a:buChar char="●"/>
            </a:pPr>
            <a:r>
              <a:rPr b="1" lang="en-GB" sz="2500">
                <a:latin typeface="Helvetica Neue"/>
                <a:ea typeface="Helvetica Neue"/>
                <a:cs typeface="Helvetica Neue"/>
                <a:sym typeface="Helvetica Neue"/>
              </a:rPr>
              <a:t>Digital Sovereignty in the Age of AI:</a:t>
            </a:r>
            <a:r>
              <a:rPr lang="en-GB" sz="2500">
                <a:latin typeface="Helvetica Neue"/>
                <a:ea typeface="Helvetica Neue"/>
                <a:cs typeface="Helvetica Neue"/>
                <a:sym typeface="Helvetica Neue"/>
              </a:rPr>
              <a:t> Foundation for developing and training localised Artificial Intelligence (AI) models that are culturally and linguistically relevant to Africa, moving HEIs from being mere consumers of foreign technology to creators of sovereign AI capacity</a:t>
            </a:r>
            <a:endParaRPr sz="2500">
              <a:latin typeface="Helvetica Neue"/>
              <a:ea typeface="Helvetica Neue"/>
              <a:cs typeface="Helvetica Neue"/>
              <a:sym typeface="Helvetica Neue"/>
            </a:endParaRPr>
          </a:p>
          <a:p>
            <a:pPr indent="-50800" lvl="0" marL="228600" rtl="0" algn="l">
              <a:lnSpc>
                <a:spcPct val="90000"/>
              </a:lnSpc>
              <a:spcBef>
                <a:spcPts val="1200"/>
              </a:spcBef>
              <a:spcAft>
                <a:spcPts val="0"/>
              </a:spcAft>
              <a:buClr>
                <a:srgbClr val="F9B233"/>
              </a:buClr>
              <a:buSzPts val="2800"/>
              <a:buNone/>
            </a:pPr>
            <a:r>
              <a:t/>
            </a:r>
            <a:endParaRPr sz="1500">
              <a:latin typeface="Helvetica Neue"/>
              <a:ea typeface="Helvetica Neue"/>
              <a:cs typeface="Helvetica Neue"/>
              <a:sym typeface="Helvetica Neue"/>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g3acaa4000c2_0_130"/>
          <p:cNvSpPr txBox="1"/>
          <p:nvPr>
            <p:ph type="title"/>
          </p:nvPr>
        </p:nvSpPr>
        <p:spPr>
          <a:xfrm>
            <a:off x="240200" y="3"/>
            <a:ext cx="10515600" cy="9543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E94E1B"/>
              </a:buClr>
              <a:buSzPts val="3600"/>
              <a:buFont typeface="Montserrat"/>
              <a:buNone/>
            </a:pPr>
            <a:r>
              <a:rPr lang="en-GB"/>
              <a:t>The Criticality of Data in African HE (contd)</a:t>
            </a:r>
            <a:endParaRPr/>
          </a:p>
        </p:txBody>
      </p:sp>
      <p:sp>
        <p:nvSpPr>
          <p:cNvPr id="176" name="Google Shape;176;g3acaa4000c2_0_130"/>
          <p:cNvSpPr txBox="1"/>
          <p:nvPr>
            <p:ph idx="1" type="body"/>
          </p:nvPr>
        </p:nvSpPr>
        <p:spPr>
          <a:xfrm>
            <a:off x="240200" y="865200"/>
            <a:ext cx="11720100" cy="5305800"/>
          </a:xfrm>
          <a:prstGeom prst="rect">
            <a:avLst/>
          </a:prstGeom>
          <a:noFill/>
          <a:ln>
            <a:noFill/>
          </a:ln>
        </p:spPr>
        <p:txBody>
          <a:bodyPr anchorCtr="0" anchor="t" bIns="45700" lIns="91425" spcFirstLastPara="1" rIns="91425" wrap="square" tIns="45700">
            <a:noAutofit/>
          </a:bodyPr>
          <a:lstStyle/>
          <a:p>
            <a:pPr indent="-387350" lvl="0" marL="457200" rtl="0" algn="l">
              <a:lnSpc>
                <a:spcPct val="115000"/>
              </a:lnSpc>
              <a:spcBef>
                <a:spcPts val="1200"/>
              </a:spcBef>
              <a:spcAft>
                <a:spcPts val="0"/>
              </a:spcAft>
              <a:buClr>
                <a:schemeClr val="dk1"/>
              </a:buClr>
              <a:buSzPts val="2500"/>
              <a:buChar char="●"/>
            </a:pPr>
            <a:r>
              <a:rPr b="1" lang="en-GB" sz="2500">
                <a:latin typeface="Helvetica Neue"/>
                <a:ea typeface="Helvetica Neue"/>
                <a:cs typeface="Helvetica Neue"/>
                <a:sym typeface="Helvetica Neue"/>
              </a:rPr>
              <a:t>Resource Optimisation:</a:t>
            </a:r>
            <a:r>
              <a:rPr lang="en-GB" sz="2500">
                <a:latin typeface="Helvetica Neue"/>
                <a:ea typeface="Helvetica Neue"/>
                <a:cs typeface="Helvetica Neue"/>
                <a:sym typeface="Helvetica Neue"/>
              </a:rPr>
              <a:t> Enables HEIs to track funding, manage budgets and optimize resource allocation across various departments and programs.</a:t>
            </a:r>
            <a:endParaRPr sz="2500">
              <a:latin typeface="Helvetica Neue"/>
              <a:ea typeface="Helvetica Neue"/>
              <a:cs typeface="Helvetica Neue"/>
              <a:sym typeface="Helvetica Neue"/>
            </a:endParaRPr>
          </a:p>
          <a:p>
            <a:pPr indent="-387350" lvl="0" marL="457200" rtl="0" algn="l">
              <a:lnSpc>
                <a:spcPct val="115000"/>
              </a:lnSpc>
              <a:spcBef>
                <a:spcPts val="0"/>
              </a:spcBef>
              <a:spcAft>
                <a:spcPts val="0"/>
              </a:spcAft>
              <a:buClr>
                <a:schemeClr val="dk1"/>
              </a:buClr>
              <a:buSzPts val="2500"/>
              <a:buChar char="●"/>
            </a:pPr>
            <a:r>
              <a:rPr b="1" lang="en-GB" sz="2500">
                <a:latin typeface="Helvetica Neue"/>
                <a:ea typeface="Helvetica Neue"/>
                <a:cs typeface="Helvetica Neue"/>
                <a:sym typeface="Helvetica Neue"/>
              </a:rPr>
              <a:t>Addressing Social Justice and Equity:</a:t>
            </a:r>
            <a:r>
              <a:rPr lang="en-GB" sz="2500">
                <a:latin typeface="Helvetica Neue"/>
                <a:ea typeface="Helvetica Neue"/>
                <a:cs typeface="Helvetica Neue"/>
                <a:sym typeface="Helvetica Neue"/>
              </a:rPr>
              <a:t> Monitoring and addressing issues of inclusion and equity, tackling systemic biases and promoting fair practices.</a:t>
            </a:r>
            <a:endParaRPr sz="2500">
              <a:latin typeface="Helvetica Neue"/>
              <a:ea typeface="Helvetica Neue"/>
              <a:cs typeface="Helvetica Neue"/>
              <a:sym typeface="Helvetica Neue"/>
            </a:endParaRPr>
          </a:p>
          <a:p>
            <a:pPr indent="-387350" lvl="0" marL="457200" rtl="0" algn="l">
              <a:lnSpc>
                <a:spcPct val="115000"/>
              </a:lnSpc>
              <a:spcBef>
                <a:spcPts val="0"/>
              </a:spcBef>
              <a:spcAft>
                <a:spcPts val="0"/>
              </a:spcAft>
              <a:buClr>
                <a:schemeClr val="dk1"/>
              </a:buClr>
              <a:buSzPts val="2500"/>
              <a:buChar char="●"/>
            </a:pPr>
            <a:r>
              <a:rPr b="1" lang="en-GB" sz="2500">
                <a:latin typeface="Helvetica Neue"/>
                <a:ea typeface="Helvetica Neue"/>
                <a:cs typeface="Helvetica Neue"/>
                <a:sym typeface="Helvetica Neue"/>
              </a:rPr>
              <a:t>Fostering Research Integrity and Innovation:</a:t>
            </a:r>
            <a:r>
              <a:rPr lang="en-GB" sz="2500">
                <a:latin typeface="Helvetica Neue"/>
                <a:ea typeface="Helvetica Neue"/>
                <a:cs typeface="Helvetica Neue"/>
                <a:sym typeface="Helvetica Neue"/>
              </a:rPr>
              <a:t> FAIR principles (Findable, Accessible, Interoperable, Reusable), are crucial for high-profile research projects and meeting international funding requirements.</a:t>
            </a:r>
            <a:endParaRPr sz="2500">
              <a:latin typeface="Helvetica Neue"/>
              <a:ea typeface="Helvetica Neue"/>
              <a:cs typeface="Helvetica Neue"/>
              <a:sym typeface="Helvetica Neue"/>
            </a:endParaRPr>
          </a:p>
          <a:p>
            <a:pPr indent="-387350" lvl="0" marL="457200" rtl="0" algn="l">
              <a:lnSpc>
                <a:spcPct val="115000"/>
              </a:lnSpc>
              <a:spcBef>
                <a:spcPts val="0"/>
              </a:spcBef>
              <a:spcAft>
                <a:spcPts val="0"/>
              </a:spcAft>
              <a:buClr>
                <a:schemeClr val="dk1"/>
              </a:buClr>
              <a:buSzPts val="2500"/>
              <a:buChar char="●"/>
            </a:pPr>
            <a:r>
              <a:rPr b="1" lang="en-GB" sz="2500">
                <a:latin typeface="Helvetica Neue"/>
                <a:ea typeface="Helvetica Neue"/>
                <a:cs typeface="Helvetica Neue"/>
                <a:sym typeface="Helvetica Neue"/>
              </a:rPr>
              <a:t>Digital Sovereignty in the Age of AI:</a:t>
            </a:r>
            <a:r>
              <a:rPr lang="en-GB" sz="2500">
                <a:latin typeface="Helvetica Neue"/>
                <a:ea typeface="Helvetica Neue"/>
                <a:cs typeface="Helvetica Neue"/>
                <a:sym typeface="Helvetica Neue"/>
              </a:rPr>
              <a:t> Foundation for developing and training localised Artificial Intelligence (AI) models that are culturally and linguistically relevant to Africa, moving HEIs from being mere consumers of foreign technology to creators of sovereign AI capacity</a:t>
            </a:r>
            <a:endParaRPr sz="2500">
              <a:latin typeface="Helvetica Neue"/>
              <a:ea typeface="Helvetica Neue"/>
              <a:cs typeface="Helvetica Neue"/>
              <a:sym typeface="Helvetica Neue"/>
            </a:endParaRPr>
          </a:p>
          <a:p>
            <a:pPr indent="-50800" lvl="0" marL="228600" rtl="0" algn="l">
              <a:lnSpc>
                <a:spcPct val="90000"/>
              </a:lnSpc>
              <a:spcBef>
                <a:spcPts val="1200"/>
              </a:spcBef>
              <a:spcAft>
                <a:spcPts val="0"/>
              </a:spcAft>
              <a:buClr>
                <a:srgbClr val="F9B233"/>
              </a:buClr>
              <a:buSzPts val="2800"/>
              <a:buNone/>
            </a:pPr>
            <a:r>
              <a:t/>
            </a:r>
            <a:endParaRPr sz="1500">
              <a:latin typeface="Helvetica Neue"/>
              <a:ea typeface="Helvetica Neue"/>
              <a:cs typeface="Helvetica Neue"/>
              <a:sym typeface="Helvetica Neue"/>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g3acaa4000c2_0_135"/>
          <p:cNvSpPr txBox="1"/>
          <p:nvPr>
            <p:ph type="title"/>
          </p:nvPr>
        </p:nvSpPr>
        <p:spPr>
          <a:xfrm>
            <a:off x="240200" y="3"/>
            <a:ext cx="10515600" cy="9543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E94E1B"/>
              </a:buClr>
              <a:buSzPts val="3600"/>
              <a:buFont typeface="Montserrat"/>
              <a:buNone/>
            </a:pPr>
            <a:r>
              <a:rPr lang="en-GB"/>
              <a:t>The importance of Data Governance</a:t>
            </a:r>
            <a:endParaRPr/>
          </a:p>
        </p:txBody>
      </p:sp>
      <p:sp>
        <p:nvSpPr>
          <p:cNvPr id="182" name="Google Shape;182;g3acaa4000c2_0_135"/>
          <p:cNvSpPr txBox="1"/>
          <p:nvPr>
            <p:ph idx="1" type="body"/>
          </p:nvPr>
        </p:nvSpPr>
        <p:spPr>
          <a:xfrm>
            <a:off x="240200" y="865200"/>
            <a:ext cx="11720100" cy="5305800"/>
          </a:xfrm>
          <a:prstGeom prst="rect">
            <a:avLst/>
          </a:prstGeom>
          <a:noFill/>
          <a:ln>
            <a:noFill/>
          </a:ln>
        </p:spPr>
        <p:txBody>
          <a:bodyPr anchorCtr="0" anchor="t" bIns="45700" lIns="91425" spcFirstLastPara="1" rIns="91425" wrap="square" tIns="45700">
            <a:noAutofit/>
          </a:bodyPr>
          <a:lstStyle/>
          <a:p>
            <a:pPr indent="-482600" lvl="0" marL="457200" rtl="0" algn="l">
              <a:lnSpc>
                <a:spcPct val="115000"/>
              </a:lnSpc>
              <a:spcBef>
                <a:spcPts val="1200"/>
              </a:spcBef>
              <a:spcAft>
                <a:spcPts val="0"/>
              </a:spcAft>
              <a:buClr>
                <a:schemeClr val="dk1"/>
              </a:buClr>
              <a:buSzPts val="4000"/>
              <a:buFont typeface="Helvetica Neue"/>
              <a:buChar char="●"/>
            </a:pPr>
            <a:r>
              <a:rPr lang="en-GB" sz="2600">
                <a:latin typeface="Helvetica Neue"/>
                <a:ea typeface="Helvetica Neue"/>
                <a:cs typeface="Helvetica Neue"/>
                <a:sym typeface="Helvetica Neue"/>
              </a:rPr>
              <a:t>Ensuring Data Quality and Integrity</a:t>
            </a:r>
            <a:endParaRPr sz="2600">
              <a:latin typeface="Helvetica Neue"/>
              <a:ea typeface="Helvetica Neue"/>
              <a:cs typeface="Helvetica Neue"/>
              <a:sym typeface="Helvetica Neue"/>
            </a:endParaRPr>
          </a:p>
          <a:p>
            <a:pPr indent="-482600" lvl="0" marL="457200" rtl="0" algn="l">
              <a:lnSpc>
                <a:spcPct val="115000"/>
              </a:lnSpc>
              <a:spcBef>
                <a:spcPts val="0"/>
              </a:spcBef>
              <a:spcAft>
                <a:spcPts val="0"/>
              </a:spcAft>
              <a:buClr>
                <a:schemeClr val="dk1"/>
              </a:buClr>
              <a:buSzPts val="4000"/>
              <a:buFont typeface="Helvetica Neue"/>
              <a:buChar char="●"/>
            </a:pPr>
            <a:r>
              <a:rPr lang="en-GB" sz="2600">
                <a:latin typeface="Helvetica Neue"/>
                <a:ea typeface="Helvetica Neue"/>
                <a:cs typeface="Helvetica Neue"/>
                <a:sym typeface="Helvetica Neue"/>
              </a:rPr>
              <a:t>Regulatory Compliance and Security</a:t>
            </a:r>
            <a:endParaRPr sz="2600">
              <a:latin typeface="Helvetica Neue"/>
              <a:ea typeface="Helvetica Neue"/>
              <a:cs typeface="Helvetica Neue"/>
              <a:sym typeface="Helvetica Neue"/>
            </a:endParaRPr>
          </a:p>
          <a:p>
            <a:pPr indent="-482600" lvl="0" marL="457200" rtl="0" algn="l">
              <a:lnSpc>
                <a:spcPct val="115000"/>
              </a:lnSpc>
              <a:spcBef>
                <a:spcPts val="0"/>
              </a:spcBef>
              <a:spcAft>
                <a:spcPts val="0"/>
              </a:spcAft>
              <a:buClr>
                <a:schemeClr val="dk1"/>
              </a:buClr>
              <a:buSzPts val="4000"/>
              <a:buFont typeface="Helvetica Neue"/>
              <a:buChar char="●"/>
            </a:pPr>
            <a:r>
              <a:rPr lang="en-GB" sz="2600">
                <a:latin typeface="Helvetica Neue"/>
                <a:ea typeface="Helvetica Neue"/>
                <a:cs typeface="Helvetica Neue"/>
                <a:sym typeface="Helvetica Neue"/>
              </a:rPr>
              <a:t>Promoting Data Sovereignty</a:t>
            </a:r>
            <a:endParaRPr sz="2600">
              <a:latin typeface="Helvetica Neue"/>
              <a:ea typeface="Helvetica Neue"/>
              <a:cs typeface="Helvetica Neue"/>
              <a:sym typeface="Helvetica Neue"/>
            </a:endParaRPr>
          </a:p>
          <a:p>
            <a:pPr indent="-482600" lvl="0" marL="457200" rtl="0" algn="l">
              <a:lnSpc>
                <a:spcPct val="115000"/>
              </a:lnSpc>
              <a:spcBef>
                <a:spcPts val="0"/>
              </a:spcBef>
              <a:spcAft>
                <a:spcPts val="0"/>
              </a:spcAft>
              <a:buClr>
                <a:schemeClr val="dk1"/>
              </a:buClr>
              <a:buSzPts val="4000"/>
              <a:buFont typeface="Helvetica Neue"/>
              <a:buChar char="●"/>
            </a:pPr>
            <a:r>
              <a:rPr lang="en-GB" sz="2600">
                <a:latin typeface="Helvetica Neue"/>
                <a:ea typeface="Helvetica Neue"/>
                <a:cs typeface="Helvetica Neue"/>
                <a:sym typeface="Helvetica Neue"/>
              </a:rPr>
              <a:t>Building Stakeholder Trust and Transparency</a:t>
            </a:r>
            <a:endParaRPr sz="2600">
              <a:latin typeface="Helvetica Neue"/>
              <a:ea typeface="Helvetica Neue"/>
              <a:cs typeface="Helvetica Neue"/>
              <a:sym typeface="Helvetica Neue"/>
            </a:endParaRPr>
          </a:p>
          <a:p>
            <a:pPr indent="-482600" lvl="0" marL="457200" rtl="0" algn="l">
              <a:lnSpc>
                <a:spcPct val="115000"/>
              </a:lnSpc>
              <a:spcBef>
                <a:spcPts val="0"/>
              </a:spcBef>
              <a:spcAft>
                <a:spcPts val="0"/>
              </a:spcAft>
              <a:buClr>
                <a:schemeClr val="dk1"/>
              </a:buClr>
              <a:buSzPts val="4000"/>
              <a:buFont typeface="Helvetica Neue"/>
              <a:buChar char="●"/>
            </a:pPr>
            <a:r>
              <a:rPr lang="en-GB" sz="2600">
                <a:latin typeface="Helvetica Neue"/>
                <a:ea typeface="Helvetica Neue"/>
                <a:cs typeface="Helvetica Neue"/>
                <a:sym typeface="Helvetica Neue"/>
              </a:rPr>
              <a:t>Enabling Data Sharing and Collaboration</a:t>
            </a:r>
            <a:endParaRPr sz="2600">
              <a:latin typeface="Helvetica Neue"/>
              <a:ea typeface="Helvetica Neue"/>
              <a:cs typeface="Helvetica Neue"/>
              <a:sym typeface="Helvetica Neue"/>
            </a:endParaRPr>
          </a:p>
          <a:p>
            <a:pPr indent="-482600" lvl="0" marL="457200" rtl="0" algn="l">
              <a:lnSpc>
                <a:spcPct val="115000"/>
              </a:lnSpc>
              <a:spcBef>
                <a:spcPts val="0"/>
              </a:spcBef>
              <a:spcAft>
                <a:spcPts val="0"/>
              </a:spcAft>
              <a:buClr>
                <a:schemeClr val="dk1"/>
              </a:buClr>
              <a:buSzPts val="4000"/>
              <a:buFont typeface="Helvetica Neue"/>
              <a:buChar char="●"/>
            </a:pPr>
            <a:r>
              <a:rPr lang="en-GB" sz="2600">
                <a:latin typeface="Helvetica Neue"/>
                <a:ea typeface="Helvetica Neue"/>
                <a:cs typeface="Helvetica Neue"/>
                <a:sym typeface="Helvetica Neue"/>
              </a:rPr>
              <a:t>Establishing Ethical Mandates</a:t>
            </a:r>
            <a:endParaRPr sz="4000">
              <a:latin typeface="Helvetica Neue"/>
              <a:ea typeface="Helvetica Neue"/>
              <a:cs typeface="Helvetica Neue"/>
              <a:sym typeface="Helvetica Neue"/>
            </a:endParaRPr>
          </a:p>
          <a:p>
            <a:pPr indent="-50800" lvl="0" marL="228600" rtl="0" algn="l">
              <a:lnSpc>
                <a:spcPct val="90000"/>
              </a:lnSpc>
              <a:spcBef>
                <a:spcPts val="1200"/>
              </a:spcBef>
              <a:spcAft>
                <a:spcPts val="0"/>
              </a:spcAft>
              <a:buClr>
                <a:srgbClr val="F9B233"/>
              </a:buClr>
              <a:buSzPts val="2800"/>
              <a:buNone/>
            </a:pPr>
            <a:r>
              <a:t/>
            </a:r>
            <a:endParaRPr sz="1500">
              <a:latin typeface="Helvetica Neue"/>
              <a:ea typeface="Helvetica Neue"/>
              <a:cs typeface="Helvetica Neue"/>
              <a:sym typeface="Helvetica Neue"/>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g3acaa4000c2_0_141"/>
          <p:cNvSpPr txBox="1"/>
          <p:nvPr>
            <p:ph type="title"/>
          </p:nvPr>
        </p:nvSpPr>
        <p:spPr>
          <a:xfrm>
            <a:off x="240200" y="3"/>
            <a:ext cx="10515600" cy="9543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E94E1B"/>
              </a:buClr>
              <a:buSzPts val="3600"/>
              <a:buFont typeface="Montserrat"/>
              <a:buNone/>
            </a:pPr>
            <a:r>
              <a:rPr lang="en-GB"/>
              <a:t>Definition of Data Governance</a:t>
            </a:r>
            <a:endParaRPr/>
          </a:p>
        </p:txBody>
      </p:sp>
      <p:sp>
        <p:nvSpPr>
          <p:cNvPr id="188" name="Google Shape;188;g3acaa4000c2_0_141"/>
          <p:cNvSpPr txBox="1"/>
          <p:nvPr>
            <p:ph idx="1" type="body"/>
          </p:nvPr>
        </p:nvSpPr>
        <p:spPr>
          <a:xfrm>
            <a:off x="240200" y="865200"/>
            <a:ext cx="11720100" cy="5305800"/>
          </a:xfrm>
          <a:prstGeom prst="rect">
            <a:avLst/>
          </a:prstGeom>
          <a:noFill/>
          <a:ln>
            <a:noFill/>
          </a:ln>
        </p:spPr>
        <p:txBody>
          <a:bodyPr anchorCtr="0" anchor="t" bIns="45700" lIns="91425" spcFirstLastPara="1" rIns="91425" wrap="square" tIns="45700">
            <a:noAutofit/>
          </a:bodyPr>
          <a:lstStyle/>
          <a:p>
            <a:pPr indent="0" lvl="0" marL="0" rtl="0" algn="ctr">
              <a:lnSpc>
                <a:spcPct val="115000"/>
              </a:lnSpc>
              <a:spcBef>
                <a:spcPts val="1200"/>
              </a:spcBef>
              <a:spcAft>
                <a:spcPts val="0"/>
              </a:spcAft>
              <a:buNone/>
            </a:pPr>
            <a:r>
              <a:t/>
            </a:r>
            <a:endParaRPr sz="2900">
              <a:solidFill>
                <a:srgbClr val="1F1F1F"/>
              </a:solidFill>
              <a:latin typeface="Helvetica Neue"/>
              <a:ea typeface="Helvetica Neue"/>
              <a:cs typeface="Helvetica Neue"/>
              <a:sym typeface="Helvetica Neue"/>
            </a:endParaRPr>
          </a:p>
          <a:p>
            <a:pPr indent="0" lvl="0" marL="0" rtl="0" algn="ctr">
              <a:lnSpc>
                <a:spcPct val="115000"/>
              </a:lnSpc>
              <a:spcBef>
                <a:spcPts val="1200"/>
              </a:spcBef>
              <a:spcAft>
                <a:spcPts val="0"/>
              </a:spcAft>
              <a:buNone/>
            </a:pPr>
            <a:r>
              <a:t/>
            </a:r>
            <a:endParaRPr sz="2900">
              <a:solidFill>
                <a:srgbClr val="1F1F1F"/>
              </a:solidFill>
              <a:latin typeface="Helvetica Neue"/>
              <a:ea typeface="Helvetica Neue"/>
              <a:cs typeface="Helvetica Neue"/>
              <a:sym typeface="Helvetica Neue"/>
            </a:endParaRPr>
          </a:p>
          <a:p>
            <a:pPr indent="0" lvl="0" marL="0" rtl="0" algn="ctr">
              <a:lnSpc>
                <a:spcPct val="115000"/>
              </a:lnSpc>
              <a:spcBef>
                <a:spcPts val="1200"/>
              </a:spcBef>
              <a:spcAft>
                <a:spcPts val="0"/>
              </a:spcAft>
              <a:buNone/>
            </a:pPr>
            <a:r>
              <a:rPr i="1" lang="en-GB" sz="2900">
                <a:solidFill>
                  <a:srgbClr val="1F1F1F"/>
                </a:solidFill>
                <a:latin typeface="Helvetica Neue"/>
                <a:ea typeface="Helvetica Neue"/>
                <a:cs typeface="Helvetica Neue"/>
                <a:sym typeface="Helvetica Neue"/>
              </a:rPr>
              <a:t>‘‘…the principles, procedures, frameworks, and policies that ensure acceptable and responsible processing of data at each stage of the data life cycle, from collection, storage, processing, curation, sharing, and use to deletion’’</a:t>
            </a:r>
            <a:endParaRPr i="1" sz="2900">
              <a:solidFill>
                <a:srgbClr val="1F1F1F"/>
              </a:solidFill>
              <a:latin typeface="Helvetica Neue"/>
              <a:ea typeface="Helvetica Neue"/>
              <a:cs typeface="Helvetica Neue"/>
              <a:sym typeface="Helvetica Neue"/>
            </a:endParaRPr>
          </a:p>
          <a:p>
            <a:pPr indent="0" lvl="0" marL="0" rtl="0" algn="ctr">
              <a:lnSpc>
                <a:spcPct val="115000"/>
              </a:lnSpc>
              <a:spcBef>
                <a:spcPts val="1200"/>
              </a:spcBef>
              <a:spcAft>
                <a:spcPts val="0"/>
              </a:spcAft>
              <a:buNone/>
            </a:pPr>
            <a:r>
              <a:rPr lang="en-GB" sz="2900">
                <a:solidFill>
                  <a:srgbClr val="1F1F1F"/>
                </a:solidFill>
                <a:latin typeface="Helvetica Neue"/>
                <a:ea typeface="Helvetica Neue"/>
                <a:cs typeface="Helvetica Neue"/>
                <a:sym typeface="Helvetica Neue"/>
              </a:rPr>
              <a:t>Eke et al., 2021 https://www.sciencedirect.com/science/article/pii/S0896627321009557</a:t>
            </a:r>
            <a:endParaRPr sz="2900">
              <a:solidFill>
                <a:srgbClr val="1F1F1F"/>
              </a:solidFill>
              <a:latin typeface="Helvetica Neue"/>
              <a:ea typeface="Helvetica Neue"/>
              <a:cs typeface="Helvetica Neue"/>
              <a:sym typeface="Helvetica Neue"/>
            </a:endParaRPr>
          </a:p>
          <a:p>
            <a:pPr indent="-50800" lvl="0" marL="228600" rtl="0" algn="l">
              <a:lnSpc>
                <a:spcPct val="90000"/>
              </a:lnSpc>
              <a:spcBef>
                <a:spcPts val="1200"/>
              </a:spcBef>
              <a:spcAft>
                <a:spcPts val="0"/>
              </a:spcAft>
              <a:buClr>
                <a:srgbClr val="F9B233"/>
              </a:buClr>
              <a:buSzPts val="2800"/>
              <a:buNone/>
            </a:pPr>
            <a:r>
              <a:t/>
            </a:r>
            <a:endParaRPr sz="1500">
              <a:latin typeface="Helvetica Neue"/>
              <a:ea typeface="Helvetica Neue"/>
              <a:cs typeface="Helvetica Neue"/>
              <a:sym typeface="Helvetica Neue"/>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2023-06-29T15:28:25Z</dcterms:created>
  <dc:creator>Eloi Espósito</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2023-09-18T13:10:43Z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3be26fec-ea62-4695-b32a-b1ddfa0da754</vt:lpwstr>
  </property>
  <property fmtid="{D5CDD505-2E9C-101B-9397-08002B2CF9AE}" pid="8" name="MSIP_Label_6bd9ddd1-4d20-43f6-abfa-fc3c07406f94_ContentBits">
    <vt:lpwstr>0</vt:lpwstr>
  </property>
</Properties>
</file>