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  <p:sldMasterId id="214748366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</p:sldIdLst>
  <p:sldSz cy="6858000" cx="12192000"/>
  <p:notesSz cx="6858000" cy="9144000"/>
  <p:embeddedFontLst>
    <p:embeddedFont>
      <p:font typeface="Montserrat"/>
      <p:regular r:id="rId78"/>
      <p:bold r:id="rId79"/>
      <p:italic r:id="rId80"/>
      <p:boldItalic r:id="rId8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7083">
          <p15:clr>
            <a:srgbClr val="A4A3A4"/>
          </p15:clr>
        </p15:guide>
      </p15:sldGuideLst>
    </p:ext>
    <p:ext uri="GoogleSlidesCustomDataVersion2">
      <go:slidesCustomData xmlns:go="http://customooxmlschemas.google.com/" r:id="rId82" roundtripDataSignature="AMtx7mg65pffTlYC/uj+JPVsQPb763yc3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  <p:guide pos="708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80" Type="http://schemas.openxmlformats.org/officeDocument/2006/relationships/font" Target="fonts/Montserrat-italic.fntdata"/><Relationship Id="rId82" Type="http://customschemas.google.com/relationships/presentationmetadata" Target="metadata"/><Relationship Id="rId81" Type="http://schemas.openxmlformats.org/officeDocument/2006/relationships/font" Target="fonts/Montserrat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31" Type="http://schemas.openxmlformats.org/officeDocument/2006/relationships/slide" Target="slides/slide25.xml"/><Relationship Id="rId75" Type="http://schemas.openxmlformats.org/officeDocument/2006/relationships/slide" Target="slides/slide69.xml"/><Relationship Id="rId30" Type="http://schemas.openxmlformats.org/officeDocument/2006/relationships/slide" Target="slides/slide24.xml"/><Relationship Id="rId74" Type="http://schemas.openxmlformats.org/officeDocument/2006/relationships/slide" Target="slides/slide68.xml"/><Relationship Id="rId33" Type="http://schemas.openxmlformats.org/officeDocument/2006/relationships/slide" Target="slides/slide27.xml"/><Relationship Id="rId77" Type="http://schemas.openxmlformats.org/officeDocument/2006/relationships/slide" Target="slides/slide71.xml"/><Relationship Id="rId32" Type="http://schemas.openxmlformats.org/officeDocument/2006/relationships/slide" Target="slides/slide26.xml"/><Relationship Id="rId76" Type="http://schemas.openxmlformats.org/officeDocument/2006/relationships/slide" Target="slides/slide70.xml"/><Relationship Id="rId35" Type="http://schemas.openxmlformats.org/officeDocument/2006/relationships/slide" Target="slides/slide29.xml"/><Relationship Id="rId79" Type="http://schemas.openxmlformats.org/officeDocument/2006/relationships/font" Target="fonts/Montserrat-bold.fntdata"/><Relationship Id="rId34" Type="http://schemas.openxmlformats.org/officeDocument/2006/relationships/slide" Target="slides/slide28.xml"/><Relationship Id="rId78" Type="http://schemas.openxmlformats.org/officeDocument/2006/relationships/font" Target="fonts/Montserrat-regular.fntdata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slide" Target="slides/slide6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aa6aaba07a_2_9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g3aa6aaba07a_2_9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aa6aaba07a_2_100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g3aa6aaba07a_2_100:notes"/>
          <p:cNvSpPr/>
          <p:nvPr>
            <p:ph idx="2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aa6aaba07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g3aa6aaba07a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aa6aaba07a_2_10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g3aa6aaba07a_2_10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aa6aaba07a_2_10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g3aa6aaba07a_2_10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aa6aaba07a_2_11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g3aa6aaba07a_2_11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aa6aaba07a_2_11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g3aa6aaba07a_2_11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aa6aaba07a_2_12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g3aa6aaba07a_2_12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aa6aaba07a_2_12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g3aa6aaba07a_2_12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aa6aaba07a_2_12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g3aa6aaba07a_2_12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aa6aaba07a_2_13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g3aa6aaba07a_2_13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aa6aaba07a_2_14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g3aa6aaba07a_2_14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aa6aaba07a_2_14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g3aa6aaba07a_2_14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aa6aaba07a_2_14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g3aa6aaba07a_2_14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aa6aaba07a_2_15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g3aa6aaba07a_2_15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aa6aaba07a_2_15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g3aa6aaba07a_2_15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aa6aaba07a_2_16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g3aa6aaba07a_2_16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aa6aaba07a_2_16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g3aa6aaba07a_2_16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aa6aaba07a_2_16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g3aa6aaba07a_2_16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aa6aaba07a_2_17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g3aa6aaba07a_2_17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aa6aaba07a_2_17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g3aa6aaba07a_2_17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aa6aaba07a_2_18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g3aa6aaba07a_2_18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aa6aaba07a_2_18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g3aa6aaba07a_2_18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aa6aaba07a_2_18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g3aa6aaba07a_2_18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aa6aaba07a_2_19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g3aa6aaba07a_2_19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aa6aaba07a_2_19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g3aa6aaba07a_2_19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aa6aaba07a_2_20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g3aa6aaba07a_2_20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aa6aaba07a_2_20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g3aa6aaba07a_2_20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aa6aaba07a_2_20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g3aa6aaba07a_2_20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3aa6aaba07a_2_21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g3aa6aaba07a_2_21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3aa6aaba07a_2_21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g3aa6aaba07a_2_21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aa6aaba07a_2_22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g3aa6aaba07a_2_22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3aa6aaba07a_2_22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g3aa6aaba07a_2_22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aa6aaba07a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g3aa6aaba07a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aa6aaba07a_2_22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g3aa6aaba07a_2_22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3aa6aaba07a_2_23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g3aa6aaba07a_2_23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3aa6aaba07a_2_23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g3aa6aaba07a_2_23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aa6aaba07a_2_24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g3aa6aaba07a_2_24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aa6aaba07a_2_24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g3aa6aaba07a_2_24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3aa6aaba07a_2_24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g3aa6aaba07a_2_24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3aa6aaba07a_2_25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g3aa6aaba07a_2_25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aa6aaba07a_2_25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g3aa6aaba07a_2_25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3aa6aaba07a_2_26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g3aa6aaba07a_2_26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aa6aaba07a_2_26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g3aa6aaba07a_2_26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aa6aaba07a_2_26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g3aa6aaba07a_2_26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aa6aaba07a_2_27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g3aa6aaba07a_2_27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aa6aaba07a_2_27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g3aa6aaba07a_2_27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3aa6aaba07a_2_28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g3aa6aaba07a_2_28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aa6aaba07a_2_28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g3aa6aaba07a_2_28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3aa6aaba07a_2_28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g3aa6aaba07a_2_28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aa6aaba07a_2_8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g3aa6aaba07a_2_8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3aa6aaba07a_2_29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g3aa6aaba07a_2_29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3aa6aaba07a_2_296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g3aa6aaba07a_2_296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3aa6aaba07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g3aa6aaba07a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aa6aaba07a_2_300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g3aa6aaba07a_2_300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3aa6aaba07a_2_30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g3aa6aaba07a_2_30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3aa6aaba07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g3aa6aaba07a_0_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aa6aaba07a_2_84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g3aa6aaba07a_2_84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aa6aaba07a_2_88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g3aa6aaba07a_2_88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aa6aaba07a_2_92:notes"/>
          <p:cNvSpPr txBox="1"/>
          <p:nvPr>
            <p:ph idx="1" type="body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g3aa6aaba07a_2_92:notes"/>
          <p:cNvSpPr/>
          <p:nvPr>
            <p:ph idx="2" type="sldImg"/>
          </p:nvPr>
        </p:nvSpPr>
        <p:spPr>
          <a:xfrm>
            <a:off x="2857500" y="512763"/>
            <a:ext cx="3429000" cy="25669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10" Type="http://schemas.openxmlformats.org/officeDocument/2006/relationships/image" Target="../media/image1.png"/><Relationship Id="rId9" Type="http://schemas.openxmlformats.org/officeDocument/2006/relationships/image" Target="../media/image4.png"/><Relationship Id="rId5" Type="http://schemas.openxmlformats.org/officeDocument/2006/relationships/image" Target="../media/image74.jpg"/><Relationship Id="rId6" Type="http://schemas.openxmlformats.org/officeDocument/2006/relationships/image" Target="../media/image2.jpg"/><Relationship Id="rId7" Type="http://schemas.openxmlformats.org/officeDocument/2006/relationships/image" Target="../media/image83.png"/><Relationship Id="rId8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5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>
  <p:cSld name="Diapositiva de título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o&#10;&#10;Descripción generada automáticamente" id="12" name="Google Shape;12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5706" y="0"/>
            <a:ext cx="967529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dibujo de una cara feliz&#10;&#10;Descripción generada automáticamente con confianza baja" id="13" name="Google Shape;1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84856" y="2382717"/>
            <a:ext cx="6090377" cy="19001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drawing, food&#10;&#10;Description automatically generated" id="14" name="Google Shape;14;p13"/>
          <p:cNvPicPr preferRelativeResize="0"/>
          <p:nvPr/>
        </p:nvPicPr>
        <p:blipFill rotWithShape="1">
          <a:blip r:embed="rId4">
            <a:alphaModFix/>
          </a:blip>
          <a:srcRect b="0" l="0" r="55732" t="0"/>
          <a:stretch/>
        </p:blipFill>
        <p:spPr>
          <a:xfrm>
            <a:off x="9240986" y="349670"/>
            <a:ext cx="2642535" cy="1280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80256" y="5760644"/>
            <a:ext cx="754174" cy="9155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drawing, food, plate&#10;&#10;Description automatically generated" id="16" name="Google Shape;16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562253" y="5818922"/>
            <a:ext cx="1167274" cy="771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434133" y="5571461"/>
            <a:ext cx="2019829" cy="11164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Descripción generada automáticamente con confianza baja" id="18" name="Google Shape;18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02427" y="192369"/>
            <a:ext cx="1996809" cy="1199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52467" y="580030"/>
            <a:ext cx="1022827" cy="1076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842722" y="5860630"/>
            <a:ext cx="241935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" name="Google Shape;24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800"/>
              <a:buFont typeface="Montserrat"/>
              <a:buNone/>
              <a:defRPr sz="2800">
                <a:solidFill>
                  <a:srgbClr val="E94E1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1" name="Google Shape;9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94" name="Google Shape;94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En blanco">
  <p:cSld name="1_En blanco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99" name="Google Shape;99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>
  <p:cSld name="Comparación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luz, reloj&#10;&#10;Descripción generada automáticamente" id="101" name="Google Shape;101;p24"/>
          <p:cNvPicPr preferRelativeResize="0"/>
          <p:nvPr/>
        </p:nvPicPr>
        <p:blipFill rotWithShape="1">
          <a:blip r:embed="rId2">
            <a:alphaModFix/>
          </a:blip>
          <a:srcRect b="2466" l="745" r="1814" t="61217"/>
          <a:stretch/>
        </p:blipFill>
        <p:spPr>
          <a:xfrm>
            <a:off x="0" y="0"/>
            <a:ext cx="12192000" cy="1646238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4"/>
          <p:cNvSpPr txBox="1"/>
          <p:nvPr>
            <p:ph type="title"/>
          </p:nvPr>
        </p:nvSpPr>
        <p:spPr>
          <a:xfrm>
            <a:off x="838200" y="16827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4" name="Google Shape;104;p2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2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6" name="Google Shape;106;p2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110" name="Google Shape;11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luz, reloj&#10;&#10;Descripción generada automáticamente" id="112" name="Google Shape;112;p25"/>
          <p:cNvPicPr preferRelativeResize="0"/>
          <p:nvPr/>
        </p:nvPicPr>
        <p:blipFill rotWithShape="1">
          <a:blip r:embed="rId2">
            <a:alphaModFix/>
          </a:blip>
          <a:srcRect b="2466" l="745" r="1814" t="61217"/>
          <a:stretch/>
        </p:blipFill>
        <p:spPr>
          <a:xfrm>
            <a:off x="0" y="0"/>
            <a:ext cx="12192000" cy="1646238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5"/>
          <p:cNvSpPr txBox="1"/>
          <p:nvPr>
            <p:ph type="title"/>
          </p:nvPr>
        </p:nvSpPr>
        <p:spPr>
          <a:xfrm>
            <a:off x="838200" y="1603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117" name="Google Shape;11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olo el título">
  <p:cSld name="1_Solo el título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6"/>
          <p:cNvSpPr txBox="1"/>
          <p:nvPr>
            <p:ph type="title"/>
          </p:nvPr>
        </p:nvSpPr>
        <p:spPr>
          <a:xfrm>
            <a:off x="838200" y="27375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  <a:defRPr b="1" sz="3600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123" name="Google Shape;123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aa6aaba07a_2_6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2" name="Google Shape;132;g3aa6aaba07a_2_6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3" name="Google Shape;133;g3aa6aaba07a_2_6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aa6aaba07a_2_10"/>
          <p:cNvSpPr txBox="1"/>
          <p:nvPr>
            <p:ph type="ctrTitle"/>
          </p:nvPr>
        </p:nvSpPr>
        <p:spPr>
          <a:xfrm>
            <a:off x="342900" y="1065213"/>
            <a:ext cx="3886200" cy="73501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6" name="Google Shape;136;g3aa6aaba07a_2_10"/>
          <p:cNvSpPr txBox="1"/>
          <p:nvPr>
            <p:ph idx="1" type="subTitle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37" name="Google Shape;137;g3aa6aaba07a_2_10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8" name="Google Shape;138;g3aa6aaba07a_2_10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39" name="Google Shape;139;g3aa6aaba07a_2_10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aa6aaba07a_2_16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2" name="Google Shape;142;g3aa6aaba07a_2_16"/>
          <p:cNvSpPr txBox="1"/>
          <p:nvPr>
            <p:ph idx="1" type="body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43" name="Google Shape;143;g3aa6aaba07a_2_16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4" name="Google Shape;144;g3aa6aaba07a_2_16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5" name="Google Shape;145;g3aa6aaba07a_2_16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aa6aaba07a_2_22"/>
          <p:cNvSpPr txBox="1"/>
          <p:nvPr>
            <p:ph type="title"/>
          </p:nvPr>
        </p:nvSpPr>
        <p:spPr>
          <a:xfrm>
            <a:off x="361156" y="2203450"/>
            <a:ext cx="3886200" cy="681038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48" name="Google Shape;148;g3aa6aaba07a_2_22"/>
          <p:cNvSpPr txBox="1"/>
          <p:nvPr>
            <p:ph idx="1" type="body"/>
          </p:nvPr>
        </p:nvSpPr>
        <p:spPr>
          <a:xfrm>
            <a:off x="361156" y="1453357"/>
            <a:ext cx="3886200" cy="750094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9" name="Google Shape;149;g3aa6aaba07a_2_22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0" name="Google Shape;150;g3aa6aaba07a_2_22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1" name="Google Shape;151;g3aa6aaba07a_2_22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aa6aaba07a_2_28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4" name="Google Shape;154;g3aa6aaba07a_2_28"/>
          <p:cNvSpPr txBox="1"/>
          <p:nvPr>
            <p:ph idx="1" type="body"/>
          </p:nvPr>
        </p:nvSpPr>
        <p:spPr>
          <a:xfrm>
            <a:off x="2286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155" name="Google Shape;155;g3aa6aaba07a_2_28"/>
          <p:cNvSpPr txBox="1"/>
          <p:nvPr>
            <p:ph idx="2" type="body"/>
          </p:nvPr>
        </p:nvSpPr>
        <p:spPr>
          <a:xfrm>
            <a:off x="23241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156" name="Google Shape;156;g3aa6aaba07a_2_28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7" name="Google Shape;157;g3aa6aaba07a_2_28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58" name="Google Shape;158;g3aa6aaba07a_2_28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luz, reloj&#10;&#10;Descripción generada automáticamente" id="26" name="Google Shape;26;p14"/>
          <p:cNvPicPr preferRelativeResize="0"/>
          <p:nvPr/>
        </p:nvPicPr>
        <p:blipFill rotWithShape="1">
          <a:blip r:embed="rId2">
            <a:alphaModFix/>
          </a:blip>
          <a:srcRect b="2466" l="745" r="1814" t="61217"/>
          <a:stretch/>
        </p:blipFill>
        <p:spPr>
          <a:xfrm>
            <a:off x="0" y="0"/>
            <a:ext cx="12192000" cy="164623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4"/>
          <p:cNvSpPr txBox="1"/>
          <p:nvPr>
            <p:ph type="title"/>
          </p:nvPr>
        </p:nvSpPr>
        <p:spPr>
          <a:xfrm>
            <a:off x="838200" y="1603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32" name="Google Shape;3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aa6aaba07a_2_35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61" name="Google Shape;161;g3aa6aaba07a_2_35"/>
          <p:cNvSpPr txBox="1"/>
          <p:nvPr>
            <p:ph idx="1" type="body"/>
          </p:nvPr>
        </p:nvSpPr>
        <p:spPr>
          <a:xfrm>
            <a:off x="228600" y="767556"/>
            <a:ext cx="2020094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162" name="Google Shape;162;g3aa6aaba07a_2_35"/>
          <p:cNvSpPr txBox="1"/>
          <p:nvPr>
            <p:ph idx="2" type="body"/>
          </p:nvPr>
        </p:nvSpPr>
        <p:spPr>
          <a:xfrm>
            <a:off x="228600" y="1087438"/>
            <a:ext cx="2020094" cy="1975644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163" name="Google Shape;163;g3aa6aaba07a_2_35"/>
          <p:cNvSpPr txBox="1"/>
          <p:nvPr>
            <p:ph idx="3" type="body"/>
          </p:nvPr>
        </p:nvSpPr>
        <p:spPr>
          <a:xfrm>
            <a:off x="2322513" y="767556"/>
            <a:ext cx="2020888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164" name="Google Shape;164;g3aa6aaba07a_2_35"/>
          <p:cNvSpPr txBox="1"/>
          <p:nvPr>
            <p:ph idx="4" type="body"/>
          </p:nvPr>
        </p:nvSpPr>
        <p:spPr>
          <a:xfrm>
            <a:off x="2322513" y="1087438"/>
            <a:ext cx="2020888" cy="1975644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165" name="Google Shape;165;g3aa6aaba07a_2_35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66" name="Google Shape;166;g3aa6aaba07a_2_35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67" name="Google Shape;167;g3aa6aaba07a_2_35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aa6aaba07a_2_44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70" name="Google Shape;170;g3aa6aaba07a_2_44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71" name="Google Shape;171;g3aa6aaba07a_2_44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72" name="Google Shape;172;g3aa6aaba07a_2_44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aa6aaba07a_2_49"/>
          <p:cNvSpPr txBox="1"/>
          <p:nvPr>
            <p:ph type="title"/>
          </p:nvPr>
        </p:nvSpPr>
        <p:spPr>
          <a:xfrm>
            <a:off x="228600" y="136525"/>
            <a:ext cx="1504157" cy="581025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75" name="Google Shape;175;g3aa6aaba07a_2_49"/>
          <p:cNvSpPr txBox="1"/>
          <p:nvPr>
            <p:ph idx="1" type="body"/>
          </p:nvPr>
        </p:nvSpPr>
        <p:spPr>
          <a:xfrm>
            <a:off x="1787525" y="136525"/>
            <a:ext cx="2555875" cy="2926557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3048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176" name="Google Shape;176;g3aa6aaba07a_2_49"/>
          <p:cNvSpPr txBox="1"/>
          <p:nvPr>
            <p:ph idx="2" type="body"/>
          </p:nvPr>
        </p:nvSpPr>
        <p:spPr>
          <a:xfrm>
            <a:off x="228600" y="717550"/>
            <a:ext cx="1504157" cy="234553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77" name="Google Shape;177;g3aa6aaba07a_2_49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78" name="Google Shape;178;g3aa6aaba07a_2_49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79" name="Google Shape;179;g3aa6aaba07a_2_49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aa6aaba07a_2_56"/>
          <p:cNvSpPr txBox="1"/>
          <p:nvPr>
            <p:ph type="title"/>
          </p:nvPr>
        </p:nvSpPr>
        <p:spPr>
          <a:xfrm>
            <a:off x="896144" y="2400300"/>
            <a:ext cx="2743200" cy="283369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82" name="Google Shape;182;g3aa6aaba07a_2_56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183" name="Google Shape;183;g3aa6aaba07a_2_56"/>
          <p:cNvSpPr txBox="1"/>
          <p:nvPr>
            <p:ph idx="1" type="body"/>
          </p:nvPr>
        </p:nvSpPr>
        <p:spPr>
          <a:xfrm>
            <a:off x="896144" y="2683669"/>
            <a:ext cx="2743200" cy="402431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84" name="Google Shape;184;g3aa6aaba07a_2_56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85" name="Google Shape;185;g3aa6aaba07a_2_56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86" name="Google Shape;186;g3aa6aaba07a_2_56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aa6aaba07a_2_63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89" name="Google Shape;189;g3aa6aaba07a_2_63"/>
          <p:cNvSpPr txBox="1"/>
          <p:nvPr>
            <p:ph idx="1" type="body"/>
          </p:nvPr>
        </p:nvSpPr>
        <p:spPr>
          <a:xfrm rot="5400000">
            <a:off x="1154509" y="-125809"/>
            <a:ext cx="2262982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90" name="Google Shape;190;g3aa6aaba07a_2_63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91" name="Google Shape;191;g3aa6aaba07a_2_63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92" name="Google Shape;192;g3aa6aaba07a_2_63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aa6aaba07a_2_69"/>
          <p:cNvSpPr txBox="1"/>
          <p:nvPr>
            <p:ph type="title"/>
          </p:nvPr>
        </p:nvSpPr>
        <p:spPr>
          <a:xfrm rot="5400000">
            <a:off x="2366169" y="1085850"/>
            <a:ext cx="2925763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95" name="Google Shape;195;g3aa6aaba07a_2_69"/>
          <p:cNvSpPr txBox="1"/>
          <p:nvPr>
            <p:ph idx="1" type="body"/>
          </p:nvPr>
        </p:nvSpPr>
        <p:spPr>
          <a:xfrm rot="5400000">
            <a:off x="270669" y="95250"/>
            <a:ext cx="2925763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96" name="Google Shape;196;g3aa6aaba07a_2_69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97" name="Google Shape;197;g3aa6aaba07a_2_69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98" name="Google Shape;198;g3aa6aaba07a_2_69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luz, reloj&#10;&#10;Descripción generada automáticamente" id="34" name="Google Shape;34;p15"/>
          <p:cNvPicPr preferRelativeResize="0"/>
          <p:nvPr/>
        </p:nvPicPr>
        <p:blipFill rotWithShape="1">
          <a:blip r:embed="rId2">
            <a:alphaModFix/>
          </a:blip>
          <a:srcRect b="2466" l="745" r="1814" t="61217"/>
          <a:stretch/>
        </p:blipFill>
        <p:spPr>
          <a:xfrm>
            <a:off x="0" y="0"/>
            <a:ext cx="12192000" cy="1646238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5"/>
          <p:cNvSpPr txBox="1"/>
          <p:nvPr>
            <p:ph type="title"/>
          </p:nvPr>
        </p:nvSpPr>
        <p:spPr>
          <a:xfrm>
            <a:off x="838200" y="1603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41" name="Google Shape;4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ítulo y objetos">
  <p:cSld name="1_Título y objeto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6"/>
          <p:cNvSpPr txBox="1"/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  <a:defRPr b="1" sz="3600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48" name="Google Shape;48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luz, reloj&#10;&#10;Descripción generada automáticamente" id="50" name="Google Shape;50;p17"/>
          <p:cNvPicPr preferRelativeResize="0"/>
          <p:nvPr/>
        </p:nvPicPr>
        <p:blipFill rotWithShape="1">
          <a:blip r:embed="rId2">
            <a:alphaModFix/>
          </a:blip>
          <a:srcRect b="0" l="21648" r="-1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3" name="Google Shape;53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os objetos">
  <p:cSld name="1_Dos objetos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8"/>
          <p:cNvSpPr txBox="1"/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  <a:defRPr sz="3600">
                <a:solidFill>
                  <a:srgbClr val="E94E1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63" name="Google Shape;6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mparación" type="twoTxTwoObj">
  <p:cSld name="TWO_OBJECTS_WITH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9"/>
          <p:cNvSpPr txBox="1"/>
          <p:nvPr>
            <p:ph type="title"/>
          </p:nvPr>
        </p:nvSpPr>
        <p:spPr>
          <a:xfrm>
            <a:off x="838200" y="31838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  <a:defRPr b="1" sz="3600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7" name="Google Shape;67;p1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1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9" name="Google Shape;69;p1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73" name="Google Shape;73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78" name="Google Shape;78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800"/>
              <a:buFont typeface="Montserrat"/>
              <a:buNone/>
              <a:defRPr b="1" sz="2800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82" name="Google Shape;82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3" name="Google Shape;83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86" name="Google Shape;86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4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"/>
              <a:buNone/>
              <a:defRPr b="1" i="0" sz="4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aa6aaba07a_2_0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126" name="Google Shape;126;g3aa6aaba07a_2_0"/>
          <p:cNvSpPr txBox="1"/>
          <p:nvPr>
            <p:ph idx="1" type="body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7" name="Google Shape;127;g3aa6aaba07a_2_0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8" name="Google Shape;128;g3aa6aaba07a_2_0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9" name="Google Shape;129;g3aa6aaba07a_2_0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9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1.jpg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23.jpg"/><Relationship Id="rId10" Type="http://schemas.openxmlformats.org/officeDocument/2006/relationships/image" Target="../media/image12.jpg"/><Relationship Id="rId1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Relationship Id="rId4" Type="http://schemas.openxmlformats.org/officeDocument/2006/relationships/image" Target="../media/image19.jpg"/><Relationship Id="rId9" Type="http://schemas.openxmlformats.org/officeDocument/2006/relationships/image" Target="../media/image24.jpg"/><Relationship Id="rId5" Type="http://schemas.openxmlformats.org/officeDocument/2006/relationships/image" Target="../media/image13.png"/><Relationship Id="rId6" Type="http://schemas.openxmlformats.org/officeDocument/2006/relationships/image" Target="../media/image22.jpg"/><Relationship Id="rId7" Type="http://schemas.openxmlformats.org/officeDocument/2006/relationships/image" Target="../media/image21.jpg"/><Relationship Id="rId8" Type="http://schemas.openxmlformats.org/officeDocument/2006/relationships/image" Target="../media/image1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0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9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2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3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8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5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0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5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5.png"/><Relationship Id="rId4" Type="http://schemas.openxmlformats.org/officeDocument/2006/relationships/image" Target="../media/image34.png"/><Relationship Id="rId5" Type="http://schemas.openxmlformats.org/officeDocument/2006/relationships/image" Target="../media/image18.png"/><Relationship Id="rId6" Type="http://schemas.openxmlformats.org/officeDocument/2006/relationships/image" Target="../media/image1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0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9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6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7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2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1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54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8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65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5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60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9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5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68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66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63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7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70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6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61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72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76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69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67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64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75.jp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80.jp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73.jp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7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jp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78.jp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82.jp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81.jp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79.jp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jp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g3aa6aaba07a_2_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g3aa6aaba07a_2_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aa6aaba07a_0_10"/>
          <p:cNvSpPr txBox="1"/>
          <p:nvPr>
            <p:ph type="title"/>
          </p:nvPr>
        </p:nvSpPr>
        <p:spPr>
          <a:xfrm>
            <a:off x="1144225" y="9716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</a:pPr>
            <a:r>
              <a:rPr lang="en-GB"/>
              <a:t>Data Governance framework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g3aa6aaba07a_2_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g3aa6aaba07a_2_1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g3aa6aaba07a_2_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g3aa6aaba07a_2_1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Google Shape;298;g3aa6aaba07a_2_1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Google Shape;303;g3aa6aaba07a_2_1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g3aa6aaba07a_2_1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"/>
          <p:cNvSpPr txBox="1"/>
          <p:nvPr>
            <p:ph type="title"/>
          </p:nvPr>
        </p:nvSpPr>
        <p:spPr>
          <a:xfrm>
            <a:off x="838200" y="23231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</a:pPr>
            <a:r>
              <a:rPr lang="en-GB"/>
              <a:t>Strategic partners</a:t>
            </a:r>
            <a:endParaRPr/>
          </a:p>
        </p:txBody>
      </p:sp>
      <p:pic>
        <p:nvPicPr>
          <p:cNvPr id="208" name="Google Shape;20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2707" y="5069092"/>
            <a:ext cx="2631469" cy="13255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, nombre de la empresa&#10;&#10;Descripción generada automáticamente" id="209" name="Google Shape;209;p2"/>
          <p:cNvPicPr preferRelativeResize="0"/>
          <p:nvPr/>
        </p:nvPicPr>
        <p:blipFill rotWithShape="1">
          <a:blip r:embed="rId4">
            <a:alphaModFix/>
          </a:blip>
          <a:srcRect b="25201" l="25551" r="26393" t="30516"/>
          <a:stretch/>
        </p:blipFill>
        <p:spPr>
          <a:xfrm>
            <a:off x="647700" y="3585844"/>
            <a:ext cx="2510783" cy="11654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Logotipo&#10;&#10;Descripción generada automáticamente" id="210" name="Google Shape;210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26585" y="2077949"/>
            <a:ext cx="2122073" cy="10405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Texto&#10;&#10;Descripción generada automáticamente" id="211" name="Google Shape;211;p2"/>
          <p:cNvPicPr preferRelativeResize="0"/>
          <p:nvPr/>
        </p:nvPicPr>
        <p:blipFill rotWithShape="1">
          <a:blip r:embed="rId6">
            <a:alphaModFix/>
          </a:blip>
          <a:srcRect b="23831" l="0" r="0" t="26578"/>
          <a:stretch/>
        </p:blipFill>
        <p:spPr>
          <a:xfrm>
            <a:off x="4962739" y="2053158"/>
            <a:ext cx="4363846" cy="10901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terfaz de usuario gráfica, Texto, Aplicación&#10;&#10;Descripción generada automáticamente" id="212" name="Google Shape;212;p2"/>
          <p:cNvPicPr preferRelativeResize="0"/>
          <p:nvPr/>
        </p:nvPicPr>
        <p:blipFill rotWithShape="1">
          <a:blip r:embed="rId7">
            <a:alphaModFix/>
          </a:blip>
          <a:srcRect b="25180" l="14563" r="12547" t="33629"/>
          <a:stretch/>
        </p:blipFill>
        <p:spPr>
          <a:xfrm>
            <a:off x="5576824" y="3473814"/>
            <a:ext cx="3655398" cy="10405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Descripción generada automáticamente" id="213" name="Google Shape;213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24167" y="2298670"/>
            <a:ext cx="2407710" cy="4895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, nombre de la empresa&#10;&#10;Descripción generada automáticamente" id="214" name="Google Shape;214;p2"/>
          <p:cNvPicPr preferRelativeResize="0"/>
          <p:nvPr/>
        </p:nvPicPr>
        <p:blipFill rotWithShape="1">
          <a:blip r:embed="rId9">
            <a:alphaModFix/>
          </a:blip>
          <a:srcRect b="0" l="26414" r="28058" t="0"/>
          <a:stretch/>
        </p:blipFill>
        <p:spPr>
          <a:xfrm>
            <a:off x="3515624" y="3299289"/>
            <a:ext cx="1562571" cy="17288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Diagrama&#10;&#10;Descripción generada automáticamente" id="215" name="Google Shape;215;p2"/>
          <p:cNvPicPr preferRelativeResize="0"/>
          <p:nvPr/>
        </p:nvPicPr>
        <p:blipFill rotWithShape="1">
          <a:blip r:embed="rId10">
            <a:alphaModFix/>
          </a:blip>
          <a:srcRect b="0" l="28616" r="27145" t="0"/>
          <a:stretch/>
        </p:blipFill>
        <p:spPr>
          <a:xfrm>
            <a:off x="9658347" y="3228065"/>
            <a:ext cx="1504953" cy="17136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o&#10;&#10;Descripción generada automáticamente con confianza media" id="216" name="Google Shape;216;p2"/>
          <p:cNvPicPr preferRelativeResize="0"/>
          <p:nvPr/>
        </p:nvPicPr>
        <p:blipFill rotWithShape="1">
          <a:blip r:embed="rId11">
            <a:alphaModFix/>
          </a:blip>
          <a:srcRect b="0" l="35251" r="24325" t="3574"/>
          <a:stretch/>
        </p:blipFill>
        <p:spPr>
          <a:xfrm>
            <a:off x="3714145" y="1918937"/>
            <a:ext cx="1248594" cy="15002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Icono&#10;&#10;Descripción generada automáticamente" id="217" name="Google Shape;217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905500" y="5442942"/>
            <a:ext cx="2732531" cy="5778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Google Shape;313;g3aa6aaba07a_2_1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g3aa6aaba07a_2_1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g3aa6aaba07a_2_1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g3aa6aaba07a_2_1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g3aa6aaba07a_2_1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g3aa6aaba07a_2_1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g3aa6aaba07a_2_1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g3aa6aaba07a_2_1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g3aa6aaba07a_2_1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Google Shape;358;g3aa6aaba07a_2_1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"/>
          <p:cNvSpPr/>
          <p:nvPr/>
        </p:nvSpPr>
        <p:spPr>
          <a:xfrm>
            <a:off x="0" y="1644660"/>
            <a:ext cx="12192000" cy="5213340"/>
          </a:xfrm>
          <a:prstGeom prst="rect">
            <a:avLst/>
          </a:prstGeom>
          <a:solidFill>
            <a:srgbClr val="903F9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pez, oscuro&#10;&#10;Descripción generada automáticamente" id="223" name="Google Shape;22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896608">
            <a:off x="3664492" y="835184"/>
            <a:ext cx="13577694" cy="5959133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"/>
          <p:cNvSpPr txBox="1"/>
          <p:nvPr>
            <p:ph type="title"/>
          </p:nvPr>
        </p:nvSpPr>
        <p:spPr>
          <a:xfrm>
            <a:off x="838200" y="29123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</a:pPr>
            <a:r>
              <a:rPr lang="en-GB"/>
              <a:t>Youth Mobility for Africa</a:t>
            </a:r>
            <a:endParaRPr/>
          </a:p>
        </p:txBody>
      </p:sp>
      <p:sp>
        <p:nvSpPr>
          <p:cNvPr id="225" name="Google Shape;225;p3"/>
          <p:cNvSpPr txBox="1"/>
          <p:nvPr>
            <p:ph idx="1" type="body"/>
          </p:nvPr>
        </p:nvSpPr>
        <p:spPr>
          <a:xfrm>
            <a:off x="838200" y="2075661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20000"/>
          </a:bodyPr>
          <a:lstStyle/>
          <a:p>
            <a:pPr indent="0" lvl="0" marL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GB">
                <a:solidFill>
                  <a:schemeClr val="lt1"/>
                </a:solidFill>
              </a:rPr>
              <a:t>The flagship initiative on </a:t>
            </a:r>
            <a:r>
              <a:rPr b="1" lang="en-GB">
                <a:solidFill>
                  <a:srgbClr val="F9B233"/>
                </a:solidFill>
              </a:rPr>
              <a:t>Youth Mobility for Africa </a:t>
            </a:r>
            <a:r>
              <a:rPr lang="en-GB">
                <a:solidFill>
                  <a:schemeClr val="lt1"/>
                </a:solidFill>
              </a:rPr>
              <a:t>promotes opportunities for learning mobility on the continent and between Africa and the EU. </a:t>
            </a:r>
            <a:endParaRPr/>
          </a:p>
          <a:p>
            <a:pPr indent="0" lvl="0" marL="0" rtl="0" algn="l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GB">
                <a:solidFill>
                  <a:schemeClr val="lt1"/>
                </a:solidFill>
              </a:rPr>
              <a:t>It supports cooperation in higher education and skills development, strengthens regional and continental harmonisation mechanisms, while promoting Africa as a study destination. Thereby, the initiative contributes to youth empowerment for sustainable employability and active citizenship. </a:t>
            </a:r>
            <a:endParaRPr/>
          </a:p>
          <a:p>
            <a:pPr indent="0" lvl="0" marL="0" rtl="0" algn="l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b="1" lang="en-GB">
                <a:solidFill>
                  <a:srgbClr val="F9B233"/>
                </a:solidFill>
              </a:rPr>
              <a:t>The Youth Mobility for Africa flagship initiative is part of the Global Gateway Africa-Europe Investment Package. </a:t>
            </a:r>
            <a:endParaRPr/>
          </a:p>
        </p:txBody>
      </p:sp>
      <p:pic>
        <p:nvPicPr>
          <p:cNvPr id="226" name="Google Shape;226;p3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5973" y="2452222"/>
            <a:ext cx="3174301" cy="19067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dibujo con letras&#10;&#10;Descripción generada automáticamente con confianza baja" id="227" name="Google Shape;227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52517" y="6061235"/>
            <a:ext cx="1805763" cy="5435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flag with white stars&#10;&#10;Description automatically generated" id="228" name="Google Shape;228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967214" y="3162300"/>
            <a:ext cx="1291066" cy="876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g3aa6aaba07a_2_1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g3aa6aaba07a_2_1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g3aa6aaba07a_2_1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g3aa6aaba07a_2_1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g3aa6aaba07a_2_1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g3aa6aaba07a_2_1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g3aa6aaba07a_2_2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g3aa6aaba07a_2_2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Google Shape;403;g3aa6aaba07a_2_2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g3aa6aaba07a_2_2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"/>
          <p:cNvSpPr txBox="1"/>
          <p:nvPr>
            <p:ph type="title"/>
          </p:nvPr>
        </p:nvSpPr>
        <p:spPr>
          <a:xfrm>
            <a:off x="838200" y="500022"/>
            <a:ext cx="10515600" cy="442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</a:pPr>
            <a:r>
              <a:rPr lang="en-GB"/>
              <a:t>Building Governance Structures in Higher Education Data Systems: People, Processes, and Technology (PPT)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Google Shape;413;g3aa6aaba07a_2_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Google Shape;418;g3aa6aaba07a_2_2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423;g3aa6aaba07a_2_2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aa6aaba07a_0_14"/>
          <p:cNvSpPr txBox="1"/>
          <p:nvPr>
            <p:ph type="title"/>
          </p:nvPr>
        </p:nvSpPr>
        <p:spPr>
          <a:xfrm>
            <a:off x="1144225" y="9716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</a:pPr>
            <a:r>
              <a:rPr lang="en-GB"/>
              <a:t>Use Case Analysis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433;g3aa6aaba07a_2_2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Google Shape;438;g3aa6aaba07a_2_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" name="Google Shape;443;g3aa6aaba07a_2_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Google Shape;448;g3aa6aaba07a_2_2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g3aa6aaba07a_2_2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Google Shape;458;g3aa6aaba07a_2_2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5"/>
          <p:cNvSpPr txBox="1"/>
          <p:nvPr>
            <p:ph type="title"/>
          </p:nvPr>
        </p:nvSpPr>
        <p:spPr>
          <a:xfrm>
            <a:off x="831850" y="9858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</a:pPr>
            <a:r>
              <a:rPr lang="en-GB"/>
              <a:t>Introductions and Recap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Google Shape;463;g3aa6aaba07a_2_2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Google Shape;468;g3aa6aaba07a_2_2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Google Shape;473;g3aa6aaba07a_2_2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Google Shape;478;g3aa6aaba07a_2_2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Google Shape;483;g3aa6aaba07a_2_2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Google Shape;488;g3aa6aaba07a_2_2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Google Shape;493;g3aa6aaba07a_2_2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8" name="Google Shape;498;g3aa6aaba07a_2_2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Google Shape;503;g3aa6aaba07a_2_2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8" name="Google Shape;508;g3aa6aaba07a_2_2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g3aa6aaba07a_2_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" name="Google Shape;513;g3aa6aaba07a_2_2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oogle Shape;518;g3aa6aaba07a_2_2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3aa6aaba07a_0_6"/>
          <p:cNvSpPr txBox="1"/>
          <p:nvPr>
            <p:ph type="title"/>
          </p:nvPr>
        </p:nvSpPr>
        <p:spPr>
          <a:xfrm>
            <a:off x="831850" y="9858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</a:pPr>
            <a:r>
              <a:rPr lang="en-GB"/>
              <a:t>Conclusions</a:t>
            </a:r>
            <a:endParaRPr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Google Shape;528;g3aa6aaba07a_2_3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Google Shape;533;g3aa6aaba07a_2_3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3aa6aaba07a_0_1"/>
          <p:cNvSpPr txBox="1"/>
          <p:nvPr>
            <p:ph type="title"/>
          </p:nvPr>
        </p:nvSpPr>
        <p:spPr>
          <a:xfrm>
            <a:off x="831850" y="9858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</a:pPr>
            <a:r>
              <a:rPr lang="en-GB"/>
              <a:t>NEW SECTION</a:t>
            </a:r>
            <a:endParaRPr/>
          </a:p>
        </p:txBody>
      </p:sp>
      <p:sp>
        <p:nvSpPr>
          <p:cNvPr id="539" name="Google Shape;539;g3aa6aaba07a_0_1"/>
          <p:cNvSpPr txBox="1"/>
          <p:nvPr>
            <p:ph idx="1" type="body"/>
          </p:nvPr>
        </p:nvSpPr>
        <p:spPr>
          <a:xfrm>
            <a:off x="831850" y="4029075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GB"/>
              <a:t>Lorem ipsum dolor sit amet, consectetur adipiscing elit, sed do eiusmod tempor incididunt ut labore et dolore magna aliqua</a:t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6"/>
          <p:cNvSpPr txBox="1"/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</a:pPr>
            <a:r>
              <a:rPr lang="en-GB"/>
              <a:t>TITLE AND TWO SECTIONS</a:t>
            </a:r>
            <a:endParaRPr/>
          </a:p>
        </p:txBody>
      </p:sp>
      <p:sp>
        <p:nvSpPr>
          <p:cNvPr id="545" name="Google Shape;545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B233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546" name="Google Shape;546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B233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7"/>
          <p:cNvSpPr txBox="1"/>
          <p:nvPr>
            <p:ph type="title"/>
          </p:nvPr>
        </p:nvSpPr>
        <p:spPr>
          <a:xfrm>
            <a:off x="838200" y="31838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</a:pPr>
            <a:r>
              <a:rPr lang="en-GB"/>
              <a:t>COMPARISON</a:t>
            </a:r>
            <a:endParaRPr/>
          </a:p>
        </p:txBody>
      </p:sp>
      <p:sp>
        <p:nvSpPr>
          <p:cNvPr id="552" name="Google Shape;552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553" name="Google Shape;553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554" name="Google Shape;554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555" name="Google Shape;555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800"/>
              <a:buFont typeface="Montserrat"/>
              <a:buNone/>
            </a:pPr>
            <a:r>
              <a:rPr lang="en-GB"/>
              <a:t>TEXT AND ONE SECTION</a:t>
            </a:r>
            <a:endParaRPr/>
          </a:p>
        </p:txBody>
      </p:sp>
      <p:sp>
        <p:nvSpPr>
          <p:cNvPr id="565" name="Google Shape;565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B233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566" name="Google Shape;566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g3aa6aaba07a_2_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800"/>
              <a:buFont typeface="Montserrat"/>
              <a:buNone/>
            </a:pPr>
            <a:r>
              <a:rPr lang="en-GB"/>
              <a:t>CONTENT AND IMAGE</a:t>
            </a:r>
            <a:endParaRPr/>
          </a:p>
        </p:txBody>
      </p:sp>
      <p:sp>
        <p:nvSpPr>
          <p:cNvPr id="572" name="Google Shape;572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73" name="Google Shape;573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o&#10;&#10;Descripción generada automáticamente" id="578" name="Google Shape;57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67529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11"/>
          <p:cNvSpPr txBox="1"/>
          <p:nvPr/>
        </p:nvSpPr>
        <p:spPr>
          <a:xfrm>
            <a:off x="2634916" y="576263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6600"/>
              <a:buFont typeface="Montserrat"/>
              <a:buNone/>
            </a:pPr>
            <a:r>
              <a:rPr b="1" i="0" lang="en-GB" sz="6600" u="none" cap="none" strike="noStrike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rPr>
              <a:t>THANK YOU!</a:t>
            </a:r>
            <a:endParaRPr/>
          </a:p>
        </p:txBody>
      </p:sp>
      <p:sp>
        <p:nvSpPr>
          <p:cNvPr id="580" name="Google Shape;580;p11"/>
          <p:cNvSpPr txBox="1"/>
          <p:nvPr/>
        </p:nvSpPr>
        <p:spPr>
          <a:xfrm>
            <a:off x="2634916" y="279974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000"/>
              <a:buFont typeface="Montserrat"/>
              <a:buNone/>
            </a:pPr>
            <a:r>
              <a:rPr b="0" i="0" lang="en-GB" sz="2000" u="none" cap="none" strike="noStrike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rPr>
              <a:t>More information at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000"/>
              <a:buFont typeface="Montserrat"/>
              <a:buNone/>
            </a:pPr>
            <a:r>
              <a:t/>
            </a:r>
            <a:endParaRPr b="0" i="0" sz="2000" u="none" cap="none" strike="noStrike">
              <a:solidFill>
                <a:srgbClr val="E94E1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000"/>
              <a:buFont typeface="Montserrat"/>
              <a:buNone/>
            </a:pPr>
            <a:r>
              <a:rPr b="1" i="0" lang="en-GB" sz="2000" u="none" cap="none" strike="noStrike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rPr>
              <a:t>www.haqaa3.obreal.org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g3aa6aaba07a_2_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g3aa6aaba07a_2_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2023-06-29T15:28:25Z</dcterms:created>
  <dc:creator>Eloi Espósito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2023-09-18T13:10:43Z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3be26fec-ea62-4695-b32a-b1ddfa0da754</vt:lpwstr>
  </property>
  <property fmtid="{D5CDD505-2E9C-101B-9397-08002B2CF9AE}" pid="8" name="MSIP_Label_6bd9ddd1-4d20-43f6-abfa-fc3c07406f94_ContentBits">
    <vt:lpwstr>0</vt:lpwstr>
  </property>
</Properties>
</file>