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6858000" cx="12192000"/>
  <p:notesSz cx="6858000" cy="9144000"/>
  <p:embeddedFontLst>
    <p:embeddedFont>
      <p:font typeface="Montserrat"/>
      <p:regular r:id="rId15"/>
      <p:bold r:id="rId16"/>
      <p:italic r:id="rId17"/>
      <p:boldItalic r:id="rId18"/>
    </p:embeddedFont>
    <p:embeddedFont>
      <p:font typeface="Helvetica Neue"/>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guide id="3" pos="7083">
          <p15:clr>
            <a:srgbClr val="A4A3A4"/>
          </p15:clr>
        </p15:guide>
      </p15:sldGuideLst>
    </p:ext>
    <p:ext uri="GoogleSlidesCustomDataVersion2">
      <go:slidesCustomData xmlns:go="http://customooxmlschemas.google.com/" r:id="rId23" roundtripDataSignature="AMtx7mjvGiMsef1MH+TLDfd/kRWSEnzmp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 pos="7083"/>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HelveticaNeue-bold.fntdata"/><Relationship Id="rId11" Type="http://schemas.openxmlformats.org/officeDocument/2006/relationships/slide" Target="slides/slide6.xml"/><Relationship Id="rId22" Type="http://schemas.openxmlformats.org/officeDocument/2006/relationships/font" Target="fonts/HelveticaNeue-boldItalic.fntdata"/><Relationship Id="rId10" Type="http://schemas.openxmlformats.org/officeDocument/2006/relationships/slide" Target="slides/slide5.xml"/><Relationship Id="rId21" Type="http://schemas.openxmlformats.org/officeDocument/2006/relationships/font" Target="fonts/HelveticaNeue-italic.fntdata"/><Relationship Id="rId13" Type="http://schemas.openxmlformats.org/officeDocument/2006/relationships/slide" Target="slides/slide8.xml"/><Relationship Id="rId12" Type="http://schemas.openxmlformats.org/officeDocument/2006/relationships/slide" Target="slides/slide7.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Montserrat-regular.fntdata"/><Relationship Id="rId14" Type="http://schemas.openxmlformats.org/officeDocument/2006/relationships/slide" Target="slides/slide9.xml"/><Relationship Id="rId17" Type="http://schemas.openxmlformats.org/officeDocument/2006/relationships/font" Target="fonts/Montserrat-italic.fntdata"/><Relationship Id="rId16" Type="http://schemas.openxmlformats.org/officeDocument/2006/relationships/font" Target="fonts/Montserrat-bold.fntdata"/><Relationship Id="rId5" Type="http://schemas.openxmlformats.org/officeDocument/2006/relationships/notesMaster" Target="notesMasters/notesMaster1.xml"/><Relationship Id="rId19" Type="http://schemas.openxmlformats.org/officeDocument/2006/relationships/font" Target="fonts/HelveticaNeue-regular.fntdata"/><Relationship Id="rId6" Type="http://schemas.openxmlformats.org/officeDocument/2006/relationships/slide" Target="slides/slide1.xml"/><Relationship Id="rId18" Type="http://schemas.openxmlformats.org/officeDocument/2006/relationships/font" Target="fonts/Montserrat-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6" name="Google Shape;126;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1" name="Google Shape;13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acaa4000c2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6" name="Google Shape;136;g3acaa4000c2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acaa4000c2_0_1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2" name="Google Shape;142;g3acaa4000c2_0_12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acaa4000c2_0_1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8" name="Google Shape;148;g3acaa4000c2_0_1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acaa4000c2_0_1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4" name="Google Shape;154;g3acaa4000c2_0_1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acaa4000c2_0_1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0" name="Google Shape;160;g3acaa4000c2_0_14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acaa4000c2_0_1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6" name="Google Shape;166;g3acaa4000c2_0_1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3" name="Google Shape;17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12.png"/><Relationship Id="rId10" Type="http://schemas.openxmlformats.org/officeDocument/2006/relationships/image" Target="../media/image3.png"/><Relationship Id="rId9" Type="http://schemas.openxmlformats.org/officeDocument/2006/relationships/image" Target="../media/image9.png"/><Relationship Id="rId5" Type="http://schemas.openxmlformats.org/officeDocument/2006/relationships/image" Target="../media/image13.jpg"/><Relationship Id="rId6" Type="http://schemas.openxmlformats.org/officeDocument/2006/relationships/image" Target="../media/image6.jpg"/><Relationship Id="rId7" Type="http://schemas.openxmlformats.org/officeDocument/2006/relationships/image" Target="../media/image8.png"/><Relationship Id="rId8"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p:cSld name="Diapositiva de título">
    <p:spTree>
      <p:nvGrpSpPr>
        <p:cNvPr id="11" name="Shape 11"/>
        <p:cNvGrpSpPr/>
        <p:nvPr/>
      </p:nvGrpSpPr>
      <p:grpSpPr>
        <a:xfrm>
          <a:off x="0" y="0"/>
          <a:ext cx="0" cy="0"/>
          <a:chOff x="0" y="0"/>
          <a:chExt cx="0" cy="0"/>
        </a:xfrm>
      </p:grpSpPr>
      <p:pic>
        <p:nvPicPr>
          <p:cNvPr descr="Icono&#10;&#10;Descripción generada automáticamente" id="12" name="Google Shape;12;p13"/>
          <p:cNvPicPr preferRelativeResize="0"/>
          <p:nvPr/>
        </p:nvPicPr>
        <p:blipFill rotWithShape="1">
          <a:blip r:embed="rId2">
            <a:alphaModFix/>
          </a:blip>
          <a:srcRect b="0" l="0" r="0" t="0"/>
          <a:stretch/>
        </p:blipFill>
        <p:spPr>
          <a:xfrm>
            <a:off x="-45706" y="0"/>
            <a:ext cx="9675294" cy="6858000"/>
          </a:xfrm>
          <a:prstGeom prst="rect">
            <a:avLst/>
          </a:prstGeom>
          <a:noFill/>
          <a:ln>
            <a:noFill/>
          </a:ln>
        </p:spPr>
      </p:pic>
      <p:pic>
        <p:nvPicPr>
          <p:cNvPr descr="Un dibujo de una cara feliz&#10;&#10;Descripción generada automáticamente con confianza baja" id="13" name="Google Shape;13;p13"/>
          <p:cNvPicPr preferRelativeResize="0"/>
          <p:nvPr/>
        </p:nvPicPr>
        <p:blipFill rotWithShape="1">
          <a:blip r:embed="rId3">
            <a:alphaModFix/>
          </a:blip>
          <a:srcRect b="0" l="0" r="0" t="0"/>
          <a:stretch/>
        </p:blipFill>
        <p:spPr>
          <a:xfrm>
            <a:off x="5684856" y="2382717"/>
            <a:ext cx="6090377" cy="1900197"/>
          </a:xfrm>
          <a:prstGeom prst="rect">
            <a:avLst/>
          </a:prstGeom>
          <a:noFill/>
          <a:ln>
            <a:noFill/>
          </a:ln>
        </p:spPr>
      </p:pic>
      <p:pic>
        <p:nvPicPr>
          <p:cNvPr descr="A picture containing drawing, food&#10;&#10;Description automatically generated" id="14" name="Google Shape;14;p13"/>
          <p:cNvPicPr preferRelativeResize="0"/>
          <p:nvPr/>
        </p:nvPicPr>
        <p:blipFill rotWithShape="1">
          <a:blip r:embed="rId4">
            <a:alphaModFix/>
          </a:blip>
          <a:srcRect b="0" l="0" r="55732" t="0"/>
          <a:stretch/>
        </p:blipFill>
        <p:spPr>
          <a:xfrm>
            <a:off x="9240986" y="349670"/>
            <a:ext cx="2642535" cy="1280419"/>
          </a:xfrm>
          <a:prstGeom prst="rect">
            <a:avLst/>
          </a:prstGeom>
          <a:noFill/>
          <a:ln>
            <a:noFill/>
          </a:ln>
        </p:spPr>
      </p:pic>
      <p:pic>
        <p:nvPicPr>
          <p:cNvPr id="15" name="Google Shape;15;p13"/>
          <p:cNvPicPr preferRelativeResize="0"/>
          <p:nvPr/>
        </p:nvPicPr>
        <p:blipFill rotWithShape="1">
          <a:blip r:embed="rId5">
            <a:alphaModFix/>
          </a:blip>
          <a:srcRect b="0" l="0" r="0" t="0"/>
          <a:stretch/>
        </p:blipFill>
        <p:spPr>
          <a:xfrm>
            <a:off x="6680256" y="5760644"/>
            <a:ext cx="754174" cy="915588"/>
          </a:xfrm>
          <a:prstGeom prst="rect">
            <a:avLst/>
          </a:prstGeom>
          <a:noFill/>
          <a:ln>
            <a:noFill/>
          </a:ln>
        </p:spPr>
      </p:pic>
      <p:pic>
        <p:nvPicPr>
          <p:cNvPr descr="A picture containing drawing, food, plate&#10;&#10;Description automatically generated" id="16" name="Google Shape;16;p13"/>
          <p:cNvPicPr preferRelativeResize="0"/>
          <p:nvPr/>
        </p:nvPicPr>
        <p:blipFill rotWithShape="1">
          <a:blip r:embed="rId6">
            <a:alphaModFix/>
          </a:blip>
          <a:srcRect b="0" l="0" r="0" t="0"/>
          <a:stretch/>
        </p:blipFill>
        <p:spPr>
          <a:xfrm>
            <a:off x="10562253" y="5818922"/>
            <a:ext cx="1167274" cy="771043"/>
          </a:xfrm>
          <a:prstGeom prst="rect">
            <a:avLst/>
          </a:prstGeom>
          <a:noFill/>
          <a:ln>
            <a:noFill/>
          </a:ln>
        </p:spPr>
      </p:pic>
      <p:pic>
        <p:nvPicPr>
          <p:cNvPr id="17" name="Google Shape;17;p13"/>
          <p:cNvPicPr preferRelativeResize="0"/>
          <p:nvPr/>
        </p:nvPicPr>
        <p:blipFill rotWithShape="1">
          <a:blip r:embed="rId7">
            <a:alphaModFix/>
          </a:blip>
          <a:srcRect b="0" l="0" r="0" t="0"/>
          <a:stretch/>
        </p:blipFill>
        <p:spPr>
          <a:xfrm>
            <a:off x="4434133" y="5571461"/>
            <a:ext cx="2019829" cy="1116418"/>
          </a:xfrm>
          <a:prstGeom prst="rect">
            <a:avLst/>
          </a:prstGeom>
          <a:noFill/>
          <a:ln>
            <a:noFill/>
          </a:ln>
        </p:spPr>
      </p:pic>
      <p:pic>
        <p:nvPicPr>
          <p:cNvPr descr="Logotipo&#10;&#10;Descripción generada automáticamente con confianza baja" id="18" name="Google Shape;18;p13"/>
          <p:cNvPicPr preferRelativeResize="0"/>
          <p:nvPr/>
        </p:nvPicPr>
        <p:blipFill rotWithShape="1">
          <a:blip r:embed="rId8">
            <a:alphaModFix/>
          </a:blip>
          <a:srcRect b="0" l="0" r="0" t="0"/>
          <a:stretch/>
        </p:blipFill>
        <p:spPr>
          <a:xfrm>
            <a:off x="1602427" y="192369"/>
            <a:ext cx="1996809" cy="1199447"/>
          </a:xfrm>
          <a:prstGeom prst="rect">
            <a:avLst/>
          </a:prstGeom>
          <a:noFill/>
          <a:ln>
            <a:noFill/>
          </a:ln>
        </p:spPr>
      </p:pic>
      <p:pic>
        <p:nvPicPr>
          <p:cNvPr id="19" name="Google Shape;19;p13"/>
          <p:cNvPicPr preferRelativeResize="0"/>
          <p:nvPr/>
        </p:nvPicPr>
        <p:blipFill rotWithShape="1">
          <a:blip r:embed="rId9">
            <a:alphaModFix/>
          </a:blip>
          <a:srcRect b="0" l="0" r="0" t="0"/>
          <a:stretch/>
        </p:blipFill>
        <p:spPr>
          <a:xfrm>
            <a:off x="8652467" y="580030"/>
            <a:ext cx="1022827" cy="1076302"/>
          </a:xfrm>
          <a:prstGeom prst="rect">
            <a:avLst/>
          </a:prstGeom>
          <a:noFill/>
          <a:ln>
            <a:noFill/>
          </a:ln>
        </p:spPr>
      </p:pic>
      <p:pic>
        <p:nvPicPr>
          <p:cNvPr id="20" name="Google Shape;20;p13"/>
          <p:cNvPicPr preferRelativeResize="0"/>
          <p:nvPr/>
        </p:nvPicPr>
        <p:blipFill rotWithShape="1">
          <a:blip r:embed="rId10">
            <a:alphaModFix/>
          </a:blip>
          <a:srcRect b="0" l="0" r="0" t="0"/>
          <a:stretch/>
        </p:blipFill>
        <p:spPr>
          <a:xfrm>
            <a:off x="7842722" y="5860630"/>
            <a:ext cx="2419350" cy="647700"/>
          </a:xfrm>
          <a:prstGeom prst="rect">
            <a:avLst/>
          </a:prstGeom>
          <a:noFill/>
          <a:ln>
            <a:noFill/>
          </a:ln>
        </p:spPr>
      </p:pic>
      <p:sp>
        <p:nvSpPr>
          <p:cNvPr id="21" name="Google Shape;21;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4" name="Google Shape;24;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84" name="Shape 84"/>
        <p:cNvGrpSpPr/>
        <p:nvPr/>
      </p:nvGrpSpPr>
      <p:grpSpPr>
        <a:xfrm>
          <a:off x="0" y="0"/>
          <a:ext cx="0" cy="0"/>
          <a:chOff x="0" y="0"/>
          <a:chExt cx="0" cy="0"/>
        </a:xfrm>
      </p:grpSpPr>
      <p:sp>
        <p:nvSpPr>
          <p:cNvPr id="85" name="Google Shape;85;p2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E94E1B"/>
              </a:buClr>
              <a:buSzPts val="2800"/>
              <a:buFont typeface="Montserrat"/>
              <a:buNone/>
              <a:defRPr b="1" sz="2800">
                <a:solidFill>
                  <a:srgbClr val="E94E1B"/>
                </a:solidFill>
                <a:latin typeface="Montserrat"/>
                <a:ea typeface="Montserrat"/>
                <a:cs typeface="Montserrat"/>
                <a:sym typeface="Montserra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2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rgbClr val="F9B233"/>
              </a:buClr>
              <a:buSzPts val="3200"/>
              <a:buChar char="•"/>
              <a:defRPr sz="3200"/>
            </a:lvl1pPr>
            <a:lvl2pPr indent="-406400" lvl="1" marL="914400" algn="l">
              <a:lnSpc>
                <a:spcPct val="90000"/>
              </a:lnSpc>
              <a:spcBef>
                <a:spcPts val="500"/>
              </a:spcBef>
              <a:spcAft>
                <a:spcPts val="0"/>
              </a:spcAft>
              <a:buClr>
                <a:srgbClr val="F9B233"/>
              </a:buClr>
              <a:buSzPts val="2800"/>
              <a:buChar char="•"/>
              <a:defRPr sz="2800"/>
            </a:lvl2pPr>
            <a:lvl3pPr indent="-381000" lvl="2" marL="1371600" algn="l">
              <a:lnSpc>
                <a:spcPct val="90000"/>
              </a:lnSpc>
              <a:spcBef>
                <a:spcPts val="500"/>
              </a:spcBef>
              <a:spcAft>
                <a:spcPts val="0"/>
              </a:spcAft>
              <a:buClr>
                <a:srgbClr val="F9B233"/>
              </a:buClr>
              <a:buSzPts val="2400"/>
              <a:buChar char="•"/>
              <a:defRPr sz="2400"/>
            </a:lvl3pPr>
            <a:lvl4pPr indent="-355600" lvl="3" marL="1828800" algn="l">
              <a:lnSpc>
                <a:spcPct val="90000"/>
              </a:lnSpc>
              <a:spcBef>
                <a:spcPts val="500"/>
              </a:spcBef>
              <a:spcAft>
                <a:spcPts val="0"/>
              </a:spcAft>
              <a:buClr>
                <a:srgbClr val="F9B233"/>
              </a:buClr>
              <a:buSzPts val="2000"/>
              <a:buChar char="•"/>
              <a:defRPr sz="2000"/>
            </a:lvl4pPr>
            <a:lvl5pPr indent="-355600" lvl="4" marL="2286000" algn="l">
              <a:lnSpc>
                <a:spcPct val="90000"/>
              </a:lnSpc>
              <a:spcBef>
                <a:spcPts val="500"/>
              </a:spcBef>
              <a:spcAft>
                <a:spcPts val="0"/>
              </a:spcAft>
              <a:buClr>
                <a:srgbClr val="F9B233"/>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7" name="Google Shape;87;p2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8" name="Google Shape;88;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91" name="Google Shape;91;p21"/>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92" name="Shape 92"/>
        <p:cNvGrpSpPr/>
        <p:nvPr/>
      </p:nvGrpSpPr>
      <p:grpSpPr>
        <a:xfrm>
          <a:off x="0" y="0"/>
          <a:ext cx="0" cy="0"/>
          <a:chOff x="0" y="0"/>
          <a:chExt cx="0" cy="0"/>
        </a:xfrm>
      </p:grpSpPr>
      <p:sp>
        <p:nvSpPr>
          <p:cNvPr id="93" name="Google Shape;93;p2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E94E1B"/>
              </a:buClr>
              <a:buSzPts val="2800"/>
              <a:buFont typeface="Montserrat"/>
              <a:buNone/>
              <a:defRPr sz="2800">
                <a:solidFill>
                  <a:srgbClr val="E94E1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22"/>
          <p:cNvSpPr/>
          <p:nvPr>
            <p:ph idx="2" type="pic"/>
          </p:nvPr>
        </p:nvSpPr>
        <p:spPr>
          <a:xfrm>
            <a:off x="5183188" y="987425"/>
            <a:ext cx="6172200" cy="4873625"/>
          </a:xfrm>
          <a:prstGeom prst="rect">
            <a:avLst/>
          </a:prstGeom>
          <a:noFill/>
          <a:ln>
            <a:noFill/>
          </a:ln>
        </p:spPr>
      </p:sp>
      <p:sp>
        <p:nvSpPr>
          <p:cNvPr id="95" name="Google Shape;95;p2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6" name="Google Shape;96;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99" name="Google Shape;99;p22"/>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p:cSld name="Comparación">
    <p:spTree>
      <p:nvGrpSpPr>
        <p:cNvPr id="100" name="Shape 100"/>
        <p:cNvGrpSpPr/>
        <p:nvPr/>
      </p:nvGrpSpPr>
      <p:grpSpPr>
        <a:xfrm>
          <a:off x="0" y="0"/>
          <a:ext cx="0" cy="0"/>
          <a:chOff x="0" y="0"/>
          <a:chExt cx="0" cy="0"/>
        </a:xfrm>
      </p:grpSpPr>
      <p:pic>
        <p:nvPicPr>
          <p:cNvPr descr="Imagen que contiene luz, reloj&#10;&#10;Descripción generada automáticamente" id="101" name="Google Shape;101;p24"/>
          <p:cNvPicPr preferRelativeResize="0"/>
          <p:nvPr/>
        </p:nvPicPr>
        <p:blipFill rotWithShape="1">
          <a:blip r:embed="rId2">
            <a:alphaModFix/>
          </a:blip>
          <a:srcRect b="2466" l="745" r="1814" t="61217"/>
          <a:stretch/>
        </p:blipFill>
        <p:spPr>
          <a:xfrm>
            <a:off x="0" y="0"/>
            <a:ext cx="12192000" cy="1646238"/>
          </a:xfrm>
          <a:prstGeom prst="rect">
            <a:avLst/>
          </a:prstGeom>
          <a:noFill/>
          <a:ln>
            <a:noFill/>
          </a:ln>
        </p:spPr>
      </p:pic>
      <p:sp>
        <p:nvSpPr>
          <p:cNvPr id="102" name="Google Shape;102;p24"/>
          <p:cNvSpPr txBox="1"/>
          <p:nvPr>
            <p:ph type="title"/>
          </p:nvPr>
        </p:nvSpPr>
        <p:spPr>
          <a:xfrm>
            <a:off x="838200" y="168276"/>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600"/>
              <a:buFont typeface="Montserrat"/>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2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4" name="Google Shape;104;p2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2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6" name="Google Shape;106;p2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 name="Google Shape;107;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110" name="Google Shape;110;p24"/>
          <p:cNvPicPr preferRelativeResize="0"/>
          <p:nvPr/>
        </p:nvPicPr>
        <p:blipFill rotWithShape="1">
          <a:blip r:embed="rId3">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111" name="Shape 111"/>
        <p:cNvGrpSpPr/>
        <p:nvPr/>
      </p:nvGrpSpPr>
      <p:grpSpPr>
        <a:xfrm>
          <a:off x="0" y="0"/>
          <a:ext cx="0" cy="0"/>
          <a:chOff x="0" y="0"/>
          <a:chExt cx="0" cy="0"/>
        </a:xfrm>
      </p:grpSpPr>
      <p:pic>
        <p:nvPicPr>
          <p:cNvPr descr="Imagen que contiene luz, reloj&#10;&#10;Descripción generada automáticamente" id="112" name="Google Shape;112;p25"/>
          <p:cNvPicPr preferRelativeResize="0"/>
          <p:nvPr/>
        </p:nvPicPr>
        <p:blipFill rotWithShape="1">
          <a:blip r:embed="rId2">
            <a:alphaModFix/>
          </a:blip>
          <a:srcRect b="2466" l="745" r="1814" t="61217"/>
          <a:stretch/>
        </p:blipFill>
        <p:spPr>
          <a:xfrm>
            <a:off x="0" y="0"/>
            <a:ext cx="12192000" cy="1646238"/>
          </a:xfrm>
          <a:prstGeom prst="rect">
            <a:avLst/>
          </a:prstGeom>
          <a:noFill/>
          <a:ln>
            <a:noFill/>
          </a:ln>
        </p:spPr>
      </p:pic>
      <p:sp>
        <p:nvSpPr>
          <p:cNvPr id="113" name="Google Shape;113;p25"/>
          <p:cNvSpPr txBox="1"/>
          <p:nvPr>
            <p:ph type="title"/>
          </p:nvPr>
        </p:nvSpPr>
        <p:spPr>
          <a:xfrm>
            <a:off x="838200" y="160337"/>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600"/>
              <a:buFont typeface="Montserrat"/>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117" name="Google Shape;117;p25"/>
          <p:cNvPicPr preferRelativeResize="0"/>
          <p:nvPr/>
        </p:nvPicPr>
        <p:blipFill rotWithShape="1">
          <a:blip r:embed="rId3">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olo el título">
  <p:cSld name="1_Solo el título">
    <p:spTree>
      <p:nvGrpSpPr>
        <p:cNvPr id="118" name="Shape 118"/>
        <p:cNvGrpSpPr/>
        <p:nvPr/>
      </p:nvGrpSpPr>
      <p:grpSpPr>
        <a:xfrm>
          <a:off x="0" y="0"/>
          <a:ext cx="0" cy="0"/>
          <a:chOff x="0" y="0"/>
          <a:chExt cx="0" cy="0"/>
        </a:xfrm>
      </p:grpSpPr>
      <p:sp>
        <p:nvSpPr>
          <p:cNvPr id="119" name="Google Shape;119;p26"/>
          <p:cNvSpPr txBox="1"/>
          <p:nvPr>
            <p:ph type="title"/>
          </p:nvPr>
        </p:nvSpPr>
        <p:spPr>
          <a:xfrm>
            <a:off x="838200" y="273750"/>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E94E1B"/>
              </a:buClr>
              <a:buSzPts val="3600"/>
              <a:buFont typeface="Montserrat"/>
              <a:buNone/>
              <a:defRPr b="1" sz="3600">
                <a:solidFill>
                  <a:srgbClr val="E94E1B"/>
                </a:solidFill>
                <a:latin typeface="Montserrat"/>
                <a:ea typeface="Montserrat"/>
                <a:cs typeface="Montserrat"/>
                <a:sym typeface="Montserra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1" name="Google Shape;12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123" name="Google Shape;123;p26"/>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25" name="Shape 25"/>
        <p:cNvGrpSpPr/>
        <p:nvPr/>
      </p:nvGrpSpPr>
      <p:grpSpPr>
        <a:xfrm>
          <a:off x="0" y="0"/>
          <a:ext cx="0" cy="0"/>
          <a:chOff x="0" y="0"/>
          <a:chExt cx="0" cy="0"/>
        </a:xfrm>
      </p:grpSpPr>
      <p:pic>
        <p:nvPicPr>
          <p:cNvPr descr="Imagen que contiene luz, reloj&#10;&#10;Descripción generada automáticamente" id="26" name="Google Shape;26;p14"/>
          <p:cNvPicPr preferRelativeResize="0"/>
          <p:nvPr/>
        </p:nvPicPr>
        <p:blipFill rotWithShape="1">
          <a:blip r:embed="rId2">
            <a:alphaModFix/>
          </a:blip>
          <a:srcRect b="2466" l="745" r="1814" t="61217"/>
          <a:stretch/>
        </p:blipFill>
        <p:spPr>
          <a:xfrm>
            <a:off x="0" y="0"/>
            <a:ext cx="12192000" cy="1646238"/>
          </a:xfrm>
          <a:prstGeom prst="rect">
            <a:avLst/>
          </a:prstGeom>
          <a:noFill/>
          <a:ln>
            <a:noFill/>
          </a:ln>
        </p:spPr>
      </p:pic>
      <p:sp>
        <p:nvSpPr>
          <p:cNvPr id="27" name="Google Shape;27;p14"/>
          <p:cNvSpPr txBox="1"/>
          <p:nvPr>
            <p:ph type="title"/>
          </p:nvPr>
        </p:nvSpPr>
        <p:spPr>
          <a:xfrm>
            <a:off x="838200" y="160337"/>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600"/>
              <a:buFont typeface="Montserrat"/>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32" name="Google Shape;32;p14"/>
          <p:cNvPicPr preferRelativeResize="0"/>
          <p:nvPr/>
        </p:nvPicPr>
        <p:blipFill rotWithShape="1">
          <a:blip r:embed="rId3">
            <a:alphaModFix/>
          </a:blip>
          <a:srcRect b="0" l="0" r="0" t="0"/>
          <a:stretch/>
        </p:blipFill>
        <p:spPr>
          <a:xfrm>
            <a:off x="10054992" y="6082413"/>
            <a:ext cx="1756008" cy="547874"/>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33" name="Shape 33"/>
        <p:cNvGrpSpPr/>
        <p:nvPr/>
      </p:nvGrpSpPr>
      <p:grpSpPr>
        <a:xfrm>
          <a:off x="0" y="0"/>
          <a:ext cx="0" cy="0"/>
          <a:chOff x="0" y="0"/>
          <a:chExt cx="0" cy="0"/>
        </a:xfrm>
      </p:grpSpPr>
      <p:pic>
        <p:nvPicPr>
          <p:cNvPr descr="Imagen que contiene luz, reloj&#10;&#10;Descripción generada automáticamente" id="34" name="Google Shape;34;p15"/>
          <p:cNvPicPr preferRelativeResize="0"/>
          <p:nvPr/>
        </p:nvPicPr>
        <p:blipFill rotWithShape="1">
          <a:blip r:embed="rId2">
            <a:alphaModFix/>
          </a:blip>
          <a:srcRect b="2466" l="745" r="1814" t="61217"/>
          <a:stretch/>
        </p:blipFill>
        <p:spPr>
          <a:xfrm>
            <a:off x="0" y="0"/>
            <a:ext cx="12192000" cy="1646238"/>
          </a:xfrm>
          <a:prstGeom prst="rect">
            <a:avLst/>
          </a:prstGeom>
          <a:noFill/>
          <a:ln>
            <a:noFill/>
          </a:ln>
        </p:spPr>
      </p:pic>
      <p:sp>
        <p:nvSpPr>
          <p:cNvPr id="35" name="Google Shape;35;p15"/>
          <p:cNvSpPr txBox="1"/>
          <p:nvPr>
            <p:ph type="title"/>
          </p:nvPr>
        </p:nvSpPr>
        <p:spPr>
          <a:xfrm>
            <a:off x="838200" y="160337"/>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600"/>
              <a:buFont typeface="Montserrat"/>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F9B233"/>
              </a:buClr>
              <a:buSzPts val="2800"/>
              <a:buChar char="•"/>
              <a:defRPr/>
            </a:lvl1pPr>
            <a:lvl2pPr indent="-381000" lvl="1" marL="914400" algn="l">
              <a:lnSpc>
                <a:spcPct val="90000"/>
              </a:lnSpc>
              <a:spcBef>
                <a:spcPts val="500"/>
              </a:spcBef>
              <a:spcAft>
                <a:spcPts val="0"/>
              </a:spcAft>
              <a:buClr>
                <a:srgbClr val="F9B233"/>
              </a:buClr>
              <a:buSzPts val="2400"/>
              <a:buChar char="•"/>
              <a:defRPr/>
            </a:lvl2pPr>
            <a:lvl3pPr indent="-355600" lvl="2" marL="1371600" algn="l">
              <a:lnSpc>
                <a:spcPct val="90000"/>
              </a:lnSpc>
              <a:spcBef>
                <a:spcPts val="500"/>
              </a:spcBef>
              <a:spcAft>
                <a:spcPts val="0"/>
              </a:spcAft>
              <a:buClr>
                <a:srgbClr val="F9B233"/>
              </a:buClr>
              <a:buSzPts val="2000"/>
              <a:buChar char="•"/>
              <a:defRPr/>
            </a:lvl3pPr>
            <a:lvl4pPr indent="-342900" lvl="3" marL="1828800" algn="l">
              <a:lnSpc>
                <a:spcPct val="90000"/>
              </a:lnSpc>
              <a:spcBef>
                <a:spcPts val="500"/>
              </a:spcBef>
              <a:spcAft>
                <a:spcPts val="0"/>
              </a:spcAft>
              <a:buClr>
                <a:srgbClr val="F9B233"/>
              </a:buClr>
              <a:buSzPts val="1800"/>
              <a:buChar char="•"/>
              <a:defRPr/>
            </a:lvl4pPr>
            <a:lvl5pPr indent="-342900" lvl="4" marL="2286000" algn="l">
              <a:lnSpc>
                <a:spcPct val="90000"/>
              </a:lnSpc>
              <a:spcBef>
                <a:spcPts val="500"/>
              </a:spcBef>
              <a:spcAft>
                <a:spcPts val="0"/>
              </a:spcAft>
              <a:buClr>
                <a:srgbClr val="F9B23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1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F9B233"/>
              </a:buClr>
              <a:buSzPts val="2800"/>
              <a:buChar char="•"/>
              <a:defRPr/>
            </a:lvl1pPr>
            <a:lvl2pPr indent="-381000" lvl="1" marL="914400" algn="l">
              <a:lnSpc>
                <a:spcPct val="90000"/>
              </a:lnSpc>
              <a:spcBef>
                <a:spcPts val="500"/>
              </a:spcBef>
              <a:spcAft>
                <a:spcPts val="0"/>
              </a:spcAft>
              <a:buClr>
                <a:srgbClr val="F9B233"/>
              </a:buClr>
              <a:buSzPts val="2400"/>
              <a:buChar char="•"/>
              <a:defRPr/>
            </a:lvl2pPr>
            <a:lvl3pPr indent="-355600" lvl="2" marL="1371600" algn="l">
              <a:lnSpc>
                <a:spcPct val="90000"/>
              </a:lnSpc>
              <a:spcBef>
                <a:spcPts val="500"/>
              </a:spcBef>
              <a:spcAft>
                <a:spcPts val="0"/>
              </a:spcAft>
              <a:buClr>
                <a:srgbClr val="F9B233"/>
              </a:buClr>
              <a:buSzPts val="2000"/>
              <a:buChar char="•"/>
              <a:defRPr/>
            </a:lvl3pPr>
            <a:lvl4pPr indent="-342900" lvl="3" marL="1828800" algn="l">
              <a:lnSpc>
                <a:spcPct val="90000"/>
              </a:lnSpc>
              <a:spcBef>
                <a:spcPts val="500"/>
              </a:spcBef>
              <a:spcAft>
                <a:spcPts val="0"/>
              </a:spcAft>
              <a:buClr>
                <a:srgbClr val="F9B233"/>
              </a:buClr>
              <a:buSzPts val="1800"/>
              <a:buChar char="•"/>
              <a:defRPr/>
            </a:lvl4pPr>
            <a:lvl5pPr indent="-342900" lvl="4" marL="2286000" algn="l">
              <a:lnSpc>
                <a:spcPct val="90000"/>
              </a:lnSpc>
              <a:spcBef>
                <a:spcPts val="500"/>
              </a:spcBef>
              <a:spcAft>
                <a:spcPts val="0"/>
              </a:spcAft>
              <a:buClr>
                <a:srgbClr val="F9B23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41" name="Google Shape;41;p15"/>
          <p:cNvPicPr preferRelativeResize="0"/>
          <p:nvPr/>
        </p:nvPicPr>
        <p:blipFill rotWithShape="1">
          <a:blip r:embed="rId3">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ítulo y objetos">
  <p:cSld name="1_Título y objetos">
    <p:spTree>
      <p:nvGrpSpPr>
        <p:cNvPr id="42" name="Shape 42"/>
        <p:cNvGrpSpPr/>
        <p:nvPr/>
      </p:nvGrpSpPr>
      <p:grpSpPr>
        <a:xfrm>
          <a:off x="0" y="0"/>
          <a:ext cx="0" cy="0"/>
          <a:chOff x="0" y="0"/>
          <a:chExt cx="0" cy="0"/>
        </a:xfrm>
      </p:grpSpPr>
      <p:sp>
        <p:nvSpPr>
          <p:cNvPr id="43" name="Google Shape;43;p16"/>
          <p:cNvSpPr txBox="1"/>
          <p:nvPr>
            <p:ph type="title"/>
          </p:nvPr>
        </p:nvSpPr>
        <p:spPr>
          <a:xfrm>
            <a:off x="838200" y="500062"/>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E94E1B"/>
              </a:buClr>
              <a:buSzPts val="3600"/>
              <a:buFont typeface="Montserrat"/>
              <a:buNone/>
              <a:defRPr b="1" sz="3600">
                <a:solidFill>
                  <a:srgbClr val="E94E1B"/>
                </a:solidFill>
                <a:latin typeface="Montserrat"/>
                <a:ea typeface="Montserrat"/>
                <a:cs typeface="Montserrat"/>
                <a:sym typeface="Montserra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F9B233"/>
              </a:buClr>
              <a:buSzPts val="2800"/>
              <a:buChar char="•"/>
              <a:defRPr/>
            </a:lvl1pPr>
            <a:lvl2pPr indent="-381000" lvl="1" marL="914400" algn="l">
              <a:lnSpc>
                <a:spcPct val="90000"/>
              </a:lnSpc>
              <a:spcBef>
                <a:spcPts val="500"/>
              </a:spcBef>
              <a:spcAft>
                <a:spcPts val="0"/>
              </a:spcAft>
              <a:buClr>
                <a:srgbClr val="F9B233"/>
              </a:buClr>
              <a:buSzPts val="2400"/>
              <a:buChar char="•"/>
              <a:defRPr/>
            </a:lvl2pPr>
            <a:lvl3pPr indent="-355600" lvl="2" marL="1371600" algn="l">
              <a:lnSpc>
                <a:spcPct val="90000"/>
              </a:lnSpc>
              <a:spcBef>
                <a:spcPts val="500"/>
              </a:spcBef>
              <a:spcAft>
                <a:spcPts val="0"/>
              </a:spcAft>
              <a:buClr>
                <a:srgbClr val="F9B233"/>
              </a:buClr>
              <a:buSzPts val="2000"/>
              <a:buChar char="•"/>
              <a:defRPr/>
            </a:lvl3pPr>
            <a:lvl4pPr indent="-342900" lvl="3" marL="1828800" algn="l">
              <a:lnSpc>
                <a:spcPct val="90000"/>
              </a:lnSpc>
              <a:spcBef>
                <a:spcPts val="500"/>
              </a:spcBef>
              <a:spcAft>
                <a:spcPts val="0"/>
              </a:spcAft>
              <a:buClr>
                <a:srgbClr val="F9B233"/>
              </a:buClr>
              <a:buSzPts val="1800"/>
              <a:buChar char="•"/>
              <a:defRPr/>
            </a:lvl4pPr>
            <a:lvl5pPr indent="-342900" lvl="4" marL="2286000" algn="l">
              <a:lnSpc>
                <a:spcPct val="90000"/>
              </a:lnSpc>
              <a:spcBef>
                <a:spcPts val="500"/>
              </a:spcBef>
              <a:spcAft>
                <a:spcPts val="0"/>
              </a:spcAft>
              <a:buClr>
                <a:srgbClr val="F9B23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48" name="Google Shape;48;p16"/>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os objetos">
  <p:cSld name="1_Dos objetos">
    <p:spTree>
      <p:nvGrpSpPr>
        <p:cNvPr id="49" name="Shape 49"/>
        <p:cNvGrpSpPr/>
        <p:nvPr/>
      </p:nvGrpSpPr>
      <p:grpSpPr>
        <a:xfrm>
          <a:off x="0" y="0"/>
          <a:ext cx="0" cy="0"/>
          <a:chOff x="0" y="0"/>
          <a:chExt cx="0" cy="0"/>
        </a:xfrm>
      </p:grpSpPr>
      <p:sp>
        <p:nvSpPr>
          <p:cNvPr id="50" name="Google Shape;50;p18"/>
          <p:cNvSpPr txBox="1"/>
          <p:nvPr>
            <p:ph type="title"/>
          </p:nvPr>
        </p:nvSpPr>
        <p:spPr>
          <a:xfrm>
            <a:off x="838200" y="500062"/>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E94E1B"/>
              </a:buClr>
              <a:buSzPts val="3600"/>
              <a:buFont typeface="Montserrat"/>
              <a:buNone/>
              <a:defRPr sz="3600">
                <a:solidFill>
                  <a:srgbClr val="E94E1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F9B233"/>
              </a:buClr>
              <a:buSzPts val="2800"/>
              <a:buChar char="•"/>
              <a:defRPr/>
            </a:lvl1pPr>
            <a:lvl2pPr indent="-381000" lvl="1" marL="914400" algn="l">
              <a:lnSpc>
                <a:spcPct val="90000"/>
              </a:lnSpc>
              <a:spcBef>
                <a:spcPts val="500"/>
              </a:spcBef>
              <a:spcAft>
                <a:spcPts val="0"/>
              </a:spcAft>
              <a:buClr>
                <a:srgbClr val="F9B233"/>
              </a:buClr>
              <a:buSzPts val="2400"/>
              <a:buChar char="•"/>
              <a:defRPr/>
            </a:lvl2pPr>
            <a:lvl3pPr indent="-355600" lvl="2" marL="1371600" algn="l">
              <a:lnSpc>
                <a:spcPct val="90000"/>
              </a:lnSpc>
              <a:spcBef>
                <a:spcPts val="500"/>
              </a:spcBef>
              <a:spcAft>
                <a:spcPts val="0"/>
              </a:spcAft>
              <a:buClr>
                <a:srgbClr val="F9B233"/>
              </a:buClr>
              <a:buSzPts val="2000"/>
              <a:buChar char="•"/>
              <a:defRPr/>
            </a:lvl3pPr>
            <a:lvl4pPr indent="-342900" lvl="3" marL="1828800" algn="l">
              <a:lnSpc>
                <a:spcPct val="90000"/>
              </a:lnSpc>
              <a:spcBef>
                <a:spcPts val="500"/>
              </a:spcBef>
              <a:spcAft>
                <a:spcPts val="0"/>
              </a:spcAft>
              <a:buClr>
                <a:srgbClr val="F9B233"/>
              </a:buClr>
              <a:buSzPts val="1800"/>
              <a:buChar char="•"/>
              <a:defRPr/>
            </a:lvl4pPr>
            <a:lvl5pPr indent="-342900" lvl="4" marL="2286000" algn="l">
              <a:lnSpc>
                <a:spcPct val="90000"/>
              </a:lnSpc>
              <a:spcBef>
                <a:spcPts val="500"/>
              </a:spcBef>
              <a:spcAft>
                <a:spcPts val="0"/>
              </a:spcAft>
              <a:buClr>
                <a:srgbClr val="F9B23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1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F9B233"/>
              </a:buClr>
              <a:buSzPts val="2800"/>
              <a:buChar char="•"/>
              <a:defRPr/>
            </a:lvl1pPr>
            <a:lvl2pPr indent="-381000" lvl="1" marL="914400" algn="l">
              <a:lnSpc>
                <a:spcPct val="90000"/>
              </a:lnSpc>
              <a:spcBef>
                <a:spcPts val="500"/>
              </a:spcBef>
              <a:spcAft>
                <a:spcPts val="0"/>
              </a:spcAft>
              <a:buClr>
                <a:srgbClr val="F9B233"/>
              </a:buClr>
              <a:buSzPts val="2400"/>
              <a:buChar char="•"/>
              <a:defRPr/>
            </a:lvl2pPr>
            <a:lvl3pPr indent="-355600" lvl="2" marL="1371600" algn="l">
              <a:lnSpc>
                <a:spcPct val="90000"/>
              </a:lnSpc>
              <a:spcBef>
                <a:spcPts val="500"/>
              </a:spcBef>
              <a:spcAft>
                <a:spcPts val="0"/>
              </a:spcAft>
              <a:buClr>
                <a:srgbClr val="F9B233"/>
              </a:buClr>
              <a:buSzPts val="2000"/>
              <a:buChar char="•"/>
              <a:defRPr/>
            </a:lvl3pPr>
            <a:lvl4pPr indent="-342900" lvl="3" marL="1828800" algn="l">
              <a:lnSpc>
                <a:spcPct val="90000"/>
              </a:lnSpc>
              <a:spcBef>
                <a:spcPts val="500"/>
              </a:spcBef>
              <a:spcAft>
                <a:spcPts val="0"/>
              </a:spcAft>
              <a:buClr>
                <a:srgbClr val="F9B233"/>
              </a:buClr>
              <a:buSzPts val="1800"/>
              <a:buChar char="•"/>
              <a:defRPr/>
            </a:lvl4pPr>
            <a:lvl5pPr indent="-342900" lvl="4" marL="2286000" algn="l">
              <a:lnSpc>
                <a:spcPct val="90000"/>
              </a:lnSpc>
              <a:spcBef>
                <a:spcPts val="500"/>
              </a:spcBef>
              <a:spcAft>
                <a:spcPts val="0"/>
              </a:spcAft>
              <a:buClr>
                <a:srgbClr val="F9B23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56" name="Google Shape;56;p18"/>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En blanco">
  <p:cSld name="1_En blanco">
    <p:spTree>
      <p:nvGrpSpPr>
        <p:cNvPr id="57" name="Shape 57"/>
        <p:cNvGrpSpPr/>
        <p:nvPr/>
      </p:nvGrpSpPr>
      <p:grpSpPr>
        <a:xfrm>
          <a:off x="0" y="0"/>
          <a:ext cx="0" cy="0"/>
          <a:chOff x="0" y="0"/>
          <a:chExt cx="0" cy="0"/>
        </a:xfrm>
      </p:grpSpPr>
      <p:sp>
        <p:nvSpPr>
          <p:cNvPr id="58" name="Google Shape;58;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61" name="Google Shape;61;p23"/>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62" name="Shape 62"/>
        <p:cNvGrpSpPr/>
        <p:nvPr/>
      </p:nvGrpSpPr>
      <p:grpSpPr>
        <a:xfrm>
          <a:off x="0" y="0"/>
          <a:ext cx="0" cy="0"/>
          <a:chOff x="0" y="0"/>
          <a:chExt cx="0" cy="0"/>
        </a:xfrm>
      </p:grpSpPr>
      <p:pic>
        <p:nvPicPr>
          <p:cNvPr descr="Imagen que contiene luz, reloj&#10;&#10;Descripción generada automáticamente" id="63" name="Google Shape;63;p17"/>
          <p:cNvPicPr preferRelativeResize="0"/>
          <p:nvPr/>
        </p:nvPicPr>
        <p:blipFill rotWithShape="1">
          <a:blip r:embed="rId2">
            <a:alphaModFix/>
          </a:blip>
          <a:srcRect b="0" l="21648" r="-1" t="0"/>
          <a:stretch/>
        </p:blipFill>
        <p:spPr>
          <a:xfrm>
            <a:off x="0" y="0"/>
            <a:ext cx="12192000" cy="6858000"/>
          </a:xfrm>
          <a:prstGeom prst="rect">
            <a:avLst/>
          </a:prstGeom>
          <a:noFill/>
          <a:ln>
            <a:noFill/>
          </a:ln>
        </p:spPr>
      </p:pic>
      <p:sp>
        <p:nvSpPr>
          <p:cNvPr id="64" name="Google Shape;64;p1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6000"/>
              <a:buFont typeface="Montserrat"/>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sz="2400">
                <a:solidFill>
                  <a:schemeClr val="lt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6" name="Google Shape;66;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69" name="Shape 69"/>
        <p:cNvGrpSpPr/>
        <p:nvPr/>
      </p:nvGrpSpPr>
      <p:grpSpPr>
        <a:xfrm>
          <a:off x="0" y="0"/>
          <a:ext cx="0" cy="0"/>
          <a:chOff x="0" y="0"/>
          <a:chExt cx="0" cy="0"/>
        </a:xfrm>
      </p:grpSpPr>
      <p:sp>
        <p:nvSpPr>
          <p:cNvPr id="70" name="Google Shape;70;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73" name="Google Shape;73;p20"/>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ación" type="twoTxTwoObj">
  <p:cSld name="TWO_OBJECTS_WITH_TEXT">
    <p:spTree>
      <p:nvGrpSpPr>
        <p:cNvPr id="74" name="Shape 74"/>
        <p:cNvGrpSpPr/>
        <p:nvPr/>
      </p:nvGrpSpPr>
      <p:grpSpPr>
        <a:xfrm>
          <a:off x="0" y="0"/>
          <a:ext cx="0" cy="0"/>
          <a:chOff x="0" y="0"/>
          <a:chExt cx="0" cy="0"/>
        </a:xfrm>
      </p:grpSpPr>
      <p:sp>
        <p:nvSpPr>
          <p:cNvPr id="75" name="Google Shape;75;p19"/>
          <p:cNvSpPr txBox="1"/>
          <p:nvPr>
            <p:ph type="title"/>
          </p:nvPr>
        </p:nvSpPr>
        <p:spPr>
          <a:xfrm>
            <a:off x="838200" y="318388"/>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E94E1B"/>
              </a:buClr>
              <a:buSzPts val="3600"/>
              <a:buFont typeface="Montserrat"/>
              <a:buNone/>
              <a:defRPr b="1" sz="3600">
                <a:solidFill>
                  <a:srgbClr val="E94E1B"/>
                </a:solidFill>
                <a:latin typeface="Montserrat"/>
                <a:ea typeface="Montserrat"/>
                <a:cs typeface="Montserrat"/>
                <a:sym typeface="Montserra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7" name="Google Shape;77;p1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 name="Google Shape;78;p1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9" name="Google Shape;79;p1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83" name="Google Shape;83;p19"/>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Montserrat"/>
              <a:buNone/>
              <a:defRPr b="1" i="0" sz="4400" u="none" cap="none" strike="noStrike">
                <a:solidFill>
                  <a:schemeClr val="dk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Montserrat"/>
                <a:ea typeface="Montserrat"/>
                <a:cs typeface="Montserrat"/>
                <a:sym typeface="Montserrat"/>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Montserrat"/>
                <a:ea typeface="Montserrat"/>
                <a:cs typeface="Montserrat"/>
                <a:sym typeface="Montserrat"/>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Montserrat"/>
                <a:ea typeface="Montserrat"/>
                <a:cs typeface="Montserrat"/>
                <a:sym typeface="Montserrat"/>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
          <p:cNvSpPr txBox="1"/>
          <p:nvPr/>
        </p:nvSpPr>
        <p:spPr>
          <a:xfrm>
            <a:off x="4642550" y="4388550"/>
            <a:ext cx="7408200" cy="1199400"/>
          </a:xfrm>
          <a:prstGeom prst="rect">
            <a:avLst/>
          </a:prstGeom>
          <a:noFill/>
          <a:ln>
            <a:noFill/>
          </a:ln>
        </p:spPr>
        <p:txBody>
          <a:bodyPr anchorCtr="0" anchor="t" bIns="91425" lIns="91425" spcFirstLastPara="1" rIns="91425" wrap="square" tIns="91425">
            <a:noAutofit/>
          </a:bodyPr>
          <a:lstStyle/>
          <a:p>
            <a:pPr indent="0" lvl="0" marL="0" rtl="0" algn="l">
              <a:spcBef>
                <a:spcPts val="600"/>
              </a:spcBef>
              <a:spcAft>
                <a:spcPts val="600"/>
              </a:spcAft>
              <a:buNone/>
            </a:pPr>
            <a:r>
              <a:rPr b="1" lang="en-GB" sz="3300" cap="small">
                <a:solidFill>
                  <a:schemeClr val="accent2"/>
                </a:solidFill>
                <a:latin typeface="Times New Roman"/>
                <a:ea typeface="Times New Roman"/>
                <a:cs typeface="Times New Roman"/>
                <a:sym typeface="Times New Roman"/>
              </a:rPr>
              <a:t>Module 4: Data Governance, Security &amp; Strategic Data Use</a:t>
            </a:r>
            <a:endParaRPr b="1" sz="4700">
              <a:solidFill>
                <a:schemeClr val="accent2"/>
              </a:solidFill>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74EA7"/>
        </a:solidFill>
      </p:bgPr>
    </p:bg>
    <p:spTree>
      <p:nvGrpSpPr>
        <p:cNvPr id="132" name="Shape 132"/>
        <p:cNvGrpSpPr/>
        <p:nvPr/>
      </p:nvGrpSpPr>
      <p:grpSpPr>
        <a:xfrm>
          <a:off x="0" y="0"/>
          <a:ext cx="0" cy="0"/>
          <a:chOff x="0" y="0"/>
          <a:chExt cx="0" cy="0"/>
        </a:xfrm>
      </p:grpSpPr>
      <p:sp>
        <p:nvSpPr>
          <p:cNvPr id="133" name="Google Shape;133;p4"/>
          <p:cNvSpPr txBox="1"/>
          <p:nvPr>
            <p:ph type="title"/>
          </p:nvPr>
        </p:nvSpPr>
        <p:spPr>
          <a:xfrm>
            <a:off x="838200" y="500026"/>
            <a:ext cx="10515600" cy="51795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E94E1B"/>
              </a:buClr>
              <a:buSzPts val="3600"/>
              <a:buFont typeface="Montserrat"/>
              <a:buNone/>
            </a:pPr>
            <a:r>
              <a:rPr lang="en-GB"/>
              <a:t>Data Governance for Higher Education Management Information Systems in Africa</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g3acaa4000c2_0_0"/>
          <p:cNvSpPr txBox="1"/>
          <p:nvPr>
            <p:ph type="title"/>
          </p:nvPr>
        </p:nvSpPr>
        <p:spPr>
          <a:xfrm>
            <a:off x="240200" y="3"/>
            <a:ext cx="10515600" cy="954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94E1B"/>
              </a:buClr>
              <a:buSzPts val="3600"/>
              <a:buFont typeface="Montserrat"/>
              <a:buNone/>
            </a:pPr>
            <a:r>
              <a:rPr lang="en-GB"/>
              <a:t>The Criticality of Data in African HE</a:t>
            </a:r>
            <a:endParaRPr/>
          </a:p>
        </p:txBody>
      </p:sp>
      <p:sp>
        <p:nvSpPr>
          <p:cNvPr id="139" name="Google Shape;139;g3acaa4000c2_0_0"/>
          <p:cNvSpPr txBox="1"/>
          <p:nvPr>
            <p:ph idx="1" type="body"/>
          </p:nvPr>
        </p:nvSpPr>
        <p:spPr>
          <a:xfrm>
            <a:off x="240200" y="865200"/>
            <a:ext cx="11720100" cy="5305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GB" sz="2500">
                <a:latin typeface="Helvetica Neue"/>
                <a:ea typeface="Helvetica Neue"/>
                <a:cs typeface="Helvetica Neue"/>
                <a:sym typeface="Helvetica Neue"/>
              </a:rPr>
              <a:t>The effective use of data can transform institutional performance and relevance:</a:t>
            </a:r>
            <a:endParaRPr sz="2500">
              <a:latin typeface="Helvetica Neue"/>
              <a:ea typeface="Helvetica Neue"/>
              <a:cs typeface="Helvetica Neue"/>
              <a:sym typeface="Helvetica Neue"/>
            </a:endParaRPr>
          </a:p>
          <a:p>
            <a:pPr indent="-387350" lvl="0" marL="457200" rtl="0" algn="l">
              <a:lnSpc>
                <a:spcPct val="115000"/>
              </a:lnSpc>
              <a:spcBef>
                <a:spcPts val="1200"/>
              </a:spcBef>
              <a:spcAft>
                <a:spcPts val="0"/>
              </a:spcAft>
              <a:buClr>
                <a:schemeClr val="dk1"/>
              </a:buClr>
              <a:buSzPts val="2500"/>
              <a:buChar char="●"/>
            </a:pPr>
            <a:r>
              <a:rPr b="1" lang="en-GB" sz="2500">
                <a:latin typeface="Helvetica Neue"/>
                <a:ea typeface="Helvetica Neue"/>
                <a:cs typeface="Helvetica Neue"/>
                <a:sym typeface="Helvetica Neue"/>
              </a:rPr>
              <a:t>Evidence-Based Decision-Making:</a:t>
            </a:r>
            <a:r>
              <a:rPr lang="en-GB" sz="2500">
                <a:latin typeface="Helvetica Neue"/>
                <a:ea typeface="Helvetica Neue"/>
                <a:cs typeface="Helvetica Neue"/>
                <a:sym typeface="Helvetica Neue"/>
              </a:rPr>
              <a:t> Supports the planning and execution of strategic initiatives, leading to more informed and effective decisions.</a:t>
            </a:r>
            <a:endParaRPr sz="2500">
              <a:latin typeface="Helvetica Neue"/>
              <a:ea typeface="Helvetica Neue"/>
              <a:cs typeface="Helvetica Neue"/>
              <a:sym typeface="Helvetica Neue"/>
            </a:endParaRPr>
          </a:p>
          <a:p>
            <a:pPr indent="-387350" lvl="0" marL="457200" rtl="0" algn="l">
              <a:lnSpc>
                <a:spcPct val="115000"/>
              </a:lnSpc>
              <a:spcBef>
                <a:spcPts val="0"/>
              </a:spcBef>
              <a:spcAft>
                <a:spcPts val="0"/>
              </a:spcAft>
              <a:buClr>
                <a:schemeClr val="dk1"/>
              </a:buClr>
              <a:buSzPts val="2500"/>
              <a:buChar char="●"/>
            </a:pPr>
            <a:r>
              <a:rPr b="1" lang="en-GB" sz="2500">
                <a:latin typeface="Helvetica Neue"/>
                <a:ea typeface="Helvetica Neue"/>
                <a:cs typeface="Helvetica Neue"/>
                <a:sym typeface="Helvetica Neue"/>
              </a:rPr>
              <a:t>Enhancing Educational Outcomes:</a:t>
            </a:r>
            <a:r>
              <a:rPr lang="en-GB" sz="2500">
                <a:latin typeface="Helvetica Neue"/>
                <a:ea typeface="Helvetica Neue"/>
                <a:cs typeface="Helvetica Neue"/>
                <a:sym typeface="Helvetica Neue"/>
              </a:rPr>
              <a:t> Helps to identify at-risk students, tailor support services, and ultimately improve retention and graduation rates.</a:t>
            </a:r>
            <a:endParaRPr sz="2500">
              <a:latin typeface="Helvetica Neue"/>
              <a:ea typeface="Helvetica Neue"/>
              <a:cs typeface="Helvetica Neue"/>
              <a:sym typeface="Helvetica Neue"/>
            </a:endParaRPr>
          </a:p>
          <a:p>
            <a:pPr indent="-387350" lvl="0" marL="457200" rtl="0" algn="l">
              <a:lnSpc>
                <a:spcPct val="115000"/>
              </a:lnSpc>
              <a:spcBef>
                <a:spcPts val="0"/>
              </a:spcBef>
              <a:spcAft>
                <a:spcPts val="0"/>
              </a:spcAft>
              <a:buClr>
                <a:schemeClr val="dk1"/>
              </a:buClr>
              <a:buSzPts val="2500"/>
              <a:buChar char="●"/>
            </a:pPr>
            <a:r>
              <a:rPr b="1" lang="en-GB" sz="2500">
                <a:latin typeface="Helvetica Neue"/>
                <a:ea typeface="Helvetica Neue"/>
                <a:cs typeface="Helvetica Neue"/>
                <a:sym typeface="Helvetica Neue"/>
              </a:rPr>
              <a:t>Curriculum and Relevance: </a:t>
            </a:r>
            <a:r>
              <a:rPr lang="en-GB" sz="2500">
                <a:latin typeface="Helvetica Neue"/>
                <a:ea typeface="Helvetica Neue"/>
                <a:cs typeface="Helvetica Neue"/>
                <a:sym typeface="Helvetica Neue"/>
              </a:rPr>
              <a:t>Aligning academic programs with labor market demands, ensuring graduates possess the skills needed for employment in emerging sectors, addressing the high youth unemployment challenge.</a:t>
            </a:r>
            <a:endParaRPr sz="2500">
              <a:latin typeface="Helvetica Neue"/>
              <a:ea typeface="Helvetica Neue"/>
              <a:cs typeface="Helvetica Neue"/>
              <a:sym typeface="Helvetica Neue"/>
            </a:endParaRPr>
          </a:p>
          <a:p>
            <a:pPr indent="-387350" lvl="0" marL="457200" rtl="0" algn="l">
              <a:lnSpc>
                <a:spcPct val="115000"/>
              </a:lnSpc>
              <a:spcBef>
                <a:spcPts val="0"/>
              </a:spcBef>
              <a:spcAft>
                <a:spcPts val="0"/>
              </a:spcAft>
              <a:buClr>
                <a:schemeClr val="dk1"/>
              </a:buClr>
              <a:buSzPts val="2500"/>
              <a:buChar char="●"/>
            </a:pPr>
            <a:r>
              <a:rPr b="1" lang="en-GB" sz="2500">
                <a:latin typeface="Helvetica Neue"/>
                <a:ea typeface="Helvetica Neue"/>
                <a:cs typeface="Helvetica Neue"/>
                <a:sym typeface="Helvetica Neue"/>
              </a:rPr>
              <a:t>Benchmarking and Quality Assurance:</a:t>
            </a:r>
            <a:r>
              <a:rPr lang="en-GB" sz="2500">
                <a:latin typeface="Helvetica Neue"/>
                <a:ea typeface="Helvetica Neue"/>
                <a:cs typeface="Helvetica Neue"/>
                <a:sym typeface="Helvetica Neue"/>
              </a:rPr>
              <a:t> Essential for participation in continental and global quality assurance initiatives (e.g., AQRM, PASET), which strengthens institutional self-assessment and performance.</a:t>
            </a:r>
            <a:endParaRPr sz="2500">
              <a:latin typeface="Helvetica Neue"/>
              <a:ea typeface="Helvetica Neue"/>
              <a:cs typeface="Helvetica Neue"/>
              <a:sym typeface="Helvetica Neue"/>
            </a:endParaRPr>
          </a:p>
          <a:p>
            <a:pPr indent="-50800" lvl="0" marL="228600" rtl="0" algn="l">
              <a:lnSpc>
                <a:spcPct val="90000"/>
              </a:lnSpc>
              <a:spcBef>
                <a:spcPts val="1200"/>
              </a:spcBef>
              <a:spcAft>
                <a:spcPts val="0"/>
              </a:spcAft>
              <a:buClr>
                <a:srgbClr val="F9B233"/>
              </a:buClr>
              <a:buSzPts val="2800"/>
              <a:buNone/>
            </a:pPr>
            <a:r>
              <a:t/>
            </a:r>
            <a:endParaRPr b="1">
              <a:latin typeface="Helvetica Neue"/>
              <a:ea typeface="Helvetica Neue"/>
              <a:cs typeface="Helvetica Neue"/>
              <a:sym typeface="Helvetica Neue"/>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g3acaa4000c2_0_125"/>
          <p:cNvSpPr txBox="1"/>
          <p:nvPr>
            <p:ph type="title"/>
          </p:nvPr>
        </p:nvSpPr>
        <p:spPr>
          <a:xfrm>
            <a:off x="240200" y="3"/>
            <a:ext cx="10515600" cy="954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94E1B"/>
              </a:buClr>
              <a:buSzPts val="3600"/>
              <a:buFont typeface="Montserrat"/>
              <a:buNone/>
            </a:pPr>
            <a:r>
              <a:rPr lang="en-GB"/>
              <a:t>The Criticality of Data in African HE (contd)</a:t>
            </a:r>
            <a:endParaRPr/>
          </a:p>
        </p:txBody>
      </p:sp>
      <p:sp>
        <p:nvSpPr>
          <p:cNvPr id="145" name="Google Shape;145;g3acaa4000c2_0_125"/>
          <p:cNvSpPr txBox="1"/>
          <p:nvPr>
            <p:ph idx="1" type="body"/>
          </p:nvPr>
        </p:nvSpPr>
        <p:spPr>
          <a:xfrm>
            <a:off x="240200" y="865200"/>
            <a:ext cx="11720100" cy="5305800"/>
          </a:xfrm>
          <a:prstGeom prst="rect">
            <a:avLst/>
          </a:prstGeom>
          <a:noFill/>
          <a:ln>
            <a:noFill/>
          </a:ln>
        </p:spPr>
        <p:txBody>
          <a:bodyPr anchorCtr="0" anchor="t" bIns="45700" lIns="91425" spcFirstLastPara="1" rIns="91425" wrap="square" tIns="45700">
            <a:noAutofit/>
          </a:bodyPr>
          <a:lstStyle/>
          <a:p>
            <a:pPr indent="-387350" lvl="0" marL="457200" rtl="0" algn="l">
              <a:lnSpc>
                <a:spcPct val="115000"/>
              </a:lnSpc>
              <a:spcBef>
                <a:spcPts val="1200"/>
              </a:spcBef>
              <a:spcAft>
                <a:spcPts val="0"/>
              </a:spcAft>
              <a:buClr>
                <a:schemeClr val="dk1"/>
              </a:buClr>
              <a:buSzPts val="2500"/>
              <a:buChar char="●"/>
            </a:pPr>
            <a:r>
              <a:rPr b="1" lang="en-GB" sz="2500">
                <a:latin typeface="Helvetica Neue"/>
                <a:ea typeface="Helvetica Neue"/>
                <a:cs typeface="Helvetica Neue"/>
                <a:sym typeface="Helvetica Neue"/>
              </a:rPr>
              <a:t>Resource Optimisation:</a:t>
            </a:r>
            <a:r>
              <a:rPr lang="en-GB" sz="2500">
                <a:latin typeface="Helvetica Neue"/>
                <a:ea typeface="Helvetica Neue"/>
                <a:cs typeface="Helvetica Neue"/>
                <a:sym typeface="Helvetica Neue"/>
              </a:rPr>
              <a:t> Enables HEIs to track funding, manage budgets and optimize resource allocation across various departments and programs.</a:t>
            </a:r>
            <a:endParaRPr sz="2500">
              <a:latin typeface="Helvetica Neue"/>
              <a:ea typeface="Helvetica Neue"/>
              <a:cs typeface="Helvetica Neue"/>
              <a:sym typeface="Helvetica Neue"/>
            </a:endParaRPr>
          </a:p>
          <a:p>
            <a:pPr indent="-387350" lvl="0" marL="457200" rtl="0" algn="l">
              <a:lnSpc>
                <a:spcPct val="115000"/>
              </a:lnSpc>
              <a:spcBef>
                <a:spcPts val="0"/>
              </a:spcBef>
              <a:spcAft>
                <a:spcPts val="0"/>
              </a:spcAft>
              <a:buClr>
                <a:schemeClr val="dk1"/>
              </a:buClr>
              <a:buSzPts val="2500"/>
              <a:buChar char="●"/>
            </a:pPr>
            <a:r>
              <a:rPr b="1" lang="en-GB" sz="2500">
                <a:latin typeface="Helvetica Neue"/>
                <a:ea typeface="Helvetica Neue"/>
                <a:cs typeface="Helvetica Neue"/>
                <a:sym typeface="Helvetica Neue"/>
              </a:rPr>
              <a:t>Addressing Social Justice and Equity:</a:t>
            </a:r>
            <a:r>
              <a:rPr lang="en-GB" sz="2500">
                <a:latin typeface="Helvetica Neue"/>
                <a:ea typeface="Helvetica Neue"/>
                <a:cs typeface="Helvetica Neue"/>
                <a:sym typeface="Helvetica Neue"/>
              </a:rPr>
              <a:t> Monitoring and addressing issues of inclusion and equity, tackling systemic biases and promoting fair practices.</a:t>
            </a:r>
            <a:endParaRPr sz="2500">
              <a:latin typeface="Helvetica Neue"/>
              <a:ea typeface="Helvetica Neue"/>
              <a:cs typeface="Helvetica Neue"/>
              <a:sym typeface="Helvetica Neue"/>
            </a:endParaRPr>
          </a:p>
          <a:p>
            <a:pPr indent="-387350" lvl="0" marL="457200" rtl="0" algn="l">
              <a:lnSpc>
                <a:spcPct val="115000"/>
              </a:lnSpc>
              <a:spcBef>
                <a:spcPts val="0"/>
              </a:spcBef>
              <a:spcAft>
                <a:spcPts val="0"/>
              </a:spcAft>
              <a:buClr>
                <a:schemeClr val="dk1"/>
              </a:buClr>
              <a:buSzPts val="2500"/>
              <a:buChar char="●"/>
            </a:pPr>
            <a:r>
              <a:rPr b="1" lang="en-GB" sz="2500">
                <a:latin typeface="Helvetica Neue"/>
                <a:ea typeface="Helvetica Neue"/>
                <a:cs typeface="Helvetica Neue"/>
                <a:sym typeface="Helvetica Neue"/>
              </a:rPr>
              <a:t>Fostering Research Integrity and Innovation:</a:t>
            </a:r>
            <a:r>
              <a:rPr lang="en-GB" sz="2500">
                <a:latin typeface="Helvetica Neue"/>
                <a:ea typeface="Helvetica Neue"/>
                <a:cs typeface="Helvetica Neue"/>
                <a:sym typeface="Helvetica Neue"/>
              </a:rPr>
              <a:t> FAIR principles (Findable, Accessible, Interoperable, Reusable), are crucial for high-profile research projects and meeting international funding requirements.</a:t>
            </a:r>
            <a:endParaRPr sz="2500">
              <a:latin typeface="Helvetica Neue"/>
              <a:ea typeface="Helvetica Neue"/>
              <a:cs typeface="Helvetica Neue"/>
              <a:sym typeface="Helvetica Neue"/>
            </a:endParaRPr>
          </a:p>
          <a:p>
            <a:pPr indent="-387350" lvl="0" marL="457200" rtl="0" algn="l">
              <a:lnSpc>
                <a:spcPct val="115000"/>
              </a:lnSpc>
              <a:spcBef>
                <a:spcPts val="0"/>
              </a:spcBef>
              <a:spcAft>
                <a:spcPts val="0"/>
              </a:spcAft>
              <a:buClr>
                <a:schemeClr val="dk1"/>
              </a:buClr>
              <a:buSzPts val="2500"/>
              <a:buChar char="●"/>
            </a:pPr>
            <a:r>
              <a:rPr b="1" lang="en-GB" sz="2500">
                <a:latin typeface="Helvetica Neue"/>
                <a:ea typeface="Helvetica Neue"/>
                <a:cs typeface="Helvetica Neue"/>
                <a:sym typeface="Helvetica Neue"/>
              </a:rPr>
              <a:t>Digital Sovereignty in the Age of AI:</a:t>
            </a:r>
            <a:r>
              <a:rPr lang="en-GB" sz="2500">
                <a:latin typeface="Helvetica Neue"/>
                <a:ea typeface="Helvetica Neue"/>
                <a:cs typeface="Helvetica Neue"/>
                <a:sym typeface="Helvetica Neue"/>
              </a:rPr>
              <a:t> Foundation for developing and training localised Artificial Intelligence (AI) models that are culturally and linguistically relevant to Africa, moving HEIs from being mere consumers of foreign technology to creators of sovereign AI capacity</a:t>
            </a:r>
            <a:endParaRPr sz="2500">
              <a:latin typeface="Helvetica Neue"/>
              <a:ea typeface="Helvetica Neue"/>
              <a:cs typeface="Helvetica Neue"/>
              <a:sym typeface="Helvetica Neue"/>
            </a:endParaRPr>
          </a:p>
          <a:p>
            <a:pPr indent="-50800" lvl="0" marL="228600" rtl="0" algn="l">
              <a:lnSpc>
                <a:spcPct val="90000"/>
              </a:lnSpc>
              <a:spcBef>
                <a:spcPts val="1200"/>
              </a:spcBef>
              <a:spcAft>
                <a:spcPts val="0"/>
              </a:spcAft>
              <a:buClr>
                <a:srgbClr val="F9B233"/>
              </a:buClr>
              <a:buSzPts val="2800"/>
              <a:buNone/>
            </a:pPr>
            <a:r>
              <a:t/>
            </a:r>
            <a:endParaRPr sz="1500">
              <a:latin typeface="Helvetica Neue"/>
              <a:ea typeface="Helvetica Neue"/>
              <a:cs typeface="Helvetica Neue"/>
              <a:sym typeface="Helvetica Neu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g3acaa4000c2_0_130"/>
          <p:cNvSpPr txBox="1"/>
          <p:nvPr>
            <p:ph type="title"/>
          </p:nvPr>
        </p:nvSpPr>
        <p:spPr>
          <a:xfrm>
            <a:off x="240200" y="3"/>
            <a:ext cx="10515600" cy="954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94E1B"/>
              </a:buClr>
              <a:buSzPts val="3600"/>
              <a:buFont typeface="Montserrat"/>
              <a:buNone/>
            </a:pPr>
            <a:r>
              <a:rPr lang="en-GB"/>
              <a:t>The Criticality of Data in African HE (contd)</a:t>
            </a:r>
            <a:endParaRPr/>
          </a:p>
        </p:txBody>
      </p:sp>
      <p:sp>
        <p:nvSpPr>
          <p:cNvPr id="151" name="Google Shape;151;g3acaa4000c2_0_130"/>
          <p:cNvSpPr txBox="1"/>
          <p:nvPr>
            <p:ph idx="1" type="body"/>
          </p:nvPr>
        </p:nvSpPr>
        <p:spPr>
          <a:xfrm>
            <a:off x="240200" y="865200"/>
            <a:ext cx="11720100" cy="5305800"/>
          </a:xfrm>
          <a:prstGeom prst="rect">
            <a:avLst/>
          </a:prstGeom>
          <a:noFill/>
          <a:ln>
            <a:noFill/>
          </a:ln>
        </p:spPr>
        <p:txBody>
          <a:bodyPr anchorCtr="0" anchor="t" bIns="45700" lIns="91425" spcFirstLastPara="1" rIns="91425" wrap="square" tIns="45700">
            <a:noAutofit/>
          </a:bodyPr>
          <a:lstStyle/>
          <a:p>
            <a:pPr indent="-387350" lvl="0" marL="457200" rtl="0" algn="l">
              <a:lnSpc>
                <a:spcPct val="115000"/>
              </a:lnSpc>
              <a:spcBef>
                <a:spcPts val="1200"/>
              </a:spcBef>
              <a:spcAft>
                <a:spcPts val="0"/>
              </a:spcAft>
              <a:buClr>
                <a:schemeClr val="dk1"/>
              </a:buClr>
              <a:buSzPts val="2500"/>
              <a:buChar char="●"/>
            </a:pPr>
            <a:r>
              <a:rPr b="1" lang="en-GB" sz="2500">
                <a:latin typeface="Helvetica Neue"/>
                <a:ea typeface="Helvetica Neue"/>
                <a:cs typeface="Helvetica Neue"/>
                <a:sym typeface="Helvetica Neue"/>
              </a:rPr>
              <a:t>Resource Optimisation:</a:t>
            </a:r>
            <a:r>
              <a:rPr lang="en-GB" sz="2500">
                <a:latin typeface="Helvetica Neue"/>
                <a:ea typeface="Helvetica Neue"/>
                <a:cs typeface="Helvetica Neue"/>
                <a:sym typeface="Helvetica Neue"/>
              </a:rPr>
              <a:t> Enables HEIs to track funding, manage budgets and optimize resource allocation across various departments and programs.</a:t>
            </a:r>
            <a:endParaRPr sz="2500">
              <a:latin typeface="Helvetica Neue"/>
              <a:ea typeface="Helvetica Neue"/>
              <a:cs typeface="Helvetica Neue"/>
              <a:sym typeface="Helvetica Neue"/>
            </a:endParaRPr>
          </a:p>
          <a:p>
            <a:pPr indent="-387350" lvl="0" marL="457200" rtl="0" algn="l">
              <a:lnSpc>
                <a:spcPct val="115000"/>
              </a:lnSpc>
              <a:spcBef>
                <a:spcPts val="0"/>
              </a:spcBef>
              <a:spcAft>
                <a:spcPts val="0"/>
              </a:spcAft>
              <a:buClr>
                <a:schemeClr val="dk1"/>
              </a:buClr>
              <a:buSzPts val="2500"/>
              <a:buChar char="●"/>
            </a:pPr>
            <a:r>
              <a:rPr b="1" lang="en-GB" sz="2500">
                <a:latin typeface="Helvetica Neue"/>
                <a:ea typeface="Helvetica Neue"/>
                <a:cs typeface="Helvetica Neue"/>
                <a:sym typeface="Helvetica Neue"/>
              </a:rPr>
              <a:t>Addressing Social Justice and Equity:</a:t>
            </a:r>
            <a:r>
              <a:rPr lang="en-GB" sz="2500">
                <a:latin typeface="Helvetica Neue"/>
                <a:ea typeface="Helvetica Neue"/>
                <a:cs typeface="Helvetica Neue"/>
                <a:sym typeface="Helvetica Neue"/>
              </a:rPr>
              <a:t> Monitoring and addressing issues of inclusion and equity, tackling systemic biases and promoting fair practices.</a:t>
            </a:r>
            <a:endParaRPr sz="2500">
              <a:latin typeface="Helvetica Neue"/>
              <a:ea typeface="Helvetica Neue"/>
              <a:cs typeface="Helvetica Neue"/>
              <a:sym typeface="Helvetica Neue"/>
            </a:endParaRPr>
          </a:p>
          <a:p>
            <a:pPr indent="-387350" lvl="0" marL="457200" rtl="0" algn="l">
              <a:lnSpc>
                <a:spcPct val="115000"/>
              </a:lnSpc>
              <a:spcBef>
                <a:spcPts val="0"/>
              </a:spcBef>
              <a:spcAft>
                <a:spcPts val="0"/>
              </a:spcAft>
              <a:buClr>
                <a:schemeClr val="dk1"/>
              </a:buClr>
              <a:buSzPts val="2500"/>
              <a:buChar char="●"/>
            </a:pPr>
            <a:r>
              <a:rPr b="1" lang="en-GB" sz="2500">
                <a:latin typeface="Helvetica Neue"/>
                <a:ea typeface="Helvetica Neue"/>
                <a:cs typeface="Helvetica Neue"/>
                <a:sym typeface="Helvetica Neue"/>
              </a:rPr>
              <a:t>Fostering Research Integrity and Innovation:</a:t>
            </a:r>
            <a:r>
              <a:rPr lang="en-GB" sz="2500">
                <a:latin typeface="Helvetica Neue"/>
                <a:ea typeface="Helvetica Neue"/>
                <a:cs typeface="Helvetica Neue"/>
                <a:sym typeface="Helvetica Neue"/>
              </a:rPr>
              <a:t> FAIR principles (Findable, Accessible, Interoperable, Reusable), are crucial for high-profile research projects and meeting international funding requirements.</a:t>
            </a:r>
            <a:endParaRPr sz="2500">
              <a:latin typeface="Helvetica Neue"/>
              <a:ea typeface="Helvetica Neue"/>
              <a:cs typeface="Helvetica Neue"/>
              <a:sym typeface="Helvetica Neue"/>
            </a:endParaRPr>
          </a:p>
          <a:p>
            <a:pPr indent="-387350" lvl="0" marL="457200" rtl="0" algn="l">
              <a:lnSpc>
                <a:spcPct val="115000"/>
              </a:lnSpc>
              <a:spcBef>
                <a:spcPts val="0"/>
              </a:spcBef>
              <a:spcAft>
                <a:spcPts val="0"/>
              </a:spcAft>
              <a:buClr>
                <a:schemeClr val="dk1"/>
              </a:buClr>
              <a:buSzPts val="2500"/>
              <a:buChar char="●"/>
            </a:pPr>
            <a:r>
              <a:rPr b="1" lang="en-GB" sz="2500">
                <a:latin typeface="Helvetica Neue"/>
                <a:ea typeface="Helvetica Neue"/>
                <a:cs typeface="Helvetica Neue"/>
                <a:sym typeface="Helvetica Neue"/>
              </a:rPr>
              <a:t>Digital Sovereignty in the Age of AI:</a:t>
            </a:r>
            <a:r>
              <a:rPr lang="en-GB" sz="2500">
                <a:latin typeface="Helvetica Neue"/>
                <a:ea typeface="Helvetica Neue"/>
                <a:cs typeface="Helvetica Neue"/>
                <a:sym typeface="Helvetica Neue"/>
              </a:rPr>
              <a:t> Foundation for developing and training localised Artificial Intelligence (AI) models that are culturally and linguistically relevant to Africa, moving HEIs from being mere consumers of foreign technology to creators of sovereign AI capacity</a:t>
            </a:r>
            <a:endParaRPr sz="2500">
              <a:latin typeface="Helvetica Neue"/>
              <a:ea typeface="Helvetica Neue"/>
              <a:cs typeface="Helvetica Neue"/>
              <a:sym typeface="Helvetica Neue"/>
            </a:endParaRPr>
          </a:p>
          <a:p>
            <a:pPr indent="-50800" lvl="0" marL="228600" rtl="0" algn="l">
              <a:lnSpc>
                <a:spcPct val="90000"/>
              </a:lnSpc>
              <a:spcBef>
                <a:spcPts val="1200"/>
              </a:spcBef>
              <a:spcAft>
                <a:spcPts val="0"/>
              </a:spcAft>
              <a:buClr>
                <a:srgbClr val="F9B233"/>
              </a:buClr>
              <a:buSzPts val="2800"/>
              <a:buNone/>
            </a:pPr>
            <a:r>
              <a:t/>
            </a:r>
            <a:endParaRPr sz="1500">
              <a:latin typeface="Helvetica Neue"/>
              <a:ea typeface="Helvetica Neue"/>
              <a:cs typeface="Helvetica Neue"/>
              <a:sym typeface="Helvetica Neue"/>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g3acaa4000c2_0_135"/>
          <p:cNvSpPr txBox="1"/>
          <p:nvPr>
            <p:ph type="title"/>
          </p:nvPr>
        </p:nvSpPr>
        <p:spPr>
          <a:xfrm>
            <a:off x="240200" y="3"/>
            <a:ext cx="10515600" cy="954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94E1B"/>
              </a:buClr>
              <a:buSzPts val="3600"/>
              <a:buFont typeface="Montserrat"/>
              <a:buNone/>
            </a:pPr>
            <a:r>
              <a:rPr lang="en-GB"/>
              <a:t>The importance of Data Governance</a:t>
            </a:r>
            <a:endParaRPr/>
          </a:p>
        </p:txBody>
      </p:sp>
      <p:sp>
        <p:nvSpPr>
          <p:cNvPr id="157" name="Google Shape;157;g3acaa4000c2_0_135"/>
          <p:cNvSpPr txBox="1"/>
          <p:nvPr>
            <p:ph idx="1" type="body"/>
          </p:nvPr>
        </p:nvSpPr>
        <p:spPr>
          <a:xfrm>
            <a:off x="240200" y="865200"/>
            <a:ext cx="11720100" cy="5305800"/>
          </a:xfrm>
          <a:prstGeom prst="rect">
            <a:avLst/>
          </a:prstGeom>
          <a:noFill/>
          <a:ln>
            <a:noFill/>
          </a:ln>
        </p:spPr>
        <p:txBody>
          <a:bodyPr anchorCtr="0" anchor="t" bIns="45700" lIns="91425" spcFirstLastPara="1" rIns="91425" wrap="square" tIns="45700">
            <a:noAutofit/>
          </a:bodyPr>
          <a:lstStyle/>
          <a:p>
            <a:pPr indent="-457200" lvl="0" marL="457200" rtl="0" algn="l">
              <a:lnSpc>
                <a:spcPct val="115000"/>
              </a:lnSpc>
              <a:spcBef>
                <a:spcPts val="1200"/>
              </a:spcBef>
              <a:spcAft>
                <a:spcPts val="0"/>
              </a:spcAft>
              <a:buClr>
                <a:schemeClr val="dk1"/>
              </a:buClr>
              <a:buSzPts val="4000"/>
              <a:buFont typeface="Helvetica Neue"/>
              <a:buChar char="●"/>
            </a:pPr>
            <a:r>
              <a:rPr lang="en-GB" sz="2600">
                <a:latin typeface="Helvetica Neue"/>
                <a:ea typeface="Helvetica Neue"/>
                <a:cs typeface="Helvetica Neue"/>
                <a:sym typeface="Helvetica Neue"/>
              </a:rPr>
              <a:t>Ensuring Data Quality and Integrity</a:t>
            </a:r>
            <a:endParaRPr sz="2600">
              <a:latin typeface="Helvetica Neue"/>
              <a:ea typeface="Helvetica Neue"/>
              <a:cs typeface="Helvetica Neue"/>
              <a:sym typeface="Helvetica Neue"/>
            </a:endParaRPr>
          </a:p>
          <a:p>
            <a:pPr indent="-457200" lvl="0" marL="457200" rtl="0" algn="l">
              <a:lnSpc>
                <a:spcPct val="115000"/>
              </a:lnSpc>
              <a:spcBef>
                <a:spcPts val="0"/>
              </a:spcBef>
              <a:spcAft>
                <a:spcPts val="0"/>
              </a:spcAft>
              <a:buClr>
                <a:schemeClr val="dk1"/>
              </a:buClr>
              <a:buSzPts val="4000"/>
              <a:buFont typeface="Helvetica Neue"/>
              <a:buChar char="●"/>
            </a:pPr>
            <a:r>
              <a:rPr lang="en-GB" sz="2600">
                <a:latin typeface="Helvetica Neue"/>
                <a:ea typeface="Helvetica Neue"/>
                <a:cs typeface="Helvetica Neue"/>
                <a:sym typeface="Helvetica Neue"/>
              </a:rPr>
              <a:t>Regulatory Compliance and Security</a:t>
            </a:r>
            <a:endParaRPr sz="2600">
              <a:latin typeface="Helvetica Neue"/>
              <a:ea typeface="Helvetica Neue"/>
              <a:cs typeface="Helvetica Neue"/>
              <a:sym typeface="Helvetica Neue"/>
            </a:endParaRPr>
          </a:p>
          <a:p>
            <a:pPr indent="-457200" lvl="0" marL="457200" rtl="0" algn="l">
              <a:lnSpc>
                <a:spcPct val="115000"/>
              </a:lnSpc>
              <a:spcBef>
                <a:spcPts val="0"/>
              </a:spcBef>
              <a:spcAft>
                <a:spcPts val="0"/>
              </a:spcAft>
              <a:buClr>
                <a:schemeClr val="dk1"/>
              </a:buClr>
              <a:buSzPts val="4000"/>
              <a:buFont typeface="Helvetica Neue"/>
              <a:buChar char="●"/>
            </a:pPr>
            <a:r>
              <a:rPr lang="en-GB" sz="2600">
                <a:latin typeface="Helvetica Neue"/>
                <a:ea typeface="Helvetica Neue"/>
                <a:cs typeface="Helvetica Neue"/>
                <a:sym typeface="Helvetica Neue"/>
              </a:rPr>
              <a:t>Promoting Data Sovereignty</a:t>
            </a:r>
            <a:endParaRPr sz="2600">
              <a:latin typeface="Helvetica Neue"/>
              <a:ea typeface="Helvetica Neue"/>
              <a:cs typeface="Helvetica Neue"/>
              <a:sym typeface="Helvetica Neue"/>
            </a:endParaRPr>
          </a:p>
          <a:p>
            <a:pPr indent="-457200" lvl="0" marL="457200" rtl="0" algn="l">
              <a:lnSpc>
                <a:spcPct val="115000"/>
              </a:lnSpc>
              <a:spcBef>
                <a:spcPts val="0"/>
              </a:spcBef>
              <a:spcAft>
                <a:spcPts val="0"/>
              </a:spcAft>
              <a:buClr>
                <a:schemeClr val="dk1"/>
              </a:buClr>
              <a:buSzPts val="4000"/>
              <a:buFont typeface="Helvetica Neue"/>
              <a:buChar char="●"/>
            </a:pPr>
            <a:r>
              <a:rPr lang="en-GB" sz="2600">
                <a:latin typeface="Helvetica Neue"/>
                <a:ea typeface="Helvetica Neue"/>
                <a:cs typeface="Helvetica Neue"/>
                <a:sym typeface="Helvetica Neue"/>
              </a:rPr>
              <a:t>Building Stakeholder Trust and Transparency</a:t>
            </a:r>
            <a:endParaRPr sz="2600">
              <a:latin typeface="Helvetica Neue"/>
              <a:ea typeface="Helvetica Neue"/>
              <a:cs typeface="Helvetica Neue"/>
              <a:sym typeface="Helvetica Neue"/>
            </a:endParaRPr>
          </a:p>
          <a:p>
            <a:pPr indent="-457200" lvl="0" marL="457200" rtl="0" algn="l">
              <a:lnSpc>
                <a:spcPct val="115000"/>
              </a:lnSpc>
              <a:spcBef>
                <a:spcPts val="0"/>
              </a:spcBef>
              <a:spcAft>
                <a:spcPts val="0"/>
              </a:spcAft>
              <a:buClr>
                <a:schemeClr val="dk1"/>
              </a:buClr>
              <a:buSzPts val="4000"/>
              <a:buFont typeface="Helvetica Neue"/>
              <a:buChar char="●"/>
            </a:pPr>
            <a:r>
              <a:rPr lang="en-GB" sz="2600">
                <a:latin typeface="Helvetica Neue"/>
                <a:ea typeface="Helvetica Neue"/>
                <a:cs typeface="Helvetica Neue"/>
                <a:sym typeface="Helvetica Neue"/>
              </a:rPr>
              <a:t>Enabling Data Sharing and Collaboration</a:t>
            </a:r>
            <a:endParaRPr sz="2600">
              <a:latin typeface="Helvetica Neue"/>
              <a:ea typeface="Helvetica Neue"/>
              <a:cs typeface="Helvetica Neue"/>
              <a:sym typeface="Helvetica Neue"/>
            </a:endParaRPr>
          </a:p>
          <a:p>
            <a:pPr indent="-457200" lvl="0" marL="457200" rtl="0" algn="l">
              <a:lnSpc>
                <a:spcPct val="115000"/>
              </a:lnSpc>
              <a:spcBef>
                <a:spcPts val="0"/>
              </a:spcBef>
              <a:spcAft>
                <a:spcPts val="0"/>
              </a:spcAft>
              <a:buClr>
                <a:schemeClr val="dk1"/>
              </a:buClr>
              <a:buSzPts val="4000"/>
              <a:buFont typeface="Helvetica Neue"/>
              <a:buChar char="●"/>
            </a:pPr>
            <a:r>
              <a:rPr lang="en-GB" sz="2600">
                <a:latin typeface="Helvetica Neue"/>
                <a:ea typeface="Helvetica Neue"/>
                <a:cs typeface="Helvetica Neue"/>
                <a:sym typeface="Helvetica Neue"/>
              </a:rPr>
              <a:t>Establishing Ethical Mandates</a:t>
            </a:r>
            <a:endParaRPr sz="4000">
              <a:latin typeface="Helvetica Neue"/>
              <a:ea typeface="Helvetica Neue"/>
              <a:cs typeface="Helvetica Neue"/>
              <a:sym typeface="Helvetica Neue"/>
            </a:endParaRPr>
          </a:p>
          <a:p>
            <a:pPr indent="-50800" lvl="0" marL="228600" rtl="0" algn="l">
              <a:lnSpc>
                <a:spcPct val="90000"/>
              </a:lnSpc>
              <a:spcBef>
                <a:spcPts val="1200"/>
              </a:spcBef>
              <a:spcAft>
                <a:spcPts val="0"/>
              </a:spcAft>
              <a:buClr>
                <a:srgbClr val="F9B233"/>
              </a:buClr>
              <a:buSzPts val="2800"/>
              <a:buNone/>
            </a:pPr>
            <a:r>
              <a:t/>
            </a:r>
            <a:endParaRPr sz="1500">
              <a:latin typeface="Helvetica Neue"/>
              <a:ea typeface="Helvetica Neue"/>
              <a:cs typeface="Helvetica Neue"/>
              <a:sym typeface="Helvetica Neue"/>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g3acaa4000c2_0_141"/>
          <p:cNvSpPr txBox="1"/>
          <p:nvPr>
            <p:ph type="title"/>
          </p:nvPr>
        </p:nvSpPr>
        <p:spPr>
          <a:xfrm>
            <a:off x="240200" y="3"/>
            <a:ext cx="10515600" cy="954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94E1B"/>
              </a:buClr>
              <a:buSzPts val="3600"/>
              <a:buFont typeface="Montserrat"/>
              <a:buNone/>
            </a:pPr>
            <a:r>
              <a:rPr lang="en-GB"/>
              <a:t>Definition of Data Governance</a:t>
            </a:r>
            <a:endParaRPr/>
          </a:p>
        </p:txBody>
      </p:sp>
      <p:sp>
        <p:nvSpPr>
          <p:cNvPr id="163" name="Google Shape;163;g3acaa4000c2_0_141"/>
          <p:cNvSpPr txBox="1"/>
          <p:nvPr>
            <p:ph idx="1" type="body"/>
          </p:nvPr>
        </p:nvSpPr>
        <p:spPr>
          <a:xfrm>
            <a:off x="240200" y="865200"/>
            <a:ext cx="11720100" cy="53058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1200"/>
              </a:spcBef>
              <a:spcAft>
                <a:spcPts val="0"/>
              </a:spcAft>
              <a:buSzPts val="2800"/>
              <a:buNone/>
            </a:pPr>
            <a:r>
              <a:t/>
            </a:r>
            <a:endParaRPr sz="2900">
              <a:solidFill>
                <a:srgbClr val="1F1F1F"/>
              </a:solidFill>
              <a:latin typeface="Helvetica Neue"/>
              <a:ea typeface="Helvetica Neue"/>
              <a:cs typeface="Helvetica Neue"/>
              <a:sym typeface="Helvetica Neue"/>
            </a:endParaRPr>
          </a:p>
          <a:p>
            <a:pPr indent="0" lvl="0" marL="0" rtl="0" algn="ctr">
              <a:lnSpc>
                <a:spcPct val="115000"/>
              </a:lnSpc>
              <a:spcBef>
                <a:spcPts val="1200"/>
              </a:spcBef>
              <a:spcAft>
                <a:spcPts val="0"/>
              </a:spcAft>
              <a:buSzPts val="2800"/>
              <a:buNone/>
            </a:pPr>
            <a:r>
              <a:t/>
            </a:r>
            <a:endParaRPr sz="2900">
              <a:solidFill>
                <a:srgbClr val="1F1F1F"/>
              </a:solidFill>
              <a:latin typeface="Helvetica Neue"/>
              <a:ea typeface="Helvetica Neue"/>
              <a:cs typeface="Helvetica Neue"/>
              <a:sym typeface="Helvetica Neue"/>
            </a:endParaRPr>
          </a:p>
          <a:p>
            <a:pPr indent="0" lvl="0" marL="0" rtl="0" algn="ctr">
              <a:lnSpc>
                <a:spcPct val="115000"/>
              </a:lnSpc>
              <a:spcBef>
                <a:spcPts val="1200"/>
              </a:spcBef>
              <a:spcAft>
                <a:spcPts val="0"/>
              </a:spcAft>
              <a:buSzPts val="2800"/>
              <a:buNone/>
            </a:pPr>
            <a:r>
              <a:rPr i="1" lang="en-GB" sz="2900">
                <a:solidFill>
                  <a:srgbClr val="1F1F1F"/>
                </a:solidFill>
                <a:latin typeface="Helvetica Neue"/>
                <a:ea typeface="Helvetica Neue"/>
                <a:cs typeface="Helvetica Neue"/>
                <a:sym typeface="Helvetica Neue"/>
              </a:rPr>
              <a:t>‘‘…the principles, procedures, frameworks, and policies that ensure acceptable and responsible processing of data at each stage of the data life cycle, from collection, storage, processing, curation, sharing, and use to deletion’’</a:t>
            </a:r>
            <a:endParaRPr i="1" sz="2900">
              <a:solidFill>
                <a:srgbClr val="1F1F1F"/>
              </a:solidFill>
              <a:latin typeface="Helvetica Neue"/>
              <a:ea typeface="Helvetica Neue"/>
              <a:cs typeface="Helvetica Neue"/>
              <a:sym typeface="Helvetica Neue"/>
            </a:endParaRPr>
          </a:p>
          <a:p>
            <a:pPr indent="0" lvl="0" marL="0" rtl="0" algn="ctr">
              <a:lnSpc>
                <a:spcPct val="115000"/>
              </a:lnSpc>
              <a:spcBef>
                <a:spcPts val="1200"/>
              </a:spcBef>
              <a:spcAft>
                <a:spcPts val="0"/>
              </a:spcAft>
              <a:buSzPts val="2800"/>
              <a:buNone/>
            </a:pPr>
            <a:r>
              <a:rPr lang="en-GB" sz="2900">
                <a:solidFill>
                  <a:srgbClr val="1F1F1F"/>
                </a:solidFill>
                <a:latin typeface="Helvetica Neue"/>
                <a:ea typeface="Helvetica Neue"/>
                <a:cs typeface="Helvetica Neue"/>
                <a:sym typeface="Helvetica Neue"/>
              </a:rPr>
              <a:t>Eke et al., 2021 https://www.sciencedirect.com/science/article/pii/S0896627321009557</a:t>
            </a:r>
            <a:endParaRPr sz="2900">
              <a:solidFill>
                <a:srgbClr val="1F1F1F"/>
              </a:solidFill>
              <a:latin typeface="Helvetica Neue"/>
              <a:ea typeface="Helvetica Neue"/>
              <a:cs typeface="Helvetica Neue"/>
              <a:sym typeface="Helvetica Neue"/>
            </a:endParaRPr>
          </a:p>
          <a:p>
            <a:pPr indent="-50800" lvl="0" marL="228600" rtl="0" algn="l">
              <a:lnSpc>
                <a:spcPct val="90000"/>
              </a:lnSpc>
              <a:spcBef>
                <a:spcPts val="1200"/>
              </a:spcBef>
              <a:spcAft>
                <a:spcPts val="0"/>
              </a:spcAft>
              <a:buClr>
                <a:srgbClr val="F9B233"/>
              </a:buClr>
              <a:buSzPts val="2800"/>
              <a:buNone/>
            </a:pPr>
            <a:r>
              <a:t/>
            </a:r>
            <a:endParaRPr sz="1500">
              <a:latin typeface="Helvetica Neue"/>
              <a:ea typeface="Helvetica Neue"/>
              <a:cs typeface="Helvetica Neue"/>
              <a:sym typeface="Helvetica Neu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g3acaa4000c2_0_148"/>
          <p:cNvSpPr txBox="1"/>
          <p:nvPr>
            <p:ph type="title"/>
          </p:nvPr>
        </p:nvSpPr>
        <p:spPr>
          <a:xfrm>
            <a:off x="240200" y="3"/>
            <a:ext cx="10515600" cy="954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94E1B"/>
              </a:buClr>
              <a:buSzPts val="3600"/>
              <a:buFont typeface="Montserrat"/>
              <a:buNone/>
            </a:pPr>
            <a:r>
              <a:rPr lang="en-GB"/>
              <a:t>DG Framework </a:t>
            </a:r>
            <a:endParaRPr/>
          </a:p>
        </p:txBody>
      </p:sp>
      <p:sp>
        <p:nvSpPr>
          <p:cNvPr id="169" name="Google Shape;169;g3acaa4000c2_0_148"/>
          <p:cNvSpPr txBox="1"/>
          <p:nvPr>
            <p:ph idx="1" type="body"/>
          </p:nvPr>
        </p:nvSpPr>
        <p:spPr>
          <a:xfrm>
            <a:off x="240200" y="865200"/>
            <a:ext cx="6783300" cy="5827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F9B233"/>
              </a:buClr>
              <a:buSzPts val="2800"/>
              <a:buNone/>
            </a:pPr>
            <a:r>
              <a:rPr lang="en-GB" sz="2200">
                <a:solidFill>
                  <a:srgbClr val="1F1F1F"/>
                </a:solidFill>
                <a:latin typeface="Helvetica Neue"/>
                <a:ea typeface="Helvetica Neue"/>
                <a:cs typeface="Helvetica Neue"/>
                <a:sym typeface="Helvetica Neue"/>
              </a:rPr>
              <a:t>People, Processes and Technology (PPT) Framework</a:t>
            </a:r>
            <a:endParaRPr sz="2200">
              <a:solidFill>
                <a:srgbClr val="1F1F1F"/>
              </a:solidFill>
              <a:latin typeface="Helvetica Neue"/>
              <a:ea typeface="Helvetica Neue"/>
              <a:cs typeface="Helvetica Neue"/>
              <a:sym typeface="Helvetica Neue"/>
            </a:endParaRPr>
          </a:p>
          <a:p>
            <a:pPr indent="0" lvl="0" marL="0" rtl="0" algn="l">
              <a:lnSpc>
                <a:spcPct val="90000"/>
              </a:lnSpc>
              <a:spcBef>
                <a:spcPts val="0"/>
              </a:spcBef>
              <a:spcAft>
                <a:spcPts val="0"/>
              </a:spcAft>
              <a:buClr>
                <a:srgbClr val="F9B233"/>
              </a:buClr>
              <a:buSzPts val="2800"/>
              <a:buNone/>
            </a:pPr>
            <a:r>
              <a:t/>
            </a:r>
            <a:endParaRPr sz="2200">
              <a:solidFill>
                <a:srgbClr val="1F1F1F"/>
              </a:solidFill>
              <a:latin typeface="Helvetica Neue"/>
              <a:ea typeface="Helvetica Neue"/>
              <a:cs typeface="Helvetica Neue"/>
              <a:sym typeface="Helvetica Neue"/>
            </a:endParaRPr>
          </a:p>
          <a:p>
            <a:pPr indent="0" lvl="0" marL="0" rtl="0" algn="l">
              <a:lnSpc>
                <a:spcPct val="90000"/>
              </a:lnSpc>
              <a:spcBef>
                <a:spcPts val="0"/>
              </a:spcBef>
              <a:spcAft>
                <a:spcPts val="0"/>
              </a:spcAft>
              <a:buClr>
                <a:srgbClr val="F9B233"/>
              </a:buClr>
              <a:buSzPts val="2800"/>
              <a:buNone/>
            </a:pPr>
            <a:r>
              <a:rPr lang="en-GB" sz="2200">
                <a:solidFill>
                  <a:srgbClr val="1F1F1F"/>
                </a:solidFill>
                <a:latin typeface="Helvetica Neue"/>
                <a:ea typeface="Helvetica Neue"/>
                <a:cs typeface="Helvetica Neue"/>
                <a:sym typeface="Helvetica Neue"/>
              </a:rPr>
              <a:t>People</a:t>
            </a:r>
            <a:endParaRPr sz="2200">
              <a:solidFill>
                <a:srgbClr val="1F1F1F"/>
              </a:solidFill>
              <a:latin typeface="Helvetica Neue"/>
              <a:ea typeface="Helvetica Neue"/>
              <a:cs typeface="Helvetica Neue"/>
              <a:sym typeface="Helvetica Neue"/>
            </a:endParaRPr>
          </a:p>
          <a:p>
            <a:pPr indent="-368300" lvl="0" marL="457200" rtl="0" algn="l">
              <a:lnSpc>
                <a:spcPct val="90000"/>
              </a:lnSpc>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Who owns the data?</a:t>
            </a:r>
            <a:endParaRPr sz="2200">
              <a:solidFill>
                <a:srgbClr val="1F1F1F"/>
              </a:solidFill>
              <a:latin typeface="Helvetica Neue"/>
              <a:ea typeface="Helvetica Neue"/>
              <a:cs typeface="Helvetica Neue"/>
              <a:sym typeface="Helvetica Neue"/>
            </a:endParaRPr>
          </a:p>
          <a:p>
            <a:pPr indent="-368300" lvl="0" marL="457200" rtl="0" algn="l">
              <a:lnSpc>
                <a:spcPct val="90000"/>
              </a:lnSpc>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Who is the data controller(s)</a:t>
            </a:r>
            <a:endParaRPr sz="2200">
              <a:solidFill>
                <a:srgbClr val="1F1F1F"/>
              </a:solidFill>
              <a:latin typeface="Helvetica Neue"/>
              <a:ea typeface="Helvetica Neue"/>
              <a:cs typeface="Helvetica Neue"/>
              <a:sym typeface="Helvetica Neue"/>
            </a:endParaRPr>
          </a:p>
          <a:p>
            <a:pPr indent="-368300" lvl="0" marL="457200" rtl="0" algn="l">
              <a:lnSpc>
                <a:spcPct val="90000"/>
              </a:lnSpc>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Who is responsible in cases of breach?</a:t>
            </a:r>
            <a:endParaRPr sz="2200">
              <a:solidFill>
                <a:srgbClr val="1F1F1F"/>
              </a:solidFill>
              <a:latin typeface="Helvetica Neue"/>
              <a:ea typeface="Helvetica Neue"/>
              <a:cs typeface="Helvetica Neue"/>
              <a:sym typeface="Helvetica Neue"/>
            </a:endParaRPr>
          </a:p>
          <a:p>
            <a:pPr indent="-368300" lvl="0" marL="457200" rtl="0" algn="l">
              <a:lnSpc>
                <a:spcPct val="90000"/>
              </a:lnSpc>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Who are the data subjects?</a:t>
            </a:r>
            <a:endParaRPr sz="2200">
              <a:solidFill>
                <a:srgbClr val="1F1F1F"/>
              </a:solidFill>
              <a:latin typeface="Helvetica Neue"/>
              <a:ea typeface="Helvetica Neue"/>
              <a:cs typeface="Helvetica Neue"/>
              <a:sym typeface="Helvetica Neue"/>
            </a:endParaRPr>
          </a:p>
          <a:p>
            <a:pPr indent="-368300" lvl="0" marL="457200" rtl="0" algn="l">
              <a:lnSpc>
                <a:spcPct val="90000"/>
              </a:lnSpc>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Do you need to create new positions/roles for data governance?</a:t>
            </a:r>
            <a:endParaRPr sz="2200">
              <a:solidFill>
                <a:srgbClr val="1F1F1F"/>
              </a:solidFill>
              <a:latin typeface="Helvetica Neue"/>
              <a:ea typeface="Helvetica Neue"/>
              <a:cs typeface="Helvetica Neue"/>
              <a:sym typeface="Helvetica Neue"/>
            </a:endParaRPr>
          </a:p>
          <a:p>
            <a:pPr indent="0" lvl="0" marL="0" rtl="0" algn="l">
              <a:lnSpc>
                <a:spcPct val="90000"/>
              </a:lnSpc>
              <a:spcBef>
                <a:spcPts val="0"/>
              </a:spcBef>
              <a:spcAft>
                <a:spcPts val="0"/>
              </a:spcAft>
              <a:buClr>
                <a:srgbClr val="F9B233"/>
              </a:buClr>
              <a:buSzPts val="2800"/>
              <a:buNone/>
            </a:pPr>
            <a:r>
              <a:t/>
            </a:r>
            <a:endParaRPr sz="2200">
              <a:solidFill>
                <a:srgbClr val="1F1F1F"/>
              </a:solidFill>
              <a:latin typeface="Helvetica Neue"/>
              <a:ea typeface="Helvetica Neue"/>
              <a:cs typeface="Helvetica Neue"/>
              <a:sym typeface="Helvetica Neue"/>
            </a:endParaRPr>
          </a:p>
          <a:p>
            <a:pPr indent="0" lvl="0" marL="0" rtl="0" algn="l">
              <a:lnSpc>
                <a:spcPct val="90000"/>
              </a:lnSpc>
              <a:spcBef>
                <a:spcPts val="0"/>
              </a:spcBef>
              <a:spcAft>
                <a:spcPts val="0"/>
              </a:spcAft>
              <a:buSzPts val="2800"/>
              <a:buNone/>
            </a:pPr>
            <a:r>
              <a:rPr lang="en-GB" sz="2200">
                <a:solidFill>
                  <a:srgbClr val="1F1F1F"/>
                </a:solidFill>
                <a:latin typeface="Helvetica Neue"/>
                <a:ea typeface="Helvetica Neue"/>
                <a:cs typeface="Helvetica Neue"/>
                <a:sym typeface="Helvetica Neue"/>
              </a:rPr>
              <a:t>Processes for …</a:t>
            </a:r>
            <a:endParaRPr sz="2200">
              <a:solidFill>
                <a:srgbClr val="1F1F1F"/>
              </a:solidFill>
              <a:latin typeface="Helvetica Neue"/>
              <a:ea typeface="Helvetica Neue"/>
              <a:cs typeface="Helvetica Neue"/>
              <a:sym typeface="Helvetica Neue"/>
            </a:endParaRPr>
          </a:p>
          <a:p>
            <a:pPr indent="-368300" lvl="0" marL="457200" rtl="0" algn="l">
              <a:lnSpc>
                <a:spcPct val="90000"/>
              </a:lnSpc>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For data collection (e.g consent)</a:t>
            </a:r>
            <a:endParaRPr sz="2200">
              <a:solidFill>
                <a:srgbClr val="1F1F1F"/>
              </a:solidFill>
              <a:latin typeface="Helvetica Neue"/>
              <a:ea typeface="Helvetica Neue"/>
              <a:cs typeface="Helvetica Neue"/>
              <a:sym typeface="Helvetica Neue"/>
            </a:endParaRPr>
          </a:p>
          <a:p>
            <a:pPr indent="-368300" lvl="0" marL="457200" rtl="0" algn="l">
              <a:lnSpc>
                <a:spcPct val="90000"/>
              </a:lnSpc>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For data processing (e.g anonymisation)</a:t>
            </a:r>
            <a:endParaRPr sz="2200">
              <a:solidFill>
                <a:srgbClr val="1F1F1F"/>
              </a:solidFill>
              <a:latin typeface="Helvetica Neue"/>
              <a:ea typeface="Helvetica Neue"/>
              <a:cs typeface="Helvetica Neue"/>
              <a:sym typeface="Helvetica Neue"/>
            </a:endParaRPr>
          </a:p>
          <a:p>
            <a:pPr indent="-368300" lvl="0" marL="457200" rtl="0" algn="l">
              <a:lnSpc>
                <a:spcPct val="90000"/>
              </a:lnSpc>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For data application</a:t>
            </a:r>
            <a:endParaRPr sz="2200">
              <a:solidFill>
                <a:srgbClr val="1F1F1F"/>
              </a:solidFill>
              <a:latin typeface="Helvetica Neue"/>
              <a:ea typeface="Helvetica Neue"/>
              <a:cs typeface="Helvetica Neue"/>
              <a:sym typeface="Helvetica Neue"/>
            </a:endParaRPr>
          </a:p>
          <a:p>
            <a:pPr indent="-368300" lvl="0" marL="457200" rtl="0" algn="l">
              <a:lnSpc>
                <a:spcPct val="90000"/>
              </a:lnSpc>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For data sharing</a:t>
            </a:r>
            <a:endParaRPr sz="2200">
              <a:solidFill>
                <a:srgbClr val="1F1F1F"/>
              </a:solidFill>
              <a:latin typeface="Helvetica Neue"/>
              <a:ea typeface="Helvetica Neue"/>
              <a:cs typeface="Helvetica Neue"/>
              <a:sym typeface="Helvetica Neue"/>
            </a:endParaRPr>
          </a:p>
          <a:p>
            <a:pPr indent="-368300" lvl="0" marL="457200" rtl="0" algn="l">
              <a:lnSpc>
                <a:spcPct val="90000"/>
              </a:lnSpc>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For Storage and deletion</a:t>
            </a:r>
            <a:endParaRPr sz="2200">
              <a:solidFill>
                <a:srgbClr val="1F1F1F"/>
              </a:solidFill>
              <a:latin typeface="Helvetica Neue"/>
              <a:ea typeface="Helvetica Neue"/>
              <a:cs typeface="Helvetica Neue"/>
              <a:sym typeface="Helvetica Neue"/>
            </a:endParaRPr>
          </a:p>
          <a:p>
            <a:pPr indent="-368300" lvl="0" marL="457200" rtl="0" algn="l">
              <a:lnSpc>
                <a:spcPct val="90000"/>
              </a:lnSpc>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Quality Assurance</a:t>
            </a:r>
            <a:endParaRPr sz="2200">
              <a:solidFill>
                <a:srgbClr val="1F1F1F"/>
              </a:solidFill>
              <a:latin typeface="Helvetica Neue"/>
              <a:ea typeface="Helvetica Neue"/>
              <a:cs typeface="Helvetica Neue"/>
              <a:sym typeface="Helvetica Neue"/>
            </a:endParaRPr>
          </a:p>
          <a:p>
            <a:pPr indent="0" lvl="0" marL="0" rtl="0" algn="l">
              <a:lnSpc>
                <a:spcPct val="90000"/>
              </a:lnSpc>
              <a:spcBef>
                <a:spcPts val="0"/>
              </a:spcBef>
              <a:spcAft>
                <a:spcPts val="0"/>
              </a:spcAft>
              <a:buClr>
                <a:srgbClr val="F9B233"/>
              </a:buClr>
              <a:buSzPts val="2800"/>
              <a:buNone/>
            </a:pPr>
            <a:r>
              <a:t/>
            </a:r>
            <a:endParaRPr sz="1800">
              <a:solidFill>
                <a:srgbClr val="1F1F1F"/>
              </a:solidFill>
              <a:latin typeface="Helvetica Neue"/>
              <a:ea typeface="Helvetica Neue"/>
              <a:cs typeface="Helvetica Neue"/>
              <a:sym typeface="Helvetica Neue"/>
            </a:endParaRPr>
          </a:p>
        </p:txBody>
      </p:sp>
      <p:sp>
        <p:nvSpPr>
          <p:cNvPr id="170" name="Google Shape;170;g3acaa4000c2_0_148"/>
          <p:cNvSpPr txBox="1"/>
          <p:nvPr>
            <p:ph idx="1" type="body"/>
          </p:nvPr>
        </p:nvSpPr>
        <p:spPr>
          <a:xfrm>
            <a:off x="7112475" y="699525"/>
            <a:ext cx="4570800" cy="5827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F9B233"/>
              </a:buClr>
              <a:buSzPts val="2800"/>
              <a:buNone/>
            </a:pPr>
            <a:r>
              <a:rPr lang="en-GB" sz="2200">
                <a:solidFill>
                  <a:srgbClr val="1F1F1F"/>
                </a:solidFill>
                <a:latin typeface="Helvetica Neue"/>
                <a:ea typeface="Helvetica Neue"/>
                <a:cs typeface="Helvetica Neue"/>
                <a:sym typeface="Helvetica Neue"/>
              </a:rPr>
              <a:t>Technology for…</a:t>
            </a:r>
            <a:endParaRPr sz="2200">
              <a:solidFill>
                <a:srgbClr val="1F1F1F"/>
              </a:solidFill>
              <a:latin typeface="Helvetica Neue"/>
              <a:ea typeface="Helvetica Neue"/>
              <a:cs typeface="Helvetica Neue"/>
              <a:sym typeface="Helvetica Neue"/>
            </a:endParaRPr>
          </a:p>
          <a:p>
            <a:pPr indent="0" lvl="0" marL="0" rtl="0" algn="l">
              <a:lnSpc>
                <a:spcPct val="90000"/>
              </a:lnSpc>
              <a:spcBef>
                <a:spcPts val="0"/>
              </a:spcBef>
              <a:spcAft>
                <a:spcPts val="0"/>
              </a:spcAft>
              <a:buClr>
                <a:schemeClr val="dk1"/>
              </a:buClr>
              <a:buSzPts val="1100"/>
              <a:buNone/>
            </a:pPr>
            <a:r>
              <a:t/>
            </a:r>
            <a:endParaRPr sz="2200">
              <a:solidFill>
                <a:srgbClr val="1F1F1F"/>
              </a:solidFill>
              <a:latin typeface="Helvetica Neue"/>
              <a:ea typeface="Helvetica Neue"/>
              <a:cs typeface="Helvetica Neue"/>
              <a:sym typeface="Helvetica Neue"/>
            </a:endParaRPr>
          </a:p>
          <a:p>
            <a:pPr indent="-368300" lvl="0" marL="457200" rtl="0" algn="l">
              <a:lnSpc>
                <a:spcPct val="90000"/>
              </a:lnSpc>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Metadata standardization</a:t>
            </a:r>
            <a:endParaRPr sz="2200">
              <a:solidFill>
                <a:srgbClr val="1F1F1F"/>
              </a:solidFill>
              <a:latin typeface="Helvetica Neue"/>
              <a:ea typeface="Helvetica Neue"/>
              <a:cs typeface="Helvetica Neue"/>
              <a:sym typeface="Helvetica Neue"/>
            </a:endParaRPr>
          </a:p>
          <a:p>
            <a:pPr indent="-368300" lvl="0" marL="457200" rtl="0" algn="l">
              <a:lnSpc>
                <a:spcPct val="90000"/>
              </a:lnSpc>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To protect the privacy and confidentiality of data subjects</a:t>
            </a:r>
            <a:endParaRPr sz="2200">
              <a:solidFill>
                <a:srgbClr val="1F1F1F"/>
              </a:solidFill>
              <a:latin typeface="Helvetica Neue"/>
              <a:ea typeface="Helvetica Neue"/>
              <a:cs typeface="Helvetica Neue"/>
              <a:sym typeface="Helvetica Neue"/>
            </a:endParaRPr>
          </a:p>
          <a:p>
            <a:pPr indent="-368300" lvl="0" marL="457200" rtl="0" algn="l">
              <a:lnSpc>
                <a:spcPct val="90000"/>
              </a:lnSpc>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For data security</a:t>
            </a:r>
            <a:endParaRPr sz="2200">
              <a:solidFill>
                <a:srgbClr val="1F1F1F"/>
              </a:solidFill>
              <a:latin typeface="Helvetica Neue"/>
              <a:ea typeface="Helvetica Neue"/>
              <a:cs typeface="Helvetica Neue"/>
              <a:sym typeface="Helvetica Neue"/>
            </a:endParaRPr>
          </a:p>
          <a:p>
            <a:pPr indent="-368300" lvl="0" marL="457200" rtl="0" algn="l">
              <a:lnSpc>
                <a:spcPct val="90000"/>
              </a:lnSpc>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For data sharing</a:t>
            </a:r>
            <a:endParaRPr sz="2200">
              <a:solidFill>
                <a:srgbClr val="1F1F1F"/>
              </a:solidFill>
              <a:latin typeface="Helvetica Neue"/>
              <a:ea typeface="Helvetica Neue"/>
              <a:cs typeface="Helvetica Neue"/>
              <a:sym typeface="Helvetica Neue"/>
            </a:endParaRPr>
          </a:p>
          <a:p>
            <a:pPr indent="0" lvl="0" marL="457200" rtl="0" algn="l">
              <a:lnSpc>
                <a:spcPct val="90000"/>
              </a:lnSpc>
              <a:spcBef>
                <a:spcPts val="0"/>
              </a:spcBef>
              <a:spcAft>
                <a:spcPts val="0"/>
              </a:spcAft>
              <a:buSzPts val="2800"/>
              <a:buNone/>
            </a:pPr>
            <a:r>
              <a:t/>
            </a:r>
            <a:endParaRPr sz="2200">
              <a:solidFill>
                <a:srgbClr val="1F1F1F"/>
              </a:solidFill>
              <a:latin typeface="Helvetica Neue"/>
              <a:ea typeface="Helvetica Neue"/>
              <a:cs typeface="Helvetica Neue"/>
              <a:sym typeface="Helvetica Neu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pic>
        <p:nvPicPr>
          <p:cNvPr descr="Icono&#10;&#10;Descripción generada automáticamente" id="175" name="Google Shape;175;p11"/>
          <p:cNvPicPr preferRelativeResize="0"/>
          <p:nvPr/>
        </p:nvPicPr>
        <p:blipFill rotWithShape="1">
          <a:blip r:embed="rId3">
            <a:alphaModFix/>
          </a:blip>
          <a:srcRect b="0" l="0" r="0" t="0"/>
          <a:stretch/>
        </p:blipFill>
        <p:spPr>
          <a:xfrm>
            <a:off x="0" y="0"/>
            <a:ext cx="9675294" cy="6858000"/>
          </a:xfrm>
          <a:prstGeom prst="rect">
            <a:avLst/>
          </a:prstGeom>
          <a:noFill/>
          <a:ln>
            <a:noFill/>
          </a:ln>
        </p:spPr>
      </p:pic>
      <p:sp>
        <p:nvSpPr>
          <p:cNvPr id="176" name="Google Shape;176;p11"/>
          <p:cNvSpPr txBox="1"/>
          <p:nvPr/>
        </p:nvSpPr>
        <p:spPr>
          <a:xfrm>
            <a:off x="2634916" y="576263"/>
            <a:ext cx="10515600" cy="2852737"/>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E94E1B"/>
              </a:buClr>
              <a:buSzPts val="6600"/>
              <a:buFont typeface="Montserrat"/>
              <a:buNone/>
            </a:pPr>
            <a:r>
              <a:rPr b="1" i="0" lang="en-GB" sz="6600" u="none" cap="none" strike="noStrike">
                <a:solidFill>
                  <a:srgbClr val="E94E1B"/>
                </a:solidFill>
                <a:latin typeface="Montserrat"/>
                <a:ea typeface="Montserrat"/>
                <a:cs typeface="Montserrat"/>
                <a:sym typeface="Montserrat"/>
              </a:rPr>
              <a:t>THANK YOU!</a:t>
            </a:r>
            <a:endParaRPr b="0" i="0" sz="1400" u="none" cap="none" strike="noStrike">
              <a:solidFill>
                <a:srgbClr val="000000"/>
              </a:solidFill>
              <a:latin typeface="Arial"/>
              <a:ea typeface="Arial"/>
              <a:cs typeface="Arial"/>
              <a:sym typeface="Arial"/>
            </a:endParaRPr>
          </a:p>
        </p:txBody>
      </p:sp>
      <p:sp>
        <p:nvSpPr>
          <p:cNvPr id="177" name="Google Shape;177;p11"/>
          <p:cNvSpPr txBox="1"/>
          <p:nvPr/>
        </p:nvSpPr>
        <p:spPr>
          <a:xfrm>
            <a:off x="2634916" y="2799748"/>
            <a:ext cx="10515600" cy="2852737"/>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E94E1B"/>
              </a:buClr>
              <a:buSzPts val="2000"/>
              <a:buFont typeface="Montserrat"/>
              <a:buNone/>
            </a:pPr>
            <a:r>
              <a:rPr b="0" i="0" lang="en-GB" sz="2000" u="none" cap="none" strike="noStrike">
                <a:solidFill>
                  <a:srgbClr val="E94E1B"/>
                </a:solidFill>
                <a:latin typeface="Montserrat"/>
                <a:ea typeface="Montserrat"/>
                <a:cs typeface="Montserrat"/>
                <a:sym typeface="Montserrat"/>
              </a:rPr>
              <a:t>More information at</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rgbClr val="E94E1B"/>
              </a:buClr>
              <a:buSzPts val="2000"/>
              <a:buFont typeface="Montserrat"/>
              <a:buNone/>
            </a:pPr>
            <a:r>
              <a:t/>
            </a:r>
            <a:endParaRPr b="0" i="0" sz="2000" u="none" cap="none" strike="noStrike">
              <a:solidFill>
                <a:srgbClr val="E94E1B"/>
              </a:solidFill>
              <a:latin typeface="Montserrat"/>
              <a:ea typeface="Montserrat"/>
              <a:cs typeface="Montserrat"/>
              <a:sym typeface="Montserrat"/>
            </a:endParaRPr>
          </a:p>
          <a:p>
            <a:pPr indent="0" lvl="0" marL="0" marR="0" rtl="0" algn="ctr">
              <a:lnSpc>
                <a:spcPct val="90000"/>
              </a:lnSpc>
              <a:spcBef>
                <a:spcPts val="0"/>
              </a:spcBef>
              <a:spcAft>
                <a:spcPts val="0"/>
              </a:spcAft>
              <a:buClr>
                <a:srgbClr val="E94E1B"/>
              </a:buClr>
              <a:buSzPts val="2000"/>
              <a:buFont typeface="Montserrat"/>
              <a:buNone/>
            </a:pPr>
            <a:r>
              <a:rPr b="1" i="0" lang="en-GB" sz="2000" u="none" cap="none" strike="noStrike">
                <a:solidFill>
                  <a:srgbClr val="E94E1B"/>
                </a:solidFill>
                <a:latin typeface="Montserrat"/>
                <a:ea typeface="Montserrat"/>
                <a:cs typeface="Montserrat"/>
                <a:sym typeface="Montserrat"/>
              </a:rPr>
              <a:t>www.haqaa3.obreal.org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2023-06-29T15:28:25Z</dcterms:created>
  <dc:creator>Eloi Espósito</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2023-09-18T13:10:43Z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3be26fec-ea62-4695-b32a-b1ddfa0da754</vt:lpwstr>
  </property>
  <property fmtid="{D5CDD505-2E9C-101B-9397-08002B2CF9AE}" pid="8" name="MSIP_Label_6bd9ddd1-4d20-43f6-abfa-fc3c07406f94_ContentBits">
    <vt:lpwstr>0</vt:lpwstr>
  </property>
</Properties>
</file>