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6"/>
  </p:handoutMasterIdLst>
  <p:sldIdLst>
    <p:sldId id="256" r:id="rId2"/>
    <p:sldId id="261" r:id="rId3"/>
    <p:sldId id="259" r:id="rId4"/>
    <p:sldId id="271" r:id="rId5"/>
    <p:sldId id="272" r:id="rId6"/>
    <p:sldId id="273" r:id="rId7"/>
    <p:sldId id="264" r:id="rId8"/>
    <p:sldId id="274" r:id="rId9"/>
    <p:sldId id="275" r:id="rId10"/>
    <p:sldId id="276" r:id="rId11"/>
    <p:sldId id="277" r:id="rId12"/>
    <p:sldId id="278" r:id="rId13"/>
    <p:sldId id="279" r:id="rId14"/>
    <p:sldId id="260" r:id="rId15"/>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7083"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F4099"/>
    <a:srgbClr val="F9B233"/>
    <a:srgbClr val="E94E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p:scale>
          <a:sx n="51" d="100"/>
          <a:sy n="51" d="100"/>
        </p:scale>
        <p:origin x="1256" y="548"/>
      </p:cViewPr>
      <p:guideLst>
        <p:guide orient="horz" pos="2160"/>
        <p:guide pos="3840"/>
        <p:guide pos="7083"/>
      </p:guideLst>
    </p:cSldViewPr>
  </p:slideViewPr>
  <p:notesTextViewPr>
    <p:cViewPr>
      <p:scale>
        <a:sx n="3" d="2"/>
        <a:sy n="3" d="2"/>
      </p:scale>
      <p:origin x="0" y="0"/>
    </p:cViewPr>
  </p:notesTextViewPr>
  <p:notesViewPr>
    <p:cSldViewPr snapToGrid="0" showGuides="1">
      <p:cViewPr varScale="1">
        <p:scale>
          <a:sx n="78" d="100"/>
          <a:sy n="78" d="100"/>
        </p:scale>
        <p:origin x="396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B33DE51-9DC4-AB7A-11EA-338D4AE381E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Marcador de fecha 2">
            <a:extLst>
              <a:ext uri="{FF2B5EF4-FFF2-40B4-BE49-F238E27FC236}">
                <a16:creationId xmlns:a16="http://schemas.microsoft.com/office/drawing/2014/main" id="{439A80E9-C80B-81ED-8335-64C80495637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531F69D-3298-4C1E-84EE-C22B79EBDD0E}" type="datetimeFigureOut">
              <a:rPr lang="en-GB" smtClean="0"/>
              <a:t>28/07/2026</a:t>
            </a:fld>
            <a:endParaRPr lang="en-GB"/>
          </a:p>
        </p:txBody>
      </p:sp>
      <p:sp>
        <p:nvSpPr>
          <p:cNvPr id="4" name="Marcador de pie de página 3">
            <a:extLst>
              <a:ext uri="{FF2B5EF4-FFF2-40B4-BE49-F238E27FC236}">
                <a16:creationId xmlns:a16="http://schemas.microsoft.com/office/drawing/2014/main" id="{32FCB65F-667C-6545-ED12-28E2C99AAAB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Marcador de número de diapositiva 4">
            <a:extLst>
              <a:ext uri="{FF2B5EF4-FFF2-40B4-BE49-F238E27FC236}">
                <a16:creationId xmlns:a16="http://schemas.microsoft.com/office/drawing/2014/main" id="{04051948-E31F-EF3C-3803-F559CEE2705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FCCEFA4-2941-4541-9134-1A9FAE397620}" type="slidenum">
              <a:rPr lang="en-GB" smtClean="0"/>
              <a:t>‹N°›</a:t>
            </a:fld>
            <a:endParaRPr lang="en-GB"/>
          </a:p>
        </p:txBody>
      </p:sp>
    </p:spTree>
    <p:extLst>
      <p:ext uri="{BB962C8B-B14F-4D97-AF65-F5344CB8AC3E}">
        <p14:creationId xmlns:p14="http://schemas.microsoft.com/office/powerpoint/2010/main" val="35853306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4.jp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pic>
        <p:nvPicPr>
          <p:cNvPr id="4" name="Imagen 3" descr="Icono&#10;&#10;Descripción generada automáticamente">
            <a:extLst>
              <a:ext uri="{FF2B5EF4-FFF2-40B4-BE49-F238E27FC236}">
                <a16:creationId xmlns:a16="http://schemas.microsoft.com/office/drawing/2014/main" id="{B6766C1C-620F-0438-5DA0-01798F29A9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706" y="0"/>
            <a:ext cx="9675294" cy="6858000"/>
          </a:xfrm>
          <a:prstGeom prst="rect">
            <a:avLst/>
          </a:prstGeom>
        </p:spPr>
      </p:pic>
      <p:pic>
        <p:nvPicPr>
          <p:cNvPr id="7" name="Imagen 6" descr="Un dibujo de una cara feliz&#10;&#10;Descripción generada automáticamente con confianza baja">
            <a:extLst>
              <a:ext uri="{FF2B5EF4-FFF2-40B4-BE49-F238E27FC236}">
                <a16:creationId xmlns:a16="http://schemas.microsoft.com/office/drawing/2014/main" id="{9C4B20E7-3EB4-BF29-E35A-8545C2234FC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84856" y="2382717"/>
            <a:ext cx="6090377" cy="1900197"/>
          </a:xfrm>
          <a:prstGeom prst="rect">
            <a:avLst/>
          </a:prstGeom>
        </p:spPr>
      </p:pic>
      <p:pic>
        <p:nvPicPr>
          <p:cNvPr id="8" name="Picture 24" descr="A picture containing drawing, food&#10;&#10;Description automatically generated">
            <a:extLst>
              <a:ext uri="{FF2B5EF4-FFF2-40B4-BE49-F238E27FC236}">
                <a16:creationId xmlns:a16="http://schemas.microsoft.com/office/drawing/2014/main" id="{4369BB79-969D-B53A-A716-664A204848E7}"/>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r="55732"/>
          <a:stretch/>
        </p:blipFill>
        <p:spPr>
          <a:xfrm>
            <a:off x="9240986" y="349670"/>
            <a:ext cx="2642535" cy="1280419"/>
          </a:xfrm>
          <a:prstGeom prst="rect">
            <a:avLst/>
          </a:prstGeom>
        </p:spPr>
      </p:pic>
      <p:pic>
        <p:nvPicPr>
          <p:cNvPr id="9" name="Picture 8">
            <a:extLst>
              <a:ext uri="{FF2B5EF4-FFF2-40B4-BE49-F238E27FC236}">
                <a16:creationId xmlns:a16="http://schemas.microsoft.com/office/drawing/2014/main" id="{9F2F25DA-9FB2-E31D-1E15-83CC0DDFE4C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901931" y="5760644"/>
            <a:ext cx="754174" cy="915588"/>
          </a:xfrm>
          <a:prstGeom prst="rect">
            <a:avLst/>
          </a:prstGeom>
        </p:spPr>
      </p:pic>
      <p:pic>
        <p:nvPicPr>
          <p:cNvPr id="11" name="Picture 32" descr="A picture containing drawing, food, plate&#10;&#10;Description automatically generated">
            <a:extLst>
              <a:ext uri="{FF2B5EF4-FFF2-40B4-BE49-F238E27FC236}">
                <a16:creationId xmlns:a16="http://schemas.microsoft.com/office/drawing/2014/main" id="{148A4F17-445A-66CB-1B61-6E579F31C92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0562253" y="5818922"/>
            <a:ext cx="1167274" cy="771043"/>
          </a:xfrm>
          <a:prstGeom prst="rect">
            <a:avLst/>
          </a:prstGeom>
        </p:spPr>
      </p:pic>
      <p:pic>
        <p:nvPicPr>
          <p:cNvPr id="2" name="Imagen 1" descr="Logotipo&#10;&#10;Descripción generada automáticamente con confianza baja">
            <a:extLst>
              <a:ext uri="{FF2B5EF4-FFF2-40B4-BE49-F238E27FC236}">
                <a16:creationId xmlns:a16="http://schemas.microsoft.com/office/drawing/2014/main" id="{3B270AD6-B9A5-973D-AEF8-78AB10B73CCF}"/>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602427" y="192369"/>
            <a:ext cx="1996809" cy="1199447"/>
          </a:xfrm>
          <a:prstGeom prst="rect">
            <a:avLst/>
          </a:prstGeom>
        </p:spPr>
      </p:pic>
      <p:pic>
        <p:nvPicPr>
          <p:cNvPr id="5" name="Picture 4">
            <a:extLst>
              <a:ext uri="{FF2B5EF4-FFF2-40B4-BE49-F238E27FC236}">
                <a16:creationId xmlns:a16="http://schemas.microsoft.com/office/drawing/2014/main" id="{B08CB15B-07CC-17A7-63D1-E7DEDF348B79}"/>
              </a:ext>
            </a:extLst>
          </p:cNvPr>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a:off x="8652467" y="580030"/>
            <a:ext cx="1022827" cy="1076302"/>
          </a:xfrm>
          <a:prstGeom prst="rect">
            <a:avLst/>
          </a:prstGeom>
        </p:spPr>
      </p:pic>
      <p:pic>
        <p:nvPicPr>
          <p:cNvPr id="6" name="Graphic 5">
            <a:extLst>
              <a:ext uri="{FF2B5EF4-FFF2-40B4-BE49-F238E27FC236}">
                <a16:creationId xmlns:a16="http://schemas.microsoft.com/office/drawing/2014/main" id="{B50717E4-5765-1DD1-9818-C80D5BC9FB97}"/>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7975725" y="5860630"/>
            <a:ext cx="2419350" cy="647700"/>
          </a:xfrm>
          <a:prstGeom prst="rect">
            <a:avLst/>
          </a:prstGeom>
        </p:spPr>
      </p:pic>
      <p:pic>
        <p:nvPicPr>
          <p:cNvPr id="10" name="Picture 9" descr="A purple and black logo&#10;&#10;AI-generated content may be incorrect.">
            <a:extLst>
              <a:ext uri="{FF2B5EF4-FFF2-40B4-BE49-F238E27FC236}">
                <a16:creationId xmlns:a16="http://schemas.microsoft.com/office/drawing/2014/main" id="{618763E1-42AA-4384-ED89-030840B41AAB}"/>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4747559" y="5918122"/>
            <a:ext cx="1872987" cy="499463"/>
          </a:xfrm>
          <a:prstGeom prst="rect">
            <a:avLst/>
          </a:prstGeom>
        </p:spPr>
      </p:pic>
    </p:spTree>
    <p:extLst>
      <p:ext uri="{BB962C8B-B14F-4D97-AF65-F5344CB8AC3E}">
        <p14:creationId xmlns:p14="http://schemas.microsoft.com/office/powerpoint/2010/main" val="168085461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1_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552A757-3B4B-0846-53F0-B9B1710DE3E0}"/>
              </a:ext>
            </a:extLst>
          </p:cNvPr>
          <p:cNvSpPr>
            <a:spLocks noGrp="1"/>
          </p:cNvSpPr>
          <p:nvPr>
            <p:ph type="title"/>
          </p:nvPr>
        </p:nvSpPr>
        <p:spPr>
          <a:xfrm>
            <a:off x="838200" y="273750"/>
            <a:ext cx="10515600" cy="1325563"/>
          </a:xfrm>
        </p:spPr>
        <p:txBody>
          <a:bodyPr>
            <a:noAutofit/>
          </a:bodyPr>
          <a:lstStyle>
            <a:lvl1pPr>
              <a:defRPr lang="en-GB" sz="3600" b="1" kern="1200" dirty="0">
                <a:gradFill>
                  <a:gsLst>
                    <a:gs pos="0">
                      <a:srgbClr val="E94E1B"/>
                    </a:gs>
                    <a:gs pos="100000">
                      <a:srgbClr val="F9B233"/>
                    </a:gs>
                  </a:gsLst>
                  <a:lin ang="1200000" scaled="0"/>
                </a:gradFill>
                <a:latin typeface="Montserrat" pitchFamily="2" charset="0"/>
                <a:ea typeface="+mj-ea"/>
                <a:cs typeface="+mj-cs"/>
              </a:defRPr>
            </a:lvl1pPr>
          </a:lstStyle>
          <a:p>
            <a:pPr lvl="0" algn="l" defTabSz="914400" rtl="0" eaLnBrk="1" latinLnBrk="0" hangingPunct="1">
              <a:lnSpc>
                <a:spcPct val="90000"/>
              </a:lnSpc>
              <a:spcBef>
                <a:spcPct val="0"/>
              </a:spcBef>
              <a:buNone/>
            </a:pPr>
            <a:r>
              <a:rPr lang="es-ES" dirty="0"/>
              <a:t>Haga clic para modificar el estilo de título del patrón</a:t>
            </a:r>
            <a:endParaRPr lang="en-GB" dirty="0"/>
          </a:p>
        </p:txBody>
      </p:sp>
      <p:sp>
        <p:nvSpPr>
          <p:cNvPr id="3" name="Marcador de fecha 2">
            <a:extLst>
              <a:ext uri="{FF2B5EF4-FFF2-40B4-BE49-F238E27FC236}">
                <a16:creationId xmlns:a16="http://schemas.microsoft.com/office/drawing/2014/main" id="{C4657319-E5BD-B863-AE64-0140A49ABCB0}"/>
              </a:ext>
            </a:extLst>
          </p:cNvPr>
          <p:cNvSpPr>
            <a:spLocks noGrp="1"/>
          </p:cNvSpPr>
          <p:nvPr>
            <p:ph type="dt" sz="half" idx="10"/>
          </p:nvPr>
        </p:nvSpPr>
        <p:spPr/>
        <p:txBody>
          <a:bodyPr/>
          <a:lstStyle/>
          <a:p>
            <a:fld id="{1EC84D97-110F-436D-8052-5194FC30C3C0}" type="datetimeFigureOut">
              <a:rPr lang="en-GB" smtClean="0"/>
              <a:t>28/07/2026</a:t>
            </a:fld>
            <a:endParaRPr lang="en-GB"/>
          </a:p>
        </p:txBody>
      </p:sp>
      <p:sp>
        <p:nvSpPr>
          <p:cNvPr id="4" name="Marcador de pie de página 3">
            <a:extLst>
              <a:ext uri="{FF2B5EF4-FFF2-40B4-BE49-F238E27FC236}">
                <a16:creationId xmlns:a16="http://schemas.microsoft.com/office/drawing/2014/main" id="{50936CDA-AF2A-C796-7125-58C71F7FA2F1}"/>
              </a:ext>
            </a:extLst>
          </p:cNvPr>
          <p:cNvSpPr>
            <a:spLocks noGrp="1"/>
          </p:cNvSpPr>
          <p:nvPr>
            <p:ph type="ftr" sz="quarter" idx="11"/>
          </p:nvPr>
        </p:nvSpPr>
        <p:spPr/>
        <p:txBody>
          <a:bodyPr/>
          <a:lstStyle/>
          <a:p>
            <a:endParaRPr lang="en-GB"/>
          </a:p>
        </p:txBody>
      </p:sp>
      <p:sp>
        <p:nvSpPr>
          <p:cNvPr id="5" name="Marcador de número de diapositiva 4">
            <a:extLst>
              <a:ext uri="{FF2B5EF4-FFF2-40B4-BE49-F238E27FC236}">
                <a16:creationId xmlns:a16="http://schemas.microsoft.com/office/drawing/2014/main" id="{EF27F4AA-140A-971A-1607-731B7F8D4523}"/>
              </a:ext>
            </a:extLst>
          </p:cNvPr>
          <p:cNvSpPr>
            <a:spLocks noGrp="1"/>
          </p:cNvSpPr>
          <p:nvPr>
            <p:ph type="sldNum" sz="quarter" idx="12"/>
          </p:nvPr>
        </p:nvSpPr>
        <p:spPr/>
        <p:txBody>
          <a:bodyPr/>
          <a:lstStyle/>
          <a:p>
            <a:fld id="{D3A92039-7BCC-4D02-A517-162A6F375201}" type="slidenum">
              <a:rPr lang="en-GB" smtClean="0"/>
              <a:t>‹N°›</a:t>
            </a:fld>
            <a:endParaRPr lang="en-GB"/>
          </a:p>
        </p:txBody>
      </p:sp>
      <p:pic>
        <p:nvPicPr>
          <p:cNvPr id="7" name="Imagen 6" descr="Un dibujo de una cara feliz&#10;&#10;Descripción generada automáticamente con confianza baja">
            <a:extLst>
              <a:ext uri="{FF2B5EF4-FFF2-40B4-BE49-F238E27FC236}">
                <a16:creationId xmlns:a16="http://schemas.microsoft.com/office/drawing/2014/main" id="{D96F3049-B165-F825-BBEE-84FC440AD2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3560365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B1EBEA32-89F6-40D1-ABB3-AA1C346A4286}"/>
              </a:ext>
            </a:extLst>
          </p:cNvPr>
          <p:cNvSpPr>
            <a:spLocks noGrp="1"/>
          </p:cNvSpPr>
          <p:nvPr>
            <p:ph type="dt" sz="half" idx="10"/>
          </p:nvPr>
        </p:nvSpPr>
        <p:spPr/>
        <p:txBody>
          <a:bodyPr/>
          <a:lstStyle/>
          <a:p>
            <a:fld id="{1EC84D97-110F-436D-8052-5194FC30C3C0}" type="datetimeFigureOut">
              <a:rPr lang="en-GB" smtClean="0"/>
              <a:t>28/07/2026</a:t>
            </a:fld>
            <a:endParaRPr lang="en-GB"/>
          </a:p>
        </p:txBody>
      </p:sp>
      <p:sp>
        <p:nvSpPr>
          <p:cNvPr id="3" name="Marcador de pie de página 2">
            <a:extLst>
              <a:ext uri="{FF2B5EF4-FFF2-40B4-BE49-F238E27FC236}">
                <a16:creationId xmlns:a16="http://schemas.microsoft.com/office/drawing/2014/main" id="{E58F8F6D-B828-C384-3967-BC3A21C278B4}"/>
              </a:ext>
            </a:extLst>
          </p:cNvPr>
          <p:cNvSpPr>
            <a:spLocks noGrp="1"/>
          </p:cNvSpPr>
          <p:nvPr>
            <p:ph type="ftr" sz="quarter" idx="11"/>
          </p:nvPr>
        </p:nvSpPr>
        <p:spPr/>
        <p:txBody>
          <a:bodyPr/>
          <a:lstStyle/>
          <a:p>
            <a:endParaRPr lang="en-GB"/>
          </a:p>
        </p:txBody>
      </p:sp>
      <p:sp>
        <p:nvSpPr>
          <p:cNvPr id="4" name="Marcador de número de diapositiva 3">
            <a:extLst>
              <a:ext uri="{FF2B5EF4-FFF2-40B4-BE49-F238E27FC236}">
                <a16:creationId xmlns:a16="http://schemas.microsoft.com/office/drawing/2014/main" id="{F6637291-3F2D-7D3F-0CA6-6901343C4D3C}"/>
              </a:ext>
            </a:extLst>
          </p:cNvPr>
          <p:cNvSpPr>
            <a:spLocks noGrp="1"/>
          </p:cNvSpPr>
          <p:nvPr>
            <p:ph type="sldNum" sz="quarter" idx="12"/>
          </p:nvPr>
        </p:nvSpPr>
        <p:spPr/>
        <p:txBody>
          <a:bodyPr/>
          <a:lstStyle/>
          <a:p>
            <a:fld id="{D3A92039-7BCC-4D02-A517-162A6F375201}" type="slidenum">
              <a:rPr lang="en-GB" smtClean="0"/>
              <a:t>‹N°›</a:t>
            </a:fld>
            <a:endParaRPr lang="en-GB"/>
          </a:p>
        </p:txBody>
      </p:sp>
      <p:pic>
        <p:nvPicPr>
          <p:cNvPr id="5" name="Imagen 4" descr="Un dibujo de una cara feliz&#10;&#10;Descripción generada automáticamente con confianza baja">
            <a:extLst>
              <a:ext uri="{FF2B5EF4-FFF2-40B4-BE49-F238E27FC236}">
                <a16:creationId xmlns:a16="http://schemas.microsoft.com/office/drawing/2014/main" id="{781EF7A8-8562-707B-834E-B5383648C9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1755910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5811F8-E31C-CDA9-27AE-0E1FA0B29283}"/>
              </a:ext>
            </a:extLst>
          </p:cNvPr>
          <p:cNvSpPr>
            <a:spLocks noGrp="1"/>
          </p:cNvSpPr>
          <p:nvPr>
            <p:ph type="title"/>
          </p:nvPr>
        </p:nvSpPr>
        <p:spPr>
          <a:xfrm>
            <a:off x="839788" y="457200"/>
            <a:ext cx="3932237" cy="1600200"/>
          </a:xfrm>
        </p:spPr>
        <p:txBody>
          <a:bodyPr anchor="b">
            <a:noAutofit/>
          </a:bodyPr>
          <a:lstStyle>
            <a:lvl1pPr algn="l" defTabSz="914400" rtl="0" eaLnBrk="1" latinLnBrk="0" hangingPunct="1">
              <a:lnSpc>
                <a:spcPct val="90000"/>
              </a:lnSpc>
              <a:spcBef>
                <a:spcPct val="0"/>
              </a:spcBef>
              <a:buNone/>
              <a:defRPr lang="en-GB" sz="2800" b="1" kern="1200" dirty="0">
                <a:gradFill>
                  <a:gsLst>
                    <a:gs pos="0">
                      <a:srgbClr val="E94E1B"/>
                    </a:gs>
                    <a:gs pos="100000">
                      <a:srgbClr val="F9B233"/>
                    </a:gs>
                  </a:gsLst>
                  <a:lin ang="1200000" scaled="0"/>
                </a:gradFill>
                <a:latin typeface="Montserrat" pitchFamily="2" charset="0"/>
                <a:ea typeface="+mj-ea"/>
                <a:cs typeface="+mj-cs"/>
              </a:defRPr>
            </a:lvl1pPr>
          </a:lstStyle>
          <a:p>
            <a:r>
              <a:rPr lang="es-ES" dirty="0"/>
              <a:t>Haga clic para modificar el estilo de título del patrón</a:t>
            </a:r>
            <a:endParaRPr lang="en-GB" dirty="0"/>
          </a:p>
        </p:txBody>
      </p:sp>
      <p:sp>
        <p:nvSpPr>
          <p:cNvPr id="3" name="Marcador de contenido 2">
            <a:extLst>
              <a:ext uri="{FF2B5EF4-FFF2-40B4-BE49-F238E27FC236}">
                <a16:creationId xmlns:a16="http://schemas.microsoft.com/office/drawing/2014/main" id="{0020BDD5-5FAD-395B-5354-9503ED456B11}"/>
              </a:ext>
            </a:extLst>
          </p:cNvPr>
          <p:cNvSpPr>
            <a:spLocks noGrp="1"/>
          </p:cNvSpPr>
          <p:nvPr>
            <p:ph idx="1"/>
          </p:nvPr>
        </p:nvSpPr>
        <p:spPr>
          <a:xfrm>
            <a:off x="5183188" y="987425"/>
            <a:ext cx="6172200" cy="4873625"/>
          </a:xfrm>
        </p:spPr>
        <p:txBody>
          <a:bodyPr/>
          <a:lstStyle>
            <a:lvl1pPr>
              <a:buClr>
                <a:srgbClr val="F9B233"/>
              </a:buClr>
              <a:defRPr sz="3200"/>
            </a:lvl1pPr>
            <a:lvl2pPr>
              <a:buClr>
                <a:srgbClr val="F9B233"/>
              </a:buClr>
              <a:defRPr sz="2800"/>
            </a:lvl2pPr>
            <a:lvl3pPr>
              <a:buClr>
                <a:srgbClr val="F9B233"/>
              </a:buClr>
              <a:defRPr sz="2400"/>
            </a:lvl3pPr>
            <a:lvl4pPr>
              <a:buClr>
                <a:srgbClr val="F9B233"/>
              </a:buClr>
              <a:defRPr sz="2000"/>
            </a:lvl4pPr>
            <a:lvl5pPr>
              <a:buClr>
                <a:srgbClr val="F9B233"/>
              </a:buClr>
              <a:defRPr sz="2000"/>
            </a:lvl5pPr>
            <a:lvl6pPr>
              <a:defRPr sz="2000"/>
            </a:lvl6pPr>
            <a:lvl7pPr>
              <a:defRPr sz="2000"/>
            </a:lvl7pPr>
            <a:lvl8pPr>
              <a:defRPr sz="2000"/>
            </a:lvl8pPr>
            <a:lvl9pPr>
              <a:defRPr sz="2000"/>
            </a:lvl9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4" name="Marcador de texto 3">
            <a:extLst>
              <a:ext uri="{FF2B5EF4-FFF2-40B4-BE49-F238E27FC236}">
                <a16:creationId xmlns:a16="http://schemas.microsoft.com/office/drawing/2014/main" id="{767DC1AB-2C21-7E23-CA43-975BD61878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103F5C8-E681-F08A-F2EA-B251258243F0}"/>
              </a:ext>
            </a:extLst>
          </p:cNvPr>
          <p:cNvSpPr>
            <a:spLocks noGrp="1"/>
          </p:cNvSpPr>
          <p:nvPr>
            <p:ph type="dt" sz="half" idx="10"/>
          </p:nvPr>
        </p:nvSpPr>
        <p:spPr/>
        <p:txBody>
          <a:bodyPr/>
          <a:lstStyle/>
          <a:p>
            <a:fld id="{1EC84D97-110F-436D-8052-5194FC30C3C0}" type="datetimeFigureOut">
              <a:rPr lang="en-GB" smtClean="0"/>
              <a:t>28/07/2026</a:t>
            </a:fld>
            <a:endParaRPr lang="en-GB"/>
          </a:p>
        </p:txBody>
      </p:sp>
      <p:sp>
        <p:nvSpPr>
          <p:cNvPr id="6" name="Marcador de pie de página 5">
            <a:extLst>
              <a:ext uri="{FF2B5EF4-FFF2-40B4-BE49-F238E27FC236}">
                <a16:creationId xmlns:a16="http://schemas.microsoft.com/office/drawing/2014/main" id="{BB84F894-377F-B0CB-C4FB-413D8C8D0D8F}"/>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3C3A7764-509B-6E0D-BF2F-C24002671976}"/>
              </a:ext>
            </a:extLst>
          </p:cNvPr>
          <p:cNvSpPr>
            <a:spLocks noGrp="1"/>
          </p:cNvSpPr>
          <p:nvPr>
            <p:ph type="sldNum" sz="quarter" idx="12"/>
          </p:nvPr>
        </p:nvSpPr>
        <p:spPr/>
        <p:txBody>
          <a:bodyPr/>
          <a:lstStyle/>
          <a:p>
            <a:fld id="{D3A92039-7BCC-4D02-A517-162A6F375201}" type="slidenum">
              <a:rPr lang="en-GB" smtClean="0"/>
              <a:t>‹N°›</a:t>
            </a:fld>
            <a:endParaRPr lang="en-GB"/>
          </a:p>
        </p:txBody>
      </p:sp>
      <p:pic>
        <p:nvPicPr>
          <p:cNvPr id="8" name="Imagen 7" descr="Un dibujo de una cara feliz&#10;&#10;Descripción generada automáticamente con confianza baja">
            <a:extLst>
              <a:ext uri="{FF2B5EF4-FFF2-40B4-BE49-F238E27FC236}">
                <a16:creationId xmlns:a16="http://schemas.microsoft.com/office/drawing/2014/main" id="{139B00AB-4ABD-563F-E7FF-1C7167F571B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32804178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0D51F5-F6F6-A65B-EB46-6F14C5DEB93A}"/>
              </a:ext>
            </a:extLst>
          </p:cNvPr>
          <p:cNvSpPr>
            <a:spLocks noGrp="1"/>
          </p:cNvSpPr>
          <p:nvPr>
            <p:ph type="title"/>
          </p:nvPr>
        </p:nvSpPr>
        <p:spPr>
          <a:xfrm>
            <a:off x="839788" y="457200"/>
            <a:ext cx="3932237" cy="1600200"/>
          </a:xfrm>
        </p:spPr>
        <p:txBody>
          <a:bodyPr anchor="b">
            <a:normAutofit/>
          </a:bodyPr>
          <a:lstStyle>
            <a:lvl1pPr>
              <a:defRPr sz="2800">
                <a:gradFill>
                  <a:gsLst>
                    <a:gs pos="0">
                      <a:srgbClr val="E94E1B"/>
                    </a:gs>
                    <a:gs pos="100000">
                      <a:srgbClr val="F9B233"/>
                    </a:gs>
                  </a:gsLst>
                  <a:lin ang="1200000" scaled="0"/>
                </a:gradFill>
              </a:defRPr>
            </a:lvl1pPr>
          </a:lstStyle>
          <a:p>
            <a:r>
              <a:rPr lang="es-ES" dirty="0"/>
              <a:t>Haga clic para modificar el estilo de título del patrón</a:t>
            </a:r>
            <a:endParaRPr lang="en-GB" dirty="0"/>
          </a:p>
        </p:txBody>
      </p:sp>
      <p:sp>
        <p:nvSpPr>
          <p:cNvPr id="3" name="Marcador de posición de imagen 2">
            <a:extLst>
              <a:ext uri="{FF2B5EF4-FFF2-40B4-BE49-F238E27FC236}">
                <a16:creationId xmlns:a16="http://schemas.microsoft.com/office/drawing/2014/main" id="{2810A763-4722-2D2F-C612-6E4F63CBCB8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arcador de texto 3">
            <a:extLst>
              <a:ext uri="{FF2B5EF4-FFF2-40B4-BE49-F238E27FC236}">
                <a16:creationId xmlns:a16="http://schemas.microsoft.com/office/drawing/2014/main" id="{F4A42D30-F5F0-16AD-4266-79816E8687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09DE773-2AF7-8B14-1DD0-6E8F54C76E50}"/>
              </a:ext>
            </a:extLst>
          </p:cNvPr>
          <p:cNvSpPr>
            <a:spLocks noGrp="1"/>
          </p:cNvSpPr>
          <p:nvPr>
            <p:ph type="dt" sz="half" idx="10"/>
          </p:nvPr>
        </p:nvSpPr>
        <p:spPr/>
        <p:txBody>
          <a:bodyPr/>
          <a:lstStyle/>
          <a:p>
            <a:fld id="{1EC84D97-110F-436D-8052-5194FC30C3C0}" type="datetimeFigureOut">
              <a:rPr lang="en-GB" smtClean="0"/>
              <a:t>28/07/2026</a:t>
            </a:fld>
            <a:endParaRPr lang="en-GB"/>
          </a:p>
        </p:txBody>
      </p:sp>
      <p:sp>
        <p:nvSpPr>
          <p:cNvPr id="6" name="Marcador de pie de página 5">
            <a:extLst>
              <a:ext uri="{FF2B5EF4-FFF2-40B4-BE49-F238E27FC236}">
                <a16:creationId xmlns:a16="http://schemas.microsoft.com/office/drawing/2014/main" id="{15903CF5-0E9F-F5E0-253D-1520D4910055}"/>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F824E106-9D1B-F982-3881-D3656275CED9}"/>
              </a:ext>
            </a:extLst>
          </p:cNvPr>
          <p:cNvSpPr>
            <a:spLocks noGrp="1"/>
          </p:cNvSpPr>
          <p:nvPr>
            <p:ph type="sldNum" sz="quarter" idx="12"/>
          </p:nvPr>
        </p:nvSpPr>
        <p:spPr/>
        <p:txBody>
          <a:bodyPr/>
          <a:lstStyle/>
          <a:p>
            <a:fld id="{D3A92039-7BCC-4D02-A517-162A6F375201}" type="slidenum">
              <a:rPr lang="en-GB" smtClean="0"/>
              <a:t>‹N°›</a:t>
            </a:fld>
            <a:endParaRPr lang="en-GB"/>
          </a:p>
        </p:txBody>
      </p:sp>
      <p:pic>
        <p:nvPicPr>
          <p:cNvPr id="8" name="Imagen 7" descr="Un dibujo de una cara feliz&#10;&#10;Descripción generada automáticamente con confianza baja">
            <a:extLst>
              <a:ext uri="{FF2B5EF4-FFF2-40B4-BE49-F238E27FC236}">
                <a16:creationId xmlns:a16="http://schemas.microsoft.com/office/drawing/2014/main" id="{15600959-2B8B-870F-A288-2DED488DF77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4503149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B1EBEA32-89F6-40D1-ABB3-AA1C346A4286}"/>
              </a:ext>
            </a:extLst>
          </p:cNvPr>
          <p:cNvSpPr>
            <a:spLocks noGrp="1"/>
          </p:cNvSpPr>
          <p:nvPr>
            <p:ph type="dt" sz="half" idx="10"/>
          </p:nvPr>
        </p:nvSpPr>
        <p:spPr/>
        <p:txBody>
          <a:bodyPr/>
          <a:lstStyle/>
          <a:p>
            <a:fld id="{1EC84D97-110F-436D-8052-5194FC30C3C0}" type="datetimeFigureOut">
              <a:rPr lang="en-GB" smtClean="0"/>
              <a:t>28/07/2026</a:t>
            </a:fld>
            <a:endParaRPr lang="en-GB"/>
          </a:p>
        </p:txBody>
      </p:sp>
      <p:sp>
        <p:nvSpPr>
          <p:cNvPr id="3" name="Marcador de pie de página 2">
            <a:extLst>
              <a:ext uri="{FF2B5EF4-FFF2-40B4-BE49-F238E27FC236}">
                <a16:creationId xmlns:a16="http://schemas.microsoft.com/office/drawing/2014/main" id="{E58F8F6D-B828-C384-3967-BC3A21C278B4}"/>
              </a:ext>
            </a:extLst>
          </p:cNvPr>
          <p:cNvSpPr>
            <a:spLocks noGrp="1"/>
          </p:cNvSpPr>
          <p:nvPr>
            <p:ph type="ftr" sz="quarter" idx="11"/>
          </p:nvPr>
        </p:nvSpPr>
        <p:spPr/>
        <p:txBody>
          <a:bodyPr/>
          <a:lstStyle/>
          <a:p>
            <a:endParaRPr lang="en-GB"/>
          </a:p>
        </p:txBody>
      </p:sp>
      <p:sp>
        <p:nvSpPr>
          <p:cNvPr id="4" name="Marcador de número de diapositiva 3">
            <a:extLst>
              <a:ext uri="{FF2B5EF4-FFF2-40B4-BE49-F238E27FC236}">
                <a16:creationId xmlns:a16="http://schemas.microsoft.com/office/drawing/2014/main" id="{F6637291-3F2D-7D3F-0CA6-6901343C4D3C}"/>
              </a:ext>
            </a:extLst>
          </p:cNvPr>
          <p:cNvSpPr>
            <a:spLocks noGrp="1"/>
          </p:cNvSpPr>
          <p:nvPr>
            <p:ph type="sldNum" sz="quarter" idx="12"/>
          </p:nvPr>
        </p:nvSpPr>
        <p:spPr/>
        <p:txBody>
          <a:bodyPr/>
          <a:lstStyle/>
          <a:p>
            <a:fld id="{D3A92039-7BCC-4D02-A517-162A6F375201}" type="slidenum">
              <a:rPr lang="en-GB" smtClean="0"/>
              <a:t>‹N°›</a:t>
            </a:fld>
            <a:endParaRPr lang="en-GB"/>
          </a:p>
        </p:txBody>
      </p:sp>
      <p:pic>
        <p:nvPicPr>
          <p:cNvPr id="5" name="Imagen 4" descr="Un dibujo de una cara feliz&#10;&#10;Descripción generada automáticamente con confianza baja">
            <a:extLst>
              <a:ext uri="{FF2B5EF4-FFF2-40B4-BE49-F238E27FC236}">
                <a16:creationId xmlns:a16="http://schemas.microsoft.com/office/drawing/2014/main" id="{781EF7A8-8562-707B-834E-B5383648C9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743415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8" name="Imagen 7" descr="Imagen que contiene luz, reloj&#10;&#10;Descripción generada automáticamente">
            <a:extLst>
              <a:ext uri="{FF2B5EF4-FFF2-40B4-BE49-F238E27FC236}">
                <a16:creationId xmlns:a16="http://schemas.microsoft.com/office/drawing/2014/main" id="{EC58E8B7-C146-C828-825F-BE969795E7E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45" t="61217" r="1815" b="2467"/>
          <a:stretch/>
        </p:blipFill>
        <p:spPr>
          <a:xfrm>
            <a:off x="0" y="0"/>
            <a:ext cx="12192000" cy="1646238"/>
          </a:xfrm>
          <a:prstGeom prst="rect">
            <a:avLst/>
          </a:prstGeom>
        </p:spPr>
      </p:pic>
      <p:sp>
        <p:nvSpPr>
          <p:cNvPr id="2" name="Título 1">
            <a:extLst>
              <a:ext uri="{FF2B5EF4-FFF2-40B4-BE49-F238E27FC236}">
                <a16:creationId xmlns:a16="http://schemas.microsoft.com/office/drawing/2014/main" id="{FBD92E87-F3B1-A4F9-D594-B9562763812A}"/>
              </a:ext>
            </a:extLst>
          </p:cNvPr>
          <p:cNvSpPr>
            <a:spLocks noGrp="1"/>
          </p:cNvSpPr>
          <p:nvPr>
            <p:ph type="title"/>
          </p:nvPr>
        </p:nvSpPr>
        <p:spPr>
          <a:xfrm>
            <a:off x="838200" y="160337"/>
            <a:ext cx="10515600" cy="1325563"/>
          </a:xfrm>
        </p:spPr>
        <p:txBody>
          <a:bodyPr>
            <a:normAutofit/>
          </a:bodyPr>
          <a:lstStyle>
            <a:lvl1pPr>
              <a:defRPr sz="3600">
                <a:solidFill>
                  <a:schemeClr val="bg1"/>
                </a:solidFill>
              </a:defRPr>
            </a:lvl1pPr>
          </a:lstStyle>
          <a:p>
            <a:r>
              <a:rPr lang="es-ES" dirty="0"/>
              <a:t>Haga clic para modificar el estilo de título del patrón</a:t>
            </a:r>
            <a:endParaRPr lang="en-GB" dirty="0"/>
          </a:p>
        </p:txBody>
      </p:sp>
      <p:sp>
        <p:nvSpPr>
          <p:cNvPr id="3" name="Marcador de contenido 2">
            <a:extLst>
              <a:ext uri="{FF2B5EF4-FFF2-40B4-BE49-F238E27FC236}">
                <a16:creationId xmlns:a16="http://schemas.microsoft.com/office/drawing/2014/main" id="{DDBD0D51-A228-E65F-5F18-9536D76ABAE2}"/>
              </a:ext>
            </a:extLst>
          </p:cNvPr>
          <p:cNvSpPr>
            <a:spLocks noGrp="1"/>
          </p:cNvSpPr>
          <p:nvPr>
            <p:ph idx="1"/>
          </p:nvPr>
        </p:nvSpPr>
        <p:spPr/>
        <p:txBody>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4" name="Marcador de fecha 3">
            <a:extLst>
              <a:ext uri="{FF2B5EF4-FFF2-40B4-BE49-F238E27FC236}">
                <a16:creationId xmlns:a16="http://schemas.microsoft.com/office/drawing/2014/main" id="{4F03E578-76D7-B4BE-F94A-CC9FF0D87135}"/>
              </a:ext>
            </a:extLst>
          </p:cNvPr>
          <p:cNvSpPr>
            <a:spLocks noGrp="1"/>
          </p:cNvSpPr>
          <p:nvPr>
            <p:ph type="dt" sz="half" idx="10"/>
          </p:nvPr>
        </p:nvSpPr>
        <p:spPr/>
        <p:txBody>
          <a:bodyPr/>
          <a:lstStyle/>
          <a:p>
            <a:fld id="{1EC84D97-110F-436D-8052-5194FC30C3C0}" type="datetimeFigureOut">
              <a:rPr lang="en-GB" smtClean="0"/>
              <a:t>28/07/2026</a:t>
            </a:fld>
            <a:endParaRPr lang="en-GB"/>
          </a:p>
        </p:txBody>
      </p:sp>
      <p:sp>
        <p:nvSpPr>
          <p:cNvPr id="5" name="Marcador de pie de página 4">
            <a:extLst>
              <a:ext uri="{FF2B5EF4-FFF2-40B4-BE49-F238E27FC236}">
                <a16:creationId xmlns:a16="http://schemas.microsoft.com/office/drawing/2014/main" id="{3C10252D-BBFB-1C9A-D4E4-AC5F5A19C4B2}"/>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342F7EF7-EDDE-AAE2-0D14-E48434DE7278}"/>
              </a:ext>
            </a:extLst>
          </p:cNvPr>
          <p:cNvSpPr>
            <a:spLocks noGrp="1"/>
          </p:cNvSpPr>
          <p:nvPr>
            <p:ph type="sldNum" sz="quarter" idx="12"/>
          </p:nvPr>
        </p:nvSpPr>
        <p:spPr/>
        <p:txBody>
          <a:bodyPr/>
          <a:lstStyle/>
          <a:p>
            <a:fld id="{D3A92039-7BCC-4D02-A517-162A6F375201}" type="slidenum">
              <a:rPr lang="en-GB" smtClean="0"/>
              <a:t>‹N°›</a:t>
            </a:fld>
            <a:endParaRPr lang="en-GB"/>
          </a:p>
        </p:txBody>
      </p:sp>
      <p:pic>
        <p:nvPicPr>
          <p:cNvPr id="10" name="Imagen 9" descr="Un dibujo de una cara feliz&#10;&#10;Descripción generada automáticamente con confianza baja">
            <a:extLst>
              <a:ext uri="{FF2B5EF4-FFF2-40B4-BE49-F238E27FC236}">
                <a16:creationId xmlns:a16="http://schemas.microsoft.com/office/drawing/2014/main" id="{3AEF2DBA-32C8-ECAC-FD03-499D148BC8F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7675557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D92E87-F3B1-A4F9-D594-B9562763812A}"/>
              </a:ext>
            </a:extLst>
          </p:cNvPr>
          <p:cNvSpPr>
            <a:spLocks noGrp="1"/>
          </p:cNvSpPr>
          <p:nvPr>
            <p:ph type="title"/>
          </p:nvPr>
        </p:nvSpPr>
        <p:spPr>
          <a:xfrm>
            <a:off x="838200" y="500062"/>
            <a:ext cx="10515600" cy="1325563"/>
          </a:xfrm>
        </p:spPr>
        <p:txBody>
          <a:bodyPr>
            <a:noAutofit/>
          </a:bodyPr>
          <a:lstStyle>
            <a:lvl1pPr algn="l" defTabSz="914400" rtl="0" eaLnBrk="1" latinLnBrk="0" hangingPunct="1">
              <a:lnSpc>
                <a:spcPct val="90000"/>
              </a:lnSpc>
              <a:spcBef>
                <a:spcPct val="0"/>
              </a:spcBef>
              <a:buNone/>
              <a:defRPr lang="en-GB" sz="3600" b="1" kern="1200" dirty="0">
                <a:gradFill>
                  <a:gsLst>
                    <a:gs pos="0">
                      <a:srgbClr val="E94E1B"/>
                    </a:gs>
                    <a:gs pos="100000">
                      <a:srgbClr val="F9B233"/>
                    </a:gs>
                  </a:gsLst>
                  <a:lin ang="1200000" scaled="0"/>
                </a:gradFill>
                <a:latin typeface="Montserrat" pitchFamily="2" charset="0"/>
                <a:ea typeface="+mj-ea"/>
                <a:cs typeface="+mj-cs"/>
              </a:defRPr>
            </a:lvl1pPr>
          </a:lstStyle>
          <a:p>
            <a:r>
              <a:rPr lang="es-ES" dirty="0"/>
              <a:t>Haga clic para modificar el estilo de título del patrón</a:t>
            </a:r>
            <a:endParaRPr lang="en-GB" dirty="0"/>
          </a:p>
        </p:txBody>
      </p:sp>
      <p:sp>
        <p:nvSpPr>
          <p:cNvPr id="3" name="Marcador de contenido 2">
            <a:extLst>
              <a:ext uri="{FF2B5EF4-FFF2-40B4-BE49-F238E27FC236}">
                <a16:creationId xmlns:a16="http://schemas.microsoft.com/office/drawing/2014/main" id="{DDBD0D51-A228-E65F-5F18-9536D76ABAE2}"/>
              </a:ext>
            </a:extLst>
          </p:cNvPr>
          <p:cNvSpPr>
            <a:spLocks noGrp="1"/>
          </p:cNvSpPr>
          <p:nvPr>
            <p:ph idx="1"/>
          </p:nvPr>
        </p:nvSpPr>
        <p:spPr/>
        <p:txBody>
          <a:bodyPr/>
          <a:lstStyle>
            <a:lvl1pPr>
              <a:buClr>
                <a:srgbClr val="F9B233"/>
              </a:buClr>
              <a:defRPr/>
            </a:lvl1pPr>
            <a:lvl2pPr>
              <a:buClr>
                <a:srgbClr val="F9B233"/>
              </a:buClr>
              <a:defRPr/>
            </a:lvl2pPr>
            <a:lvl3pPr>
              <a:buClr>
                <a:srgbClr val="F9B233"/>
              </a:buClr>
              <a:defRPr/>
            </a:lvl3pPr>
            <a:lvl4pPr>
              <a:buClr>
                <a:srgbClr val="F9B233"/>
              </a:buClr>
              <a:defRPr/>
            </a:lvl4pPr>
            <a:lvl5pPr>
              <a:buClr>
                <a:srgbClr val="F9B233"/>
              </a:buClr>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4" name="Marcador de fecha 3">
            <a:extLst>
              <a:ext uri="{FF2B5EF4-FFF2-40B4-BE49-F238E27FC236}">
                <a16:creationId xmlns:a16="http://schemas.microsoft.com/office/drawing/2014/main" id="{4F03E578-76D7-B4BE-F94A-CC9FF0D87135}"/>
              </a:ext>
            </a:extLst>
          </p:cNvPr>
          <p:cNvSpPr>
            <a:spLocks noGrp="1"/>
          </p:cNvSpPr>
          <p:nvPr>
            <p:ph type="dt" sz="half" idx="10"/>
          </p:nvPr>
        </p:nvSpPr>
        <p:spPr/>
        <p:txBody>
          <a:bodyPr/>
          <a:lstStyle/>
          <a:p>
            <a:fld id="{1EC84D97-110F-436D-8052-5194FC30C3C0}" type="datetimeFigureOut">
              <a:rPr lang="en-GB" smtClean="0"/>
              <a:t>28/07/2026</a:t>
            </a:fld>
            <a:endParaRPr lang="en-GB"/>
          </a:p>
        </p:txBody>
      </p:sp>
      <p:sp>
        <p:nvSpPr>
          <p:cNvPr id="5" name="Marcador de pie de página 4">
            <a:extLst>
              <a:ext uri="{FF2B5EF4-FFF2-40B4-BE49-F238E27FC236}">
                <a16:creationId xmlns:a16="http://schemas.microsoft.com/office/drawing/2014/main" id="{3C10252D-BBFB-1C9A-D4E4-AC5F5A19C4B2}"/>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342F7EF7-EDDE-AAE2-0D14-E48434DE7278}"/>
              </a:ext>
            </a:extLst>
          </p:cNvPr>
          <p:cNvSpPr>
            <a:spLocks noGrp="1"/>
          </p:cNvSpPr>
          <p:nvPr>
            <p:ph type="sldNum" sz="quarter" idx="12"/>
          </p:nvPr>
        </p:nvSpPr>
        <p:spPr/>
        <p:txBody>
          <a:bodyPr/>
          <a:lstStyle/>
          <a:p>
            <a:fld id="{D3A92039-7BCC-4D02-A517-162A6F375201}" type="slidenum">
              <a:rPr lang="en-GB" smtClean="0"/>
              <a:t>‹N°›</a:t>
            </a:fld>
            <a:endParaRPr lang="en-GB"/>
          </a:p>
        </p:txBody>
      </p:sp>
      <p:pic>
        <p:nvPicPr>
          <p:cNvPr id="10" name="Imagen 9" descr="Un dibujo de una cara feliz&#10;&#10;Descripción generada automáticamente con confianza baja">
            <a:extLst>
              <a:ext uri="{FF2B5EF4-FFF2-40B4-BE49-F238E27FC236}">
                <a16:creationId xmlns:a16="http://schemas.microsoft.com/office/drawing/2014/main" id="{3AEF2DBA-32C8-ECAC-FD03-499D148BC8F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75439765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pic>
        <p:nvPicPr>
          <p:cNvPr id="8" name="Imagen 7" descr="Imagen que contiene luz, reloj&#10;&#10;Descripción generada automáticamente">
            <a:extLst>
              <a:ext uri="{FF2B5EF4-FFF2-40B4-BE49-F238E27FC236}">
                <a16:creationId xmlns:a16="http://schemas.microsoft.com/office/drawing/2014/main" id="{B218AD49-FBD9-F897-B725-70CB8D84EC0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1648" r="-1"/>
          <a:stretch/>
        </p:blipFill>
        <p:spPr>
          <a:xfrm>
            <a:off x="0" y="0"/>
            <a:ext cx="12192000" cy="6858000"/>
          </a:xfrm>
          <a:prstGeom prst="rect">
            <a:avLst/>
          </a:prstGeom>
        </p:spPr>
      </p:pic>
      <p:sp>
        <p:nvSpPr>
          <p:cNvPr id="2" name="Título 1">
            <a:extLst>
              <a:ext uri="{FF2B5EF4-FFF2-40B4-BE49-F238E27FC236}">
                <a16:creationId xmlns:a16="http://schemas.microsoft.com/office/drawing/2014/main" id="{1C2D04F6-31C1-7448-92CD-B03EF294F71D}"/>
              </a:ext>
            </a:extLst>
          </p:cNvPr>
          <p:cNvSpPr>
            <a:spLocks noGrp="1"/>
          </p:cNvSpPr>
          <p:nvPr>
            <p:ph type="title"/>
          </p:nvPr>
        </p:nvSpPr>
        <p:spPr>
          <a:xfrm>
            <a:off x="831850" y="1709738"/>
            <a:ext cx="10515600" cy="2852737"/>
          </a:xfrm>
        </p:spPr>
        <p:txBody>
          <a:bodyPr anchor="b"/>
          <a:lstStyle>
            <a:lvl1pPr>
              <a:defRPr sz="6000">
                <a:solidFill>
                  <a:schemeClr val="bg1"/>
                </a:solidFill>
              </a:defRPr>
            </a:lvl1pPr>
          </a:lstStyle>
          <a:p>
            <a:r>
              <a:rPr lang="es-ES" dirty="0"/>
              <a:t>Haga clic para modificar el estilo de título del patrón</a:t>
            </a:r>
            <a:endParaRPr lang="en-GB" dirty="0"/>
          </a:p>
        </p:txBody>
      </p:sp>
      <p:sp>
        <p:nvSpPr>
          <p:cNvPr id="3" name="Marcador de texto 2">
            <a:extLst>
              <a:ext uri="{FF2B5EF4-FFF2-40B4-BE49-F238E27FC236}">
                <a16:creationId xmlns:a16="http://schemas.microsoft.com/office/drawing/2014/main" id="{E9EC3938-D9D3-D7B5-FA5B-3389621B9C1E}"/>
              </a:ext>
            </a:extLst>
          </p:cNvPr>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dirty="0"/>
              <a:t>Haga clic para modificar los estilos de texto del patrón</a:t>
            </a:r>
          </a:p>
        </p:txBody>
      </p:sp>
      <p:sp>
        <p:nvSpPr>
          <p:cNvPr id="4" name="Marcador de fecha 3">
            <a:extLst>
              <a:ext uri="{FF2B5EF4-FFF2-40B4-BE49-F238E27FC236}">
                <a16:creationId xmlns:a16="http://schemas.microsoft.com/office/drawing/2014/main" id="{D31A9525-6BF0-B26F-9CD4-5A7C24399A7C}"/>
              </a:ext>
            </a:extLst>
          </p:cNvPr>
          <p:cNvSpPr>
            <a:spLocks noGrp="1"/>
          </p:cNvSpPr>
          <p:nvPr>
            <p:ph type="dt" sz="half" idx="10"/>
          </p:nvPr>
        </p:nvSpPr>
        <p:spPr/>
        <p:txBody>
          <a:bodyPr/>
          <a:lstStyle/>
          <a:p>
            <a:fld id="{1EC84D97-110F-436D-8052-5194FC30C3C0}" type="datetimeFigureOut">
              <a:rPr lang="en-GB" smtClean="0"/>
              <a:t>28/07/2026</a:t>
            </a:fld>
            <a:endParaRPr lang="en-GB"/>
          </a:p>
        </p:txBody>
      </p:sp>
      <p:sp>
        <p:nvSpPr>
          <p:cNvPr id="5" name="Marcador de pie de página 4">
            <a:extLst>
              <a:ext uri="{FF2B5EF4-FFF2-40B4-BE49-F238E27FC236}">
                <a16:creationId xmlns:a16="http://schemas.microsoft.com/office/drawing/2014/main" id="{9BEF75B0-3AE3-A43F-46E3-D9488C0559B0}"/>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46D02F52-0BC1-0CCC-D13F-CF6991B94AEF}"/>
              </a:ext>
            </a:extLst>
          </p:cNvPr>
          <p:cNvSpPr>
            <a:spLocks noGrp="1"/>
          </p:cNvSpPr>
          <p:nvPr>
            <p:ph type="sldNum" sz="quarter" idx="12"/>
          </p:nvPr>
        </p:nvSpPr>
        <p:spPr/>
        <p:txBody>
          <a:bodyPr/>
          <a:lstStyle/>
          <a:p>
            <a:fld id="{D3A92039-7BCC-4D02-A517-162A6F375201}" type="slidenum">
              <a:rPr lang="en-GB" smtClean="0"/>
              <a:t>‹N°›</a:t>
            </a:fld>
            <a:endParaRPr lang="en-GB"/>
          </a:p>
        </p:txBody>
      </p:sp>
    </p:spTree>
    <p:extLst>
      <p:ext uri="{BB962C8B-B14F-4D97-AF65-F5344CB8AC3E}">
        <p14:creationId xmlns:p14="http://schemas.microsoft.com/office/powerpoint/2010/main" val="20123648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pic>
        <p:nvPicPr>
          <p:cNvPr id="10" name="Imagen 9" descr="Imagen que contiene luz, reloj&#10;&#10;Descripción generada automáticamente">
            <a:extLst>
              <a:ext uri="{FF2B5EF4-FFF2-40B4-BE49-F238E27FC236}">
                <a16:creationId xmlns:a16="http://schemas.microsoft.com/office/drawing/2014/main" id="{9931BEB8-C89E-35D8-CE43-A782EC66DCF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45" t="61217" r="1815" b="2467"/>
          <a:stretch/>
        </p:blipFill>
        <p:spPr>
          <a:xfrm>
            <a:off x="0" y="0"/>
            <a:ext cx="12192000" cy="1646238"/>
          </a:xfrm>
          <a:prstGeom prst="rect">
            <a:avLst/>
          </a:prstGeom>
        </p:spPr>
      </p:pic>
      <p:sp>
        <p:nvSpPr>
          <p:cNvPr id="2" name="Título 1">
            <a:extLst>
              <a:ext uri="{FF2B5EF4-FFF2-40B4-BE49-F238E27FC236}">
                <a16:creationId xmlns:a16="http://schemas.microsoft.com/office/drawing/2014/main" id="{ABD9D42A-E613-F023-5623-99E0F54DBAB1}"/>
              </a:ext>
            </a:extLst>
          </p:cNvPr>
          <p:cNvSpPr>
            <a:spLocks noGrp="1"/>
          </p:cNvSpPr>
          <p:nvPr>
            <p:ph type="title"/>
          </p:nvPr>
        </p:nvSpPr>
        <p:spPr>
          <a:xfrm>
            <a:off x="838200" y="160337"/>
            <a:ext cx="10515600" cy="1325563"/>
          </a:xfrm>
        </p:spPr>
        <p:txBody>
          <a:bodyPr>
            <a:normAutofit/>
          </a:bodyPr>
          <a:lstStyle>
            <a:lvl1pPr>
              <a:defRPr sz="3600">
                <a:solidFill>
                  <a:schemeClr val="bg1"/>
                </a:solidFill>
              </a:defRPr>
            </a:lvl1pPr>
          </a:lstStyle>
          <a:p>
            <a:r>
              <a:rPr lang="es-ES" dirty="0"/>
              <a:t>Haga clic para modificar el estilo de título del patrón</a:t>
            </a:r>
            <a:endParaRPr lang="en-GB" dirty="0"/>
          </a:p>
        </p:txBody>
      </p:sp>
      <p:sp>
        <p:nvSpPr>
          <p:cNvPr id="3" name="Marcador de contenido 2">
            <a:extLst>
              <a:ext uri="{FF2B5EF4-FFF2-40B4-BE49-F238E27FC236}">
                <a16:creationId xmlns:a16="http://schemas.microsoft.com/office/drawing/2014/main" id="{66CD5838-F6B6-16F9-4B58-67C5C4AA2282}"/>
              </a:ext>
            </a:extLst>
          </p:cNvPr>
          <p:cNvSpPr>
            <a:spLocks noGrp="1"/>
          </p:cNvSpPr>
          <p:nvPr>
            <p:ph sz="half" idx="1"/>
          </p:nvPr>
        </p:nvSpPr>
        <p:spPr>
          <a:xfrm>
            <a:off x="838200" y="1825625"/>
            <a:ext cx="5181600" cy="4351338"/>
          </a:xfrm>
        </p:spPr>
        <p:txBody>
          <a:bodyPr/>
          <a:lstStyle>
            <a:lvl1pPr>
              <a:buClr>
                <a:srgbClr val="F9B233"/>
              </a:buClr>
              <a:defRPr/>
            </a:lvl1pPr>
            <a:lvl2pPr>
              <a:buClr>
                <a:srgbClr val="F9B233"/>
              </a:buClr>
              <a:defRPr/>
            </a:lvl2pPr>
            <a:lvl3pPr>
              <a:buClr>
                <a:srgbClr val="F9B233"/>
              </a:buClr>
              <a:defRPr/>
            </a:lvl3pPr>
            <a:lvl4pPr>
              <a:buClr>
                <a:srgbClr val="F9B233"/>
              </a:buClr>
              <a:defRPr/>
            </a:lvl4pPr>
            <a:lvl5pPr>
              <a:buClr>
                <a:srgbClr val="F9B233"/>
              </a:buClr>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4" name="Marcador de contenido 3">
            <a:extLst>
              <a:ext uri="{FF2B5EF4-FFF2-40B4-BE49-F238E27FC236}">
                <a16:creationId xmlns:a16="http://schemas.microsoft.com/office/drawing/2014/main" id="{63C1E6F3-E25B-E239-F9B0-A09246156860}"/>
              </a:ext>
            </a:extLst>
          </p:cNvPr>
          <p:cNvSpPr>
            <a:spLocks noGrp="1"/>
          </p:cNvSpPr>
          <p:nvPr>
            <p:ph sz="half" idx="2"/>
          </p:nvPr>
        </p:nvSpPr>
        <p:spPr>
          <a:xfrm>
            <a:off x="6172200" y="1825625"/>
            <a:ext cx="5181600" cy="4351338"/>
          </a:xfrm>
        </p:spPr>
        <p:txBody>
          <a:bodyPr/>
          <a:lstStyle>
            <a:lvl1pPr>
              <a:buClr>
                <a:srgbClr val="F9B233"/>
              </a:buClr>
              <a:defRPr/>
            </a:lvl1pPr>
            <a:lvl2pPr>
              <a:buClr>
                <a:srgbClr val="F9B233"/>
              </a:buClr>
              <a:defRPr/>
            </a:lvl2pPr>
            <a:lvl3pPr>
              <a:buClr>
                <a:srgbClr val="F9B233"/>
              </a:buClr>
              <a:defRPr/>
            </a:lvl3pPr>
            <a:lvl4pPr>
              <a:buClr>
                <a:srgbClr val="F9B233"/>
              </a:buClr>
              <a:defRPr/>
            </a:lvl4pPr>
            <a:lvl5pPr>
              <a:buClr>
                <a:srgbClr val="F9B233"/>
              </a:buClr>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5" name="Marcador de fecha 4">
            <a:extLst>
              <a:ext uri="{FF2B5EF4-FFF2-40B4-BE49-F238E27FC236}">
                <a16:creationId xmlns:a16="http://schemas.microsoft.com/office/drawing/2014/main" id="{11C06696-1F7F-264F-1493-1C08C6A1F7DF}"/>
              </a:ext>
            </a:extLst>
          </p:cNvPr>
          <p:cNvSpPr>
            <a:spLocks noGrp="1"/>
          </p:cNvSpPr>
          <p:nvPr>
            <p:ph type="dt" sz="half" idx="10"/>
          </p:nvPr>
        </p:nvSpPr>
        <p:spPr/>
        <p:txBody>
          <a:bodyPr/>
          <a:lstStyle/>
          <a:p>
            <a:fld id="{1EC84D97-110F-436D-8052-5194FC30C3C0}" type="datetimeFigureOut">
              <a:rPr lang="en-GB" smtClean="0"/>
              <a:t>28/07/2026</a:t>
            </a:fld>
            <a:endParaRPr lang="en-GB"/>
          </a:p>
        </p:txBody>
      </p:sp>
      <p:sp>
        <p:nvSpPr>
          <p:cNvPr id="6" name="Marcador de pie de página 5">
            <a:extLst>
              <a:ext uri="{FF2B5EF4-FFF2-40B4-BE49-F238E27FC236}">
                <a16:creationId xmlns:a16="http://schemas.microsoft.com/office/drawing/2014/main" id="{FCB5DF13-DD4A-43A7-2CE8-20A51EB9791B}"/>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7A524410-88F6-4001-5CC9-38EFD991F9D8}"/>
              </a:ext>
            </a:extLst>
          </p:cNvPr>
          <p:cNvSpPr>
            <a:spLocks noGrp="1"/>
          </p:cNvSpPr>
          <p:nvPr>
            <p:ph type="sldNum" sz="quarter" idx="12"/>
          </p:nvPr>
        </p:nvSpPr>
        <p:spPr/>
        <p:txBody>
          <a:bodyPr/>
          <a:lstStyle/>
          <a:p>
            <a:fld id="{D3A92039-7BCC-4D02-A517-162A6F375201}" type="slidenum">
              <a:rPr lang="en-GB" smtClean="0"/>
              <a:t>‹N°›</a:t>
            </a:fld>
            <a:endParaRPr lang="en-GB"/>
          </a:p>
        </p:txBody>
      </p:sp>
      <p:pic>
        <p:nvPicPr>
          <p:cNvPr id="11" name="Imagen 10" descr="Un dibujo de una cara feliz&#10;&#10;Descripción generada automáticamente con confianza baja">
            <a:extLst>
              <a:ext uri="{FF2B5EF4-FFF2-40B4-BE49-F238E27FC236}">
                <a16:creationId xmlns:a16="http://schemas.microsoft.com/office/drawing/2014/main" id="{E771320F-8A12-7288-FCD4-994CFECD6CA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5106092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1_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BD9D42A-E613-F023-5623-99E0F54DBAB1}"/>
              </a:ext>
            </a:extLst>
          </p:cNvPr>
          <p:cNvSpPr>
            <a:spLocks noGrp="1"/>
          </p:cNvSpPr>
          <p:nvPr>
            <p:ph type="title"/>
          </p:nvPr>
        </p:nvSpPr>
        <p:spPr>
          <a:xfrm>
            <a:off x="838200" y="500062"/>
            <a:ext cx="10515600" cy="1325563"/>
          </a:xfrm>
        </p:spPr>
        <p:txBody>
          <a:bodyPr vert="horz" lIns="91440" tIns="45720" rIns="91440" bIns="45720" rtlCol="0" anchor="ctr">
            <a:noAutofit/>
          </a:bodyPr>
          <a:lstStyle>
            <a:lvl1pPr>
              <a:defRPr lang="en-GB" sz="3600" dirty="0">
                <a:gradFill>
                  <a:gsLst>
                    <a:gs pos="0">
                      <a:srgbClr val="E94E1B"/>
                    </a:gs>
                    <a:gs pos="100000">
                      <a:srgbClr val="F9B233"/>
                    </a:gs>
                  </a:gsLst>
                  <a:lin ang="1200000" scaled="0"/>
                </a:gradFill>
              </a:defRPr>
            </a:lvl1pPr>
          </a:lstStyle>
          <a:p>
            <a:pPr lvl="0"/>
            <a:r>
              <a:rPr lang="es-ES" dirty="0"/>
              <a:t>Haga clic para modificar el estilo de título del patrón</a:t>
            </a:r>
            <a:endParaRPr lang="en-GB" dirty="0"/>
          </a:p>
        </p:txBody>
      </p:sp>
      <p:sp>
        <p:nvSpPr>
          <p:cNvPr id="3" name="Marcador de contenido 2">
            <a:extLst>
              <a:ext uri="{FF2B5EF4-FFF2-40B4-BE49-F238E27FC236}">
                <a16:creationId xmlns:a16="http://schemas.microsoft.com/office/drawing/2014/main" id="{66CD5838-F6B6-16F9-4B58-67C5C4AA2282}"/>
              </a:ext>
            </a:extLst>
          </p:cNvPr>
          <p:cNvSpPr>
            <a:spLocks noGrp="1"/>
          </p:cNvSpPr>
          <p:nvPr>
            <p:ph sz="half" idx="1"/>
          </p:nvPr>
        </p:nvSpPr>
        <p:spPr>
          <a:xfrm>
            <a:off x="838200" y="1825625"/>
            <a:ext cx="5181600" cy="4351338"/>
          </a:xfrm>
        </p:spPr>
        <p:txBody>
          <a:bodyPr/>
          <a:lstStyle>
            <a:lvl1pPr>
              <a:buClr>
                <a:srgbClr val="F9B233"/>
              </a:buClr>
              <a:defRPr/>
            </a:lvl1pPr>
            <a:lvl2pPr>
              <a:buClr>
                <a:srgbClr val="F9B233"/>
              </a:buClr>
              <a:defRPr/>
            </a:lvl2pPr>
            <a:lvl3pPr>
              <a:buClr>
                <a:srgbClr val="F9B233"/>
              </a:buClr>
              <a:defRPr/>
            </a:lvl3pPr>
            <a:lvl4pPr>
              <a:buClr>
                <a:srgbClr val="F9B233"/>
              </a:buClr>
              <a:defRPr/>
            </a:lvl4pPr>
            <a:lvl5pPr>
              <a:buClr>
                <a:srgbClr val="F9B233"/>
              </a:buClr>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4" name="Marcador de contenido 3">
            <a:extLst>
              <a:ext uri="{FF2B5EF4-FFF2-40B4-BE49-F238E27FC236}">
                <a16:creationId xmlns:a16="http://schemas.microsoft.com/office/drawing/2014/main" id="{63C1E6F3-E25B-E239-F9B0-A09246156860}"/>
              </a:ext>
            </a:extLst>
          </p:cNvPr>
          <p:cNvSpPr>
            <a:spLocks noGrp="1"/>
          </p:cNvSpPr>
          <p:nvPr>
            <p:ph sz="half" idx="2"/>
          </p:nvPr>
        </p:nvSpPr>
        <p:spPr>
          <a:xfrm>
            <a:off x="6172200" y="1825625"/>
            <a:ext cx="5181600" cy="4351338"/>
          </a:xfrm>
        </p:spPr>
        <p:txBody>
          <a:bodyPr/>
          <a:lstStyle>
            <a:lvl1pPr>
              <a:buClr>
                <a:srgbClr val="F9B233"/>
              </a:buClr>
              <a:defRPr/>
            </a:lvl1pPr>
            <a:lvl2pPr>
              <a:buClr>
                <a:srgbClr val="F9B233"/>
              </a:buClr>
              <a:defRPr/>
            </a:lvl2pPr>
            <a:lvl3pPr>
              <a:buClr>
                <a:srgbClr val="F9B233"/>
              </a:buClr>
              <a:defRPr/>
            </a:lvl3pPr>
            <a:lvl4pPr>
              <a:buClr>
                <a:srgbClr val="F9B233"/>
              </a:buClr>
              <a:defRPr/>
            </a:lvl4pPr>
            <a:lvl5pPr>
              <a:buClr>
                <a:srgbClr val="F9B233"/>
              </a:buClr>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5" name="Marcador de fecha 4">
            <a:extLst>
              <a:ext uri="{FF2B5EF4-FFF2-40B4-BE49-F238E27FC236}">
                <a16:creationId xmlns:a16="http://schemas.microsoft.com/office/drawing/2014/main" id="{11C06696-1F7F-264F-1493-1C08C6A1F7DF}"/>
              </a:ext>
            </a:extLst>
          </p:cNvPr>
          <p:cNvSpPr>
            <a:spLocks noGrp="1"/>
          </p:cNvSpPr>
          <p:nvPr>
            <p:ph type="dt" sz="half" idx="10"/>
          </p:nvPr>
        </p:nvSpPr>
        <p:spPr/>
        <p:txBody>
          <a:bodyPr/>
          <a:lstStyle/>
          <a:p>
            <a:fld id="{1EC84D97-110F-436D-8052-5194FC30C3C0}" type="datetimeFigureOut">
              <a:rPr lang="en-GB" smtClean="0"/>
              <a:t>28/07/2026</a:t>
            </a:fld>
            <a:endParaRPr lang="en-GB"/>
          </a:p>
        </p:txBody>
      </p:sp>
      <p:sp>
        <p:nvSpPr>
          <p:cNvPr id="6" name="Marcador de pie de página 5">
            <a:extLst>
              <a:ext uri="{FF2B5EF4-FFF2-40B4-BE49-F238E27FC236}">
                <a16:creationId xmlns:a16="http://schemas.microsoft.com/office/drawing/2014/main" id="{FCB5DF13-DD4A-43A7-2CE8-20A51EB9791B}"/>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7A524410-88F6-4001-5CC9-38EFD991F9D8}"/>
              </a:ext>
            </a:extLst>
          </p:cNvPr>
          <p:cNvSpPr>
            <a:spLocks noGrp="1"/>
          </p:cNvSpPr>
          <p:nvPr>
            <p:ph type="sldNum" sz="quarter" idx="12"/>
          </p:nvPr>
        </p:nvSpPr>
        <p:spPr/>
        <p:txBody>
          <a:bodyPr/>
          <a:lstStyle/>
          <a:p>
            <a:fld id="{D3A92039-7BCC-4D02-A517-162A6F375201}" type="slidenum">
              <a:rPr lang="en-GB" smtClean="0"/>
              <a:t>‹N°›</a:t>
            </a:fld>
            <a:endParaRPr lang="en-GB"/>
          </a:p>
        </p:txBody>
      </p:sp>
      <p:pic>
        <p:nvPicPr>
          <p:cNvPr id="11" name="Imagen 10" descr="Un dibujo de una cara feliz&#10;&#10;Descripción generada automáticamente con confianza baja">
            <a:extLst>
              <a:ext uri="{FF2B5EF4-FFF2-40B4-BE49-F238E27FC236}">
                <a16:creationId xmlns:a16="http://schemas.microsoft.com/office/drawing/2014/main" id="{E771320F-8A12-7288-FCD4-994CFECD6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492057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pic>
        <p:nvPicPr>
          <p:cNvPr id="10" name="Imagen 9" descr="Imagen que contiene luz, reloj&#10;&#10;Descripción generada automáticamente">
            <a:extLst>
              <a:ext uri="{FF2B5EF4-FFF2-40B4-BE49-F238E27FC236}">
                <a16:creationId xmlns:a16="http://schemas.microsoft.com/office/drawing/2014/main" id="{1D652AFF-A5E5-4357-D98D-A1FBB6F61C9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45" t="61217" r="1815" b="2467"/>
          <a:stretch/>
        </p:blipFill>
        <p:spPr>
          <a:xfrm>
            <a:off x="0" y="0"/>
            <a:ext cx="12192000" cy="1646238"/>
          </a:xfrm>
          <a:prstGeom prst="rect">
            <a:avLst/>
          </a:prstGeom>
        </p:spPr>
      </p:pic>
      <p:sp>
        <p:nvSpPr>
          <p:cNvPr id="2" name="Título 1">
            <a:extLst>
              <a:ext uri="{FF2B5EF4-FFF2-40B4-BE49-F238E27FC236}">
                <a16:creationId xmlns:a16="http://schemas.microsoft.com/office/drawing/2014/main" id="{1A717BE9-5558-8CE9-3C93-ADDE23354E4B}"/>
              </a:ext>
            </a:extLst>
          </p:cNvPr>
          <p:cNvSpPr>
            <a:spLocks noGrp="1"/>
          </p:cNvSpPr>
          <p:nvPr>
            <p:ph type="title"/>
          </p:nvPr>
        </p:nvSpPr>
        <p:spPr>
          <a:xfrm>
            <a:off x="838200" y="168276"/>
            <a:ext cx="10515600" cy="1325563"/>
          </a:xfrm>
        </p:spPr>
        <p:txBody>
          <a:bodyPr>
            <a:normAutofit/>
          </a:bodyPr>
          <a:lstStyle>
            <a:lvl1pPr>
              <a:defRPr sz="3600">
                <a:solidFill>
                  <a:schemeClr val="bg1"/>
                </a:solidFill>
              </a:defRPr>
            </a:lvl1pPr>
          </a:lstStyle>
          <a:p>
            <a:r>
              <a:rPr lang="es-ES" dirty="0"/>
              <a:t>Haga clic para modificar el estilo de título del patrón</a:t>
            </a:r>
            <a:endParaRPr lang="en-GB" dirty="0"/>
          </a:p>
        </p:txBody>
      </p:sp>
      <p:sp>
        <p:nvSpPr>
          <p:cNvPr id="3" name="Marcador de texto 2">
            <a:extLst>
              <a:ext uri="{FF2B5EF4-FFF2-40B4-BE49-F238E27FC236}">
                <a16:creationId xmlns:a16="http://schemas.microsoft.com/office/drawing/2014/main" id="{91D950C0-8436-7A46-89C9-E96803FB31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E0981399-12D0-5CDD-9A5F-BB387592F46F}"/>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5" name="Marcador de texto 4">
            <a:extLst>
              <a:ext uri="{FF2B5EF4-FFF2-40B4-BE49-F238E27FC236}">
                <a16:creationId xmlns:a16="http://schemas.microsoft.com/office/drawing/2014/main" id="{B4B83124-123C-7EA0-C5CA-132B1C6EA1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1CC4D7A-1CB0-4A21-296E-2771C07C8C9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7" name="Marcador de fecha 6">
            <a:extLst>
              <a:ext uri="{FF2B5EF4-FFF2-40B4-BE49-F238E27FC236}">
                <a16:creationId xmlns:a16="http://schemas.microsoft.com/office/drawing/2014/main" id="{723F1A8E-3AFF-FC3A-0A17-02E376F75A14}"/>
              </a:ext>
            </a:extLst>
          </p:cNvPr>
          <p:cNvSpPr>
            <a:spLocks noGrp="1"/>
          </p:cNvSpPr>
          <p:nvPr>
            <p:ph type="dt" sz="half" idx="10"/>
          </p:nvPr>
        </p:nvSpPr>
        <p:spPr/>
        <p:txBody>
          <a:bodyPr/>
          <a:lstStyle/>
          <a:p>
            <a:fld id="{1EC84D97-110F-436D-8052-5194FC30C3C0}" type="datetimeFigureOut">
              <a:rPr lang="en-GB" smtClean="0"/>
              <a:t>28/07/2026</a:t>
            </a:fld>
            <a:endParaRPr lang="en-GB"/>
          </a:p>
        </p:txBody>
      </p:sp>
      <p:sp>
        <p:nvSpPr>
          <p:cNvPr id="8" name="Marcador de pie de página 7">
            <a:extLst>
              <a:ext uri="{FF2B5EF4-FFF2-40B4-BE49-F238E27FC236}">
                <a16:creationId xmlns:a16="http://schemas.microsoft.com/office/drawing/2014/main" id="{EF534DAE-0A4D-D60A-82F8-DB54043F7DD2}"/>
              </a:ext>
            </a:extLst>
          </p:cNvPr>
          <p:cNvSpPr>
            <a:spLocks noGrp="1"/>
          </p:cNvSpPr>
          <p:nvPr>
            <p:ph type="ftr" sz="quarter" idx="11"/>
          </p:nvPr>
        </p:nvSpPr>
        <p:spPr/>
        <p:txBody>
          <a:bodyPr/>
          <a:lstStyle/>
          <a:p>
            <a:endParaRPr lang="en-GB"/>
          </a:p>
        </p:txBody>
      </p:sp>
      <p:sp>
        <p:nvSpPr>
          <p:cNvPr id="9" name="Marcador de número de diapositiva 8">
            <a:extLst>
              <a:ext uri="{FF2B5EF4-FFF2-40B4-BE49-F238E27FC236}">
                <a16:creationId xmlns:a16="http://schemas.microsoft.com/office/drawing/2014/main" id="{3C887F39-002B-A5EF-2734-146C0D3837A1}"/>
              </a:ext>
            </a:extLst>
          </p:cNvPr>
          <p:cNvSpPr>
            <a:spLocks noGrp="1"/>
          </p:cNvSpPr>
          <p:nvPr>
            <p:ph type="sldNum" sz="quarter" idx="12"/>
          </p:nvPr>
        </p:nvSpPr>
        <p:spPr/>
        <p:txBody>
          <a:bodyPr/>
          <a:lstStyle/>
          <a:p>
            <a:fld id="{D3A92039-7BCC-4D02-A517-162A6F375201}" type="slidenum">
              <a:rPr lang="en-GB" smtClean="0"/>
              <a:t>‹N°›</a:t>
            </a:fld>
            <a:endParaRPr lang="en-GB"/>
          </a:p>
        </p:txBody>
      </p:sp>
      <p:pic>
        <p:nvPicPr>
          <p:cNvPr id="11" name="Imagen 10" descr="Un dibujo de una cara feliz&#10;&#10;Descripción generada automáticamente con confianza baja">
            <a:extLst>
              <a:ext uri="{FF2B5EF4-FFF2-40B4-BE49-F238E27FC236}">
                <a16:creationId xmlns:a16="http://schemas.microsoft.com/office/drawing/2014/main" id="{6785B7D2-6E9B-066F-4134-25D7F112EF4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2880299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1_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A717BE9-5558-8CE9-3C93-ADDE23354E4B}"/>
              </a:ext>
            </a:extLst>
          </p:cNvPr>
          <p:cNvSpPr>
            <a:spLocks noGrp="1"/>
          </p:cNvSpPr>
          <p:nvPr>
            <p:ph type="title"/>
          </p:nvPr>
        </p:nvSpPr>
        <p:spPr>
          <a:xfrm>
            <a:off x="838200" y="318388"/>
            <a:ext cx="10515600" cy="1325563"/>
          </a:xfrm>
        </p:spPr>
        <p:txBody>
          <a:bodyPr>
            <a:noAutofit/>
          </a:bodyPr>
          <a:lstStyle>
            <a:lvl1pPr>
              <a:defRPr lang="en-GB" sz="3600" b="1" kern="1200" dirty="0">
                <a:gradFill>
                  <a:gsLst>
                    <a:gs pos="0">
                      <a:srgbClr val="E94E1B"/>
                    </a:gs>
                    <a:gs pos="100000">
                      <a:srgbClr val="F9B233"/>
                    </a:gs>
                  </a:gsLst>
                  <a:lin ang="1200000" scaled="0"/>
                </a:gradFill>
                <a:latin typeface="Montserrat" pitchFamily="2" charset="0"/>
                <a:ea typeface="+mj-ea"/>
                <a:cs typeface="+mj-cs"/>
              </a:defRPr>
            </a:lvl1pPr>
          </a:lstStyle>
          <a:p>
            <a:pPr lvl="0" algn="l" defTabSz="914400" rtl="0" eaLnBrk="1" latinLnBrk="0" hangingPunct="1">
              <a:lnSpc>
                <a:spcPct val="90000"/>
              </a:lnSpc>
              <a:spcBef>
                <a:spcPct val="0"/>
              </a:spcBef>
              <a:buNone/>
            </a:pPr>
            <a:r>
              <a:rPr lang="es-ES" dirty="0"/>
              <a:t>Haga clic para modificar el estilo de título del patrón</a:t>
            </a:r>
            <a:endParaRPr lang="en-GB" dirty="0"/>
          </a:p>
        </p:txBody>
      </p:sp>
      <p:sp>
        <p:nvSpPr>
          <p:cNvPr id="3" name="Marcador de texto 2">
            <a:extLst>
              <a:ext uri="{FF2B5EF4-FFF2-40B4-BE49-F238E27FC236}">
                <a16:creationId xmlns:a16="http://schemas.microsoft.com/office/drawing/2014/main" id="{91D950C0-8436-7A46-89C9-E96803FB31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E0981399-12D0-5CDD-9A5F-BB387592F46F}"/>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5" name="Marcador de texto 4">
            <a:extLst>
              <a:ext uri="{FF2B5EF4-FFF2-40B4-BE49-F238E27FC236}">
                <a16:creationId xmlns:a16="http://schemas.microsoft.com/office/drawing/2014/main" id="{B4B83124-123C-7EA0-C5CA-132B1C6EA1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1CC4D7A-1CB0-4A21-296E-2771C07C8C9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7" name="Marcador de fecha 6">
            <a:extLst>
              <a:ext uri="{FF2B5EF4-FFF2-40B4-BE49-F238E27FC236}">
                <a16:creationId xmlns:a16="http://schemas.microsoft.com/office/drawing/2014/main" id="{723F1A8E-3AFF-FC3A-0A17-02E376F75A14}"/>
              </a:ext>
            </a:extLst>
          </p:cNvPr>
          <p:cNvSpPr>
            <a:spLocks noGrp="1"/>
          </p:cNvSpPr>
          <p:nvPr>
            <p:ph type="dt" sz="half" idx="10"/>
          </p:nvPr>
        </p:nvSpPr>
        <p:spPr/>
        <p:txBody>
          <a:bodyPr/>
          <a:lstStyle/>
          <a:p>
            <a:fld id="{1EC84D97-110F-436D-8052-5194FC30C3C0}" type="datetimeFigureOut">
              <a:rPr lang="en-GB" smtClean="0"/>
              <a:t>28/07/2026</a:t>
            </a:fld>
            <a:endParaRPr lang="en-GB"/>
          </a:p>
        </p:txBody>
      </p:sp>
      <p:sp>
        <p:nvSpPr>
          <p:cNvPr id="8" name="Marcador de pie de página 7">
            <a:extLst>
              <a:ext uri="{FF2B5EF4-FFF2-40B4-BE49-F238E27FC236}">
                <a16:creationId xmlns:a16="http://schemas.microsoft.com/office/drawing/2014/main" id="{EF534DAE-0A4D-D60A-82F8-DB54043F7DD2}"/>
              </a:ext>
            </a:extLst>
          </p:cNvPr>
          <p:cNvSpPr>
            <a:spLocks noGrp="1"/>
          </p:cNvSpPr>
          <p:nvPr>
            <p:ph type="ftr" sz="quarter" idx="11"/>
          </p:nvPr>
        </p:nvSpPr>
        <p:spPr/>
        <p:txBody>
          <a:bodyPr/>
          <a:lstStyle/>
          <a:p>
            <a:endParaRPr lang="en-GB"/>
          </a:p>
        </p:txBody>
      </p:sp>
      <p:sp>
        <p:nvSpPr>
          <p:cNvPr id="9" name="Marcador de número de diapositiva 8">
            <a:extLst>
              <a:ext uri="{FF2B5EF4-FFF2-40B4-BE49-F238E27FC236}">
                <a16:creationId xmlns:a16="http://schemas.microsoft.com/office/drawing/2014/main" id="{3C887F39-002B-A5EF-2734-146C0D3837A1}"/>
              </a:ext>
            </a:extLst>
          </p:cNvPr>
          <p:cNvSpPr>
            <a:spLocks noGrp="1"/>
          </p:cNvSpPr>
          <p:nvPr>
            <p:ph type="sldNum" sz="quarter" idx="12"/>
          </p:nvPr>
        </p:nvSpPr>
        <p:spPr/>
        <p:txBody>
          <a:bodyPr/>
          <a:lstStyle/>
          <a:p>
            <a:fld id="{D3A92039-7BCC-4D02-A517-162A6F375201}" type="slidenum">
              <a:rPr lang="en-GB" smtClean="0"/>
              <a:t>‹N°›</a:t>
            </a:fld>
            <a:endParaRPr lang="en-GB"/>
          </a:p>
        </p:txBody>
      </p:sp>
      <p:pic>
        <p:nvPicPr>
          <p:cNvPr id="11" name="Imagen 10" descr="Un dibujo de una cara feliz&#10;&#10;Descripción generada automáticamente con confianza baja">
            <a:extLst>
              <a:ext uri="{FF2B5EF4-FFF2-40B4-BE49-F238E27FC236}">
                <a16:creationId xmlns:a16="http://schemas.microsoft.com/office/drawing/2014/main" id="{6785B7D2-6E9B-066F-4134-25D7F112EF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910621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pic>
        <p:nvPicPr>
          <p:cNvPr id="6" name="Imagen 5" descr="Imagen que contiene luz, reloj&#10;&#10;Descripción generada automáticamente">
            <a:extLst>
              <a:ext uri="{FF2B5EF4-FFF2-40B4-BE49-F238E27FC236}">
                <a16:creationId xmlns:a16="http://schemas.microsoft.com/office/drawing/2014/main" id="{A89426AA-1285-02EA-946C-B57E494C1BA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45" t="61217" r="1815" b="2467"/>
          <a:stretch/>
        </p:blipFill>
        <p:spPr>
          <a:xfrm>
            <a:off x="0" y="0"/>
            <a:ext cx="12192000" cy="1646238"/>
          </a:xfrm>
          <a:prstGeom prst="rect">
            <a:avLst/>
          </a:prstGeom>
        </p:spPr>
      </p:pic>
      <p:sp>
        <p:nvSpPr>
          <p:cNvPr id="2" name="Título 1">
            <a:extLst>
              <a:ext uri="{FF2B5EF4-FFF2-40B4-BE49-F238E27FC236}">
                <a16:creationId xmlns:a16="http://schemas.microsoft.com/office/drawing/2014/main" id="{E552A757-3B4B-0846-53F0-B9B1710DE3E0}"/>
              </a:ext>
            </a:extLst>
          </p:cNvPr>
          <p:cNvSpPr>
            <a:spLocks noGrp="1"/>
          </p:cNvSpPr>
          <p:nvPr>
            <p:ph type="title"/>
          </p:nvPr>
        </p:nvSpPr>
        <p:spPr>
          <a:xfrm>
            <a:off x="838200" y="160337"/>
            <a:ext cx="10515600" cy="1325563"/>
          </a:xfrm>
        </p:spPr>
        <p:txBody>
          <a:bodyPr>
            <a:normAutofit/>
          </a:bodyPr>
          <a:lstStyle>
            <a:lvl1pPr>
              <a:defRPr sz="3600">
                <a:solidFill>
                  <a:schemeClr val="bg1"/>
                </a:solidFill>
              </a:defRPr>
            </a:lvl1pPr>
          </a:lstStyle>
          <a:p>
            <a:r>
              <a:rPr lang="es-ES" dirty="0"/>
              <a:t>Haga clic para modificar el estilo de título del patrón</a:t>
            </a:r>
            <a:endParaRPr lang="en-GB" dirty="0"/>
          </a:p>
        </p:txBody>
      </p:sp>
      <p:sp>
        <p:nvSpPr>
          <p:cNvPr id="3" name="Marcador de fecha 2">
            <a:extLst>
              <a:ext uri="{FF2B5EF4-FFF2-40B4-BE49-F238E27FC236}">
                <a16:creationId xmlns:a16="http://schemas.microsoft.com/office/drawing/2014/main" id="{C4657319-E5BD-B863-AE64-0140A49ABCB0}"/>
              </a:ext>
            </a:extLst>
          </p:cNvPr>
          <p:cNvSpPr>
            <a:spLocks noGrp="1"/>
          </p:cNvSpPr>
          <p:nvPr>
            <p:ph type="dt" sz="half" idx="10"/>
          </p:nvPr>
        </p:nvSpPr>
        <p:spPr/>
        <p:txBody>
          <a:bodyPr/>
          <a:lstStyle/>
          <a:p>
            <a:fld id="{1EC84D97-110F-436D-8052-5194FC30C3C0}" type="datetimeFigureOut">
              <a:rPr lang="en-GB" smtClean="0"/>
              <a:t>28/07/2026</a:t>
            </a:fld>
            <a:endParaRPr lang="en-GB"/>
          </a:p>
        </p:txBody>
      </p:sp>
      <p:sp>
        <p:nvSpPr>
          <p:cNvPr id="4" name="Marcador de pie de página 3">
            <a:extLst>
              <a:ext uri="{FF2B5EF4-FFF2-40B4-BE49-F238E27FC236}">
                <a16:creationId xmlns:a16="http://schemas.microsoft.com/office/drawing/2014/main" id="{50936CDA-AF2A-C796-7125-58C71F7FA2F1}"/>
              </a:ext>
            </a:extLst>
          </p:cNvPr>
          <p:cNvSpPr>
            <a:spLocks noGrp="1"/>
          </p:cNvSpPr>
          <p:nvPr>
            <p:ph type="ftr" sz="quarter" idx="11"/>
          </p:nvPr>
        </p:nvSpPr>
        <p:spPr/>
        <p:txBody>
          <a:bodyPr/>
          <a:lstStyle/>
          <a:p>
            <a:endParaRPr lang="en-GB"/>
          </a:p>
        </p:txBody>
      </p:sp>
      <p:sp>
        <p:nvSpPr>
          <p:cNvPr id="5" name="Marcador de número de diapositiva 4">
            <a:extLst>
              <a:ext uri="{FF2B5EF4-FFF2-40B4-BE49-F238E27FC236}">
                <a16:creationId xmlns:a16="http://schemas.microsoft.com/office/drawing/2014/main" id="{EF27F4AA-140A-971A-1607-731B7F8D4523}"/>
              </a:ext>
            </a:extLst>
          </p:cNvPr>
          <p:cNvSpPr>
            <a:spLocks noGrp="1"/>
          </p:cNvSpPr>
          <p:nvPr>
            <p:ph type="sldNum" sz="quarter" idx="12"/>
          </p:nvPr>
        </p:nvSpPr>
        <p:spPr/>
        <p:txBody>
          <a:bodyPr/>
          <a:lstStyle/>
          <a:p>
            <a:fld id="{D3A92039-7BCC-4D02-A517-162A6F375201}" type="slidenum">
              <a:rPr lang="en-GB" smtClean="0"/>
              <a:t>‹N°›</a:t>
            </a:fld>
            <a:endParaRPr lang="en-GB"/>
          </a:p>
        </p:txBody>
      </p:sp>
      <p:pic>
        <p:nvPicPr>
          <p:cNvPr id="7" name="Imagen 6" descr="Un dibujo de una cara feliz&#10;&#10;Descripción generada automáticamente con confianza baja">
            <a:extLst>
              <a:ext uri="{FF2B5EF4-FFF2-40B4-BE49-F238E27FC236}">
                <a16:creationId xmlns:a16="http://schemas.microsoft.com/office/drawing/2014/main" id="{D96F3049-B165-F825-BBEE-84FC440AD2F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36895377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432A7AFB-2C06-51BE-1D8C-CE2419E9EB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dirty="0"/>
              <a:t>Haga clic para modificar el estilo de título del patrón</a:t>
            </a:r>
            <a:endParaRPr lang="en-GB" dirty="0"/>
          </a:p>
        </p:txBody>
      </p:sp>
      <p:sp>
        <p:nvSpPr>
          <p:cNvPr id="3" name="Marcador de texto 2">
            <a:extLst>
              <a:ext uri="{FF2B5EF4-FFF2-40B4-BE49-F238E27FC236}">
                <a16:creationId xmlns:a16="http://schemas.microsoft.com/office/drawing/2014/main" id="{A16174A3-880E-87B5-B52E-342F759820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4" name="Marcador de fecha 3">
            <a:extLst>
              <a:ext uri="{FF2B5EF4-FFF2-40B4-BE49-F238E27FC236}">
                <a16:creationId xmlns:a16="http://schemas.microsoft.com/office/drawing/2014/main" id="{0F6BA74B-509B-61B1-49FC-389897FC61E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C84D97-110F-436D-8052-5194FC30C3C0}" type="datetimeFigureOut">
              <a:rPr lang="en-GB" smtClean="0"/>
              <a:t>28/07/2026</a:t>
            </a:fld>
            <a:endParaRPr lang="en-GB"/>
          </a:p>
        </p:txBody>
      </p:sp>
      <p:sp>
        <p:nvSpPr>
          <p:cNvPr id="5" name="Marcador de pie de página 4">
            <a:extLst>
              <a:ext uri="{FF2B5EF4-FFF2-40B4-BE49-F238E27FC236}">
                <a16:creationId xmlns:a16="http://schemas.microsoft.com/office/drawing/2014/main" id="{19FBDB73-0FA7-FF30-9D47-279702892B7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Marcador de número de diapositiva 5">
            <a:extLst>
              <a:ext uri="{FF2B5EF4-FFF2-40B4-BE49-F238E27FC236}">
                <a16:creationId xmlns:a16="http://schemas.microsoft.com/office/drawing/2014/main" id="{9D4B8DE4-BB5E-18E8-DA6C-FB9AB9BB71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A92039-7BCC-4D02-A517-162A6F375201}" type="slidenum">
              <a:rPr lang="en-GB" smtClean="0"/>
              <a:t>‹N°›</a:t>
            </a:fld>
            <a:endParaRPr lang="en-GB"/>
          </a:p>
        </p:txBody>
      </p:sp>
    </p:spTree>
    <p:extLst>
      <p:ext uri="{BB962C8B-B14F-4D97-AF65-F5344CB8AC3E}">
        <p14:creationId xmlns:p14="http://schemas.microsoft.com/office/powerpoint/2010/main" val="26904803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62" r:id="rId6"/>
    <p:sldLayoutId id="2147483653" r:id="rId7"/>
    <p:sldLayoutId id="2147483663" r:id="rId8"/>
    <p:sldLayoutId id="2147483654" r:id="rId9"/>
    <p:sldLayoutId id="2147483664" r:id="rId10"/>
    <p:sldLayoutId id="2147483655" r:id="rId11"/>
    <p:sldLayoutId id="2147483656" r:id="rId12"/>
    <p:sldLayoutId id="2147483657" r:id="rId13"/>
    <p:sldLayoutId id="2147483661" r:id="rId14"/>
  </p:sldLayoutIdLst>
  <p:txStyles>
    <p:titleStyle>
      <a:lvl1pPr algn="l" defTabSz="914400" rtl="0" eaLnBrk="1" latinLnBrk="0" hangingPunct="1">
        <a:lnSpc>
          <a:spcPct val="90000"/>
        </a:lnSpc>
        <a:spcBef>
          <a:spcPct val="0"/>
        </a:spcBef>
        <a:buNone/>
        <a:defRPr sz="4400" b="1" kern="1200">
          <a:solidFill>
            <a:schemeClr val="tx1"/>
          </a:solidFill>
          <a:latin typeface="Montserrat"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oecd.org/en/publications/education-at-a-glance-2025_1c0d9c79-en.html" TargetMode="External"/><Relationship Id="rId2" Type="http://schemas.openxmlformats.org/officeDocument/2006/relationships/hyperlink" Target="https://www.uis.unesco.org/en/data" TargetMode="External"/><Relationship Id="rId1" Type="http://schemas.openxmlformats.org/officeDocument/2006/relationships/slideLayout" Target="../slideLayouts/slideLayout6.xml"/><Relationship Id="rId6" Type="http://schemas.openxmlformats.org/officeDocument/2006/relationships/image" Target="../media/image11.svg"/><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mercosur.int/tema/educacion/repositorio-documental/estadisticas" TargetMode="External"/><Relationship Id="rId1" Type="http://schemas.openxmlformats.org/officeDocument/2006/relationships/slideLayout" Target="../slideLayouts/slideLayout6.xml"/><Relationship Id="rId4" Type="http://schemas.openxmlformats.org/officeDocument/2006/relationships/image" Target="../media/image11.svg"/></Relationships>
</file>

<file path=ppt/slides/_rels/slide12.xml.rels><?xml version="1.0" encoding="UTF-8" standalone="yes"?>
<Relationships xmlns="http://schemas.openxmlformats.org/package/2006/relationships"><Relationship Id="rId3" Type="http://schemas.openxmlformats.org/officeDocument/2006/relationships/hyperlink" Target="https://www.redindices.org/" TargetMode="External"/><Relationship Id="rId7" Type="http://schemas.openxmlformats.org/officeDocument/2006/relationships/image" Target="../media/image11.svg"/><Relationship Id="rId2" Type="http://schemas.openxmlformats.org/officeDocument/2006/relationships/hyperlink" Target="https://www.mercosur.int/tema/educacion/repositorio-documental/estadisticas" TargetMode="External"/><Relationship Id="rId1" Type="http://schemas.openxmlformats.org/officeDocument/2006/relationships/slideLayout" Target="../slideLayouts/slideLayout6.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hyperlink" Target="https://www.redindices.org/manual-de-lima"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1.svg"/><Relationship Id="rId2" Type="http://schemas.openxmlformats.org/officeDocument/2006/relationships/image" Target="../media/image12.svg"/><Relationship Id="rId1" Type="http://schemas.openxmlformats.org/officeDocument/2006/relationships/slideLayout" Target="../slideLayouts/slideLayout6.xml"/><Relationship Id="rId6" Type="http://schemas.openxmlformats.org/officeDocument/2006/relationships/image" Target="../media/image16.svg"/><Relationship Id="rId5" Type="http://schemas.openxmlformats.org/officeDocument/2006/relationships/image" Target="../media/image15.svg"/><Relationship Id="rId4" Type="http://schemas.openxmlformats.org/officeDocument/2006/relationships/image" Target="../media/image14.svg"/></Relationships>
</file>

<file path=ppt/slides/_rels/slide8.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82854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20738D-B520-5D53-D4BC-EC0BAFDF6A1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15335B49-BF7C-E65F-3FDD-86831B8C2B48}"/>
              </a:ext>
            </a:extLst>
          </p:cNvPr>
          <p:cNvSpPr>
            <a:spLocks noGrp="1"/>
          </p:cNvSpPr>
          <p:nvPr>
            <p:ph type="title"/>
          </p:nvPr>
        </p:nvSpPr>
        <p:spPr/>
        <p:txBody>
          <a:bodyPr/>
          <a:lstStyle/>
          <a:p>
            <a:r>
              <a:rPr lang="en-GB" dirty="0"/>
              <a:t>GLOBAL INDICATORS</a:t>
            </a:r>
          </a:p>
        </p:txBody>
      </p:sp>
      <p:sp>
        <p:nvSpPr>
          <p:cNvPr id="8" name="Marcador de contenido 7">
            <a:extLst>
              <a:ext uri="{FF2B5EF4-FFF2-40B4-BE49-F238E27FC236}">
                <a16:creationId xmlns:a16="http://schemas.microsoft.com/office/drawing/2014/main" id="{255B7544-EA6D-63DC-3EA6-CE5790DCEEA4}"/>
              </a:ext>
            </a:extLst>
          </p:cNvPr>
          <p:cNvSpPr>
            <a:spLocks noGrp="1"/>
          </p:cNvSpPr>
          <p:nvPr>
            <p:ph sz="half" idx="2"/>
          </p:nvPr>
        </p:nvSpPr>
        <p:spPr>
          <a:xfrm>
            <a:off x="838200" y="1766581"/>
            <a:ext cx="5181600" cy="4351338"/>
          </a:xfrm>
        </p:spPr>
        <p:txBody>
          <a:bodyPr vert="horz" lIns="91440" tIns="45720" rIns="91440" bIns="45720" rtlCol="0">
            <a:normAutofit fontScale="70000" lnSpcReduction="20000"/>
          </a:bodyPr>
          <a:lstStyle/>
          <a:p>
            <a:pPr marL="0" indent="0" algn="ctr">
              <a:lnSpc>
                <a:spcPct val="170000"/>
              </a:lnSpc>
              <a:buNone/>
            </a:pPr>
            <a:r>
              <a:rPr lang="es-AR" sz="6600" b="1" i="0" u="sng" strike="noStrike" dirty="0">
                <a:solidFill>
                  <a:srgbClr val="0000FF"/>
                </a:solidFill>
                <a:effectLst/>
                <a:latin typeface="Arial" panose="020B0604020202020204" pitchFamily="34" charset="0"/>
                <a:hlinkClick r:id="rId2"/>
              </a:rPr>
              <a:t>UIS – UNESCO</a:t>
            </a:r>
            <a:endParaRPr lang="es-AR" sz="6600" b="1" i="0" u="sng" strike="noStrike" dirty="0">
              <a:solidFill>
                <a:srgbClr val="0000FF"/>
              </a:solidFill>
              <a:effectLst/>
              <a:latin typeface="Arial" panose="020B0604020202020204" pitchFamily="34" charset="0"/>
            </a:endParaRPr>
          </a:p>
          <a:p>
            <a:pPr marL="0" indent="0" algn="ctr">
              <a:lnSpc>
                <a:spcPct val="170000"/>
              </a:lnSpc>
              <a:buNone/>
            </a:pPr>
            <a:endParaRPr lang="es-MX" b="1" dirty="0"/>
          </a:p>
          <a:p>
            <a:pPr marL="0" indent="0" algn="ctr">
              <a:lnSpc>
                <a:spcPct val="170000"/>
              </a:lnSpc>
              <a:buNone/>
            </a:pPr>
            <a:endParaRPr lang="es-MX" b="1" dirty="0"/>
          </a:p>
          <a:p>
            <a:pPr marL="0" indent="0" algn="ctr">
              <a:lnSpc>
                <a:spcPct val="170000"/>
              </a:lnSpc>
              <a:buNone/>
            </a:pPr>
            <a:r>
              <a:rPr lang="es-MX" b="1" dirty="0"/>
              <a:t> </a:t>
            </a:r>
          </a:p>
          <a:p>
            <a:pPr marL="0" indent="0" algn="ctr">
              <a:lnSpc>
                <a:spcPct val="170000"/>
              </a:lnSpc>
              <a:buNone/>
            </a:pPr>
            <a:r>
              <a:rPr lang="es-AR" sz="6500" b="1" u="sng" dirty="0">
                <a:hlinkClick r:id="rId3"/>
              </a:rPr>
              <a:t>OECD</a:t>
            </a:r>
            <a:endParaRPr lang="es-MX" sz="6500" b="1" dirty="0"/>
          </a:p>
          <a:p>
            <a:pPr algn="ctr">
              <a:lnSpc>
                <a:spcPct val="170000"/>
              </a:lnSpc>
            </a:pPr>
            <a:endParaRPr lang="es-AR" dirty="0"/>
          </a:p>
        </p:txBody>
      </p:sp>
      <p:sp>
        <p:nvSpPr>
          <p:cNvPr id="4" name="CuadroTexto 3">
            <a:extLst>
              <a:ext uri="{FF2B5EF4-FFF2-40B4-BE49-F238E27FC236}">
                <a16:creationId xmlns:a16="http://schemas.microsoft.com/office/drawing/2014/main" id="{4E3ED5D1-E55A-B878-AD9C-DC95257F09B1}"/>
              </a:ext>
            </a:extLst>
          </p:cNvPr>
          <p:cNvSpPr txBox="1"/>
          <p:nvPr/>
        </p:nvSpPr>
        <p:spPr>
          <a:xfrm>
            <a:off x="3048000" y="3244334"/>
            <a:ext cx="6096000" cy="369332"/>
          </a:xfrm>
          <a:prstGeom prst="rect">
            <a:avLst/>
          </a:prstGeom>
          <a:noFill/>
        </p:spPr>
        <p:txBody>
          <a:bodyPr wrap="square">
            <a:spAutoFit/>
          </a:bodyPr>
          <a:lstStyle/>
          <a:p>
            <a:r>
              <a:rPr lang="es-AR" b="0" dirty="0">
                <a:effectLst/>
              </a:rPr>
              <a:t> </a:t>
            </a:r>
            <a:endParaRPr lang="es-AR" dirty="0"/>
          </a:p>
        </p:txBody>
      </p:sp>
      <p:pic>
        <p:nvPicPr>
          <p:cNvPr id="5" name="Imagen 4">
            <a:extLst>
              <a:ext uri="{FF2B5EF4-FFF2-40B4-BE49-F238E27FC236}">
                <a16:creationId xmlns:a16="http://schemas.microsoft.com/office/drawing/2014/main" id="{6C3F5374-7C97-B9AB-F15B-691D6C71E17B}"/>
              </a:ext>
            </a:extLst>
          </p:cNvPr>
          <p:cNvPicPr>
            <a:picLocks noChangeAspect="1"/>
          </p:cNvPicPr>
          <p:nvPr/>
        </p:nvPicPr>
        <p:blipFill>
          <a:blip r:embed="rId4"/>
          <a:stretch>
            <a:fillRect/>
          </a:stretch>
        </p:blipFill>
        <p:spPr>
          <a:xfrm>
            <a:off x="6096000" y="1614610"/>
            <a:ext cx="4232952" cy="2175363"/>
          </a:xfrm>
          <a:prstGeom prst="rect">
            <a:avLst/>
          </a:prstGeom>
        </p:spPr>
      </p:pic>
      <p:pic>
        <p:nvPicPr>
          <p:cNvPr id="6" name="Imagen 5">
            <a:extLst>
              <a:ext uri="{FF2B5EF4-FFF2-40B4-BE49-F238E27FC236}">
                <a16:creationId xmlns:a16="http://schemas.microsoft.com/office/drawing/2014/main" id="{200F39F1-4FAF-6015-7B3F-D1610B4CDEB2}"/>
              </a:ext>
            </a:extLst>
          </p:cNvPr>
          <p:cNvPicPr>
            <a:picLocks noChangeAspect="1"/>
          </p:cNvPicPr>
          <p:nvPr/>
        </p:nvPicPr>
        <p:blipFill>
          <a:blip r:embed="rId5"/>
          <a:stretch>
            <a:fillRect/>
          </a:stretch>
        </p:blipFill>
        <p:spPr>
          <a:xfrm>
            <a:off x="5167681" y="4075619"/>
            <a:ext cx="2009042" cy="2688155"/>
          </a:xfrm>
          <a:prstGeom prst="rect">
            <a:avLst/>
          </a:prstGeom>
        </p:spPr>
      </p:pic>
      <p:pic>
        <p:nvPicPr>
          <p:cNvPr id="9" name="Cámara 3">
            <a:extLst>
              <a:ext uri="{FF2B5EF4-FFF2-40B4-BE49-F238E27FC236}">
                <a16:creationId xmlns:a16="http://schemas.microsoft.com/office/drawing/2014/main" id="{D0B33272-4371-69EB-6A6E-508B77EE7BC1}"/>
              </a:ext>
            </a:extLst>
          </p:cNvPr>
          <p:cNvPicPr>
            <a:picLocks noChangeAspect="1"/>
            <a:extLst>
              <a:ext uri="{51228E76-BA90-4043-B771-695A4F85340A}">
                <alf:liveFeedProps xmlns:alf="http://schemas.microsoft.com/office/drawing/2021/livefeed"/>
              </a:ext>
            </a:extLst>
          </p:cNvPicPr>
          <p:nvPr/>
        </p:nvPicPr>
        <p:blipFill>
          <a:blip>
            <a:extLst>
              <a:ext uri="{96DAC541-7B7A-43D3-8B79-37D633B846F1}">
                <asvg:svgBlip xmlns:asvg="http://schemas.microsoft.com/office/drawing/2016/SVG/main" r:embed="rId6"/>
              </a:ext>
            </a:extLst>
          </a:blip>
          <a:stretch>
            <a:fillRect/>
          </a:stretch>
        </p:blipFill>
        <p:spPr>
          <a:xfrm>
            <a:off x="9932561" y="287818"/>
            <a:ext cx="2057400" cy="2057400"/>
          </a:xfrm>
          <a:prstGeom prst="ellipse">
            <a:avLst/>
          </a:prstGeom>
        </p:spPr>
      </p:pic>
    </p:spTree>
    <p:extLst>
      <p:ext uri="{BB962C8B-B14F-4D97-AF65-F5344CB8AC3E}">
        <p14:creationId xmlns:p14="http://schemas.microsoft.com/office/powerpoint/2010/main" val="31147435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68B24-AC56-DCD0-00D5-7B8DD2AE380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9334292-DBA0-721D-B352-D1384805A890}"/>
              </a:ext>
            </a:extLst>
          </p:cNvPr>
          <p:cNvSpPr>
            <a:spLocks noGrp="1"/>
          </p:cNvSpPr>
          <p:nvPr>
            <p:ph type="title"/>
          </p:nvPr>
        </p:nvSpPr>
        <p:spPr/>
        <p:txBody>
          <a:bodyPr/>
          <a:lstStyle/>
          <a:p>
            <a:r>
              <a:rPr lang="en-GB"/>
              <a:t>REGIONAL INDICATORS</a:t>
            </a:r>
            <a:endParaRPr lang="en-GB" dirty="0"/>
          </a:p>
        </p:txBody>
      </p:sp>
      <p:sp>
        <p:nvSpPr>
          <p:cNvPr id="8" name="Marcador de contenido 7">
            <a:extLst>
              <a:ext uri="{FF2B5EF4-FFF2-40B4-BE49-F238E27FC236}">
                <a16:creationId xmlns:a16="http://schemas.microsoft.com/office/drawing/2014/main" id="{794491AA-E274-3F3F-4B27-2CF4BA3D1496}"/>
              </a:ext>
            </a:extLst>
          </p:cNvPr>
          <p:cNvSpPr>
            <a:spLocks noGrp="1"/>
          </p:cNvSpPr>
          <p:nvPr>
            <p:ph sz="half" idx="2"/>
          </p:nvPr>
        </p:nvSpPr>
        <p:spPr>
          <a:xfrm>
            <a:off x="838200" y="1766581"/>
            <a:ext cx="5181600" cy="4351338"/>
          </a:xfrm>
        </p:spPr>
        <p:txBody>
          <a:bodyPr vert="horz" lIns="91440" tIns="45720" rIns="91440" bIns="45720" rtlCol="0">
            <a:normAutofit/>
          </a:bodyPr>
          <a:lstStyle/>
          <a:p>
            <a:pPr marL="0" indent="0" algn="ctr">
              <a:lnSpc>
                <a:spcPct val="170000"/>
              </a:lnSpc>
              <a:buNone/>
            </a:pPr>
            <a:endParaRPr lang="es-AR" b="1" u="sng" dirty="0">
              <a:hlinkClick r:id="rId2"/>
            </a:endParaRPr>
          </a:p>
          <a:p>
            <a:pPr marL="0" indent="0" algn="ctr">
              <a:lnSpc>
                <a:spcPct val="170000"/>
              </a:lnSpc>
              <a:buNone/>
            </a:pPr>
            <a:endParaRPr lang="es-AR" b="1" u="sng" dirty="0">
              <a:hlinkClick r:id="rId2"/>
            </a:endParaRPr>
          </a:p>
          <a:p>
            <a:pPr marL="0" indent="0" algn="ctr">
              <a:lnSpc>
                <a:spcPct val="170000"/>
              </a:lnSpc>
              <a:buNone/>
            </a:pPr>
            <a:r>
              <a:rPr lang="es-AR" b="1" u="sng" dirty="0">
                <a:hlinkClick r:id="rId2"/>
              </a:rPr>
              <a:t>Mercosur </a:t>
            </a:r>
            <a:r>
              <a:rPr lang="es-AR" b="1" u="sng" dirty="0" err="1">
                <a:hlinkClick r:id="rId2"/>
              </a:rPr>
              <a:t>Educational</a:t>
            </a:r>
            <a:r>
              <a:rPr lang="es-AR" b="1" u="sng" dirty="0">
                <a:hlinkClick r:id="rId2"/>
              </a:rPr>
              <a:t> Sector</a:t>
            </a:r>
            <a:endParaRPr lang="es-AR" dirty="0"/>
          </a:p>
        </p:txBody>
      </p:sp>
      <p:sp>
        <p:nvSpPr>
          <p:cNvPr id="4" name="CuadroTexto 3">
            <a:extLst>
              <a:ext uri="{FF2B5EF4-FFF2-40B4-BE49-F238E27FC236}">
                <a16:creationId xmlns:a16="http://schemas.microsoft.com/office/drawing/2014/main" id="{F0E2B186-E9AA-0784-7FF6-22231E71BDCF}"/>
              </a:ext>
            </a:extLst>
          </p:cNvPr>
          <p:cNvSpPr txBox="1"/>
          <p:nvPr/>
        </p:nvSpPr>
        <p:spPr>
          <a:xfrm>
            <a:off x="3048000" y="3244334"/>
            <a:ext cx="6096000" cy="369332"/>
          </a:xfrm>
          <a:prstGeom prst="rect">
            <a:avLst/>
          </a:prstGeom>
          <a:noFill/>
        </p:spPr>
        <p:txBody>
          <a:bodyPr wrap="square">
            <a:spAutoFit/>
          </a:bodyPr>
          <a:lstStyle/>
          <a:p>
            <a:r>
              <a:rPr lang="es-AR" b="0" dirty="0">
                <a:effectLst/>
              </a:rPr>
              <a:t> </a:t>
            </a:r>
            <a:endParaRPr lang="es-AR" dirty="0"/>
          </a:p>
        </p:txBody>
      </p:sp>
      <p:pic>
        <p:nvPicPr>
          <p:cNvPr id="3" name="Imagen 2">
            <a:extLst>
              <a:ext uri="{FF2B5EF4-FFF2-40B4-BE49-F238E27FC236}">
                <a16:creationId xmlns:a16="http://schemas.microsoft.com/office/drawing/2014/main" id="{309D6A9F-7709-7B2A-982F-09CBAD19975A}"/>
              </a:ext>
            </a:extLst>
          </p:cNvPr>
          <p:cNvPicPr>
            <a:picLocks noChangeAspect="1"/>
          </p:cNvPicPr>
          <p:nvPr/>
        </p:nvPicPr>
        <p:blipFill>
          <a:blip r:embed="rId3"/>
          <a:stretch>
            <a:fillRect/>
          </a:stretch>
        </p:blipFill>
        <p:spPr>
          <a:xfrm>
            <a:off x="6096000" y="2446825"/>
            <a:ext cx="2095500" cy="2990850"/>
          </a:xfrm>
          <a:prstGeom prst="rect">
            <a:avLst/>
          </a:prstGeom>
        </p:spPr>
      </p:pic>
      <p:pic>
        <p:nvPicPr>
          <p:cNvPr id="6" name="Cámara 3">
            <a:extLst>
              <a:ext uri="{FF2B5EF4-FFF2-40B4-BE49-F238E27FC236}">
                <a16:creationId xmlns:a16="http://schemas.microsoft.com/office/drawing/2014/main" id="{598D6C83-C006-2449-0D4A-E20AC0829D3B}"/>
              </a:ext>
            </a:extLst>
          </p:cNvPr>
          <p:cNvPicPr>
            <a:picLocks noChangeAspect="1"/>
            <a:extLst>
              <a:ext uri="{51228E76-BA90-4043-B771-695A4F85340A}">
                <alf:liveFeedProps xmlns:alf="http://schemas.microsoft.com/office/drawing/2021/livefeed"/>
              </a:ext>
            </a:extLst>
          </p:cNvPicPr>
          <p:nvPr/>
        </p:nvPicPr>
        <p:blipFill>
          <a:blip>
            <a:extLst>
              <a:ext uri="{96DAC541-7B7A-43D3-8B79-37D633B846F1}">
                <asvg:svgBlip xmlns:asvg="http://schemas.microsoft.com/office/drawing/2016/SVG/main" r:embed="rId4"/>
              </a:ext>
            </a:extLst>
          </a:blip>
          <a:stretch>
            <a:fillRect/>
          </a:stretch>
        </p:blipFill>
        <p:spPr>
          <a:xfrm>
            <a:off x="9932561" y="287818"/>
            <a:ext cx="2057400" cy="2057400"/>
          </a:xfrm>
          <a:prstGeom prst="ellipse">
            <a:avLst/>
          </a:prstGeom>
        </p:spPr>
      </p:pic>
    </p:spTree>
    <p:extLst>
      <p:ext uri="{BB962C8B-B14F-4D97-AF65-F5344CB8AC3E}">
        <p14:creationId xmlns:p14="http://schemas.microsoft.com/office/powerpoint/2010/main" val="39048339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2ED95-A578-63A1-11BF-13C6602BB3E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DA2265B0-5511-7C08-62F9-96D0A4BAF63B}"/>
              </a:ext>
            </a:extLst>
          </p:cNvPr>
          <p:cNvSpPr>
            <a:spLocks noGrp="1"/>
          </p:cNvSpPr>
          <p:nvPr>
            <p:ph type="title"/>
          </p:nvPr>
        </p:nvSpPr>
        <p:spPr/>
        <p:txBody>
          <a:bodyPr/>
          <a:lstStyle/>
          <a:p>
            <a:r>
              <a:rPr lang="en-GB" dirty="0"/>
              <a:t>INDICADORES RREGIONAL INDICATORSEGIONALES</a:t>
            </a:r>
          </a:p>
        </p:txBody>
      </p:sp>
      <p:sp>
        <p:nvSpPr>
          <p:cNvPr id="8" name="Marcador de contenido 7">
            <a:extLst>
              <a:ext uri="{FF2B5EF4-FFF2-40B4-BE49-F238E27FC236}">
                <a16:creationId xmlns:a16="http://schemas.microsoft.com/office/drawing/2014/main" id="{ADFD8A81-F52F-3BBE-BAC9-E3DEB50DBAD9}"/>
              </a:ext>
            </a:extLst>
          </p:cNvPr>
          <p:cNvSpPr>
            <a:spLocks noGrp="1"/>
          </p:cNvSpPr>
          <p:nvPr>
            <p:ph sz="half" idx="2"/>
          </p:nvPr>
        </p:nvSpPr>
        <p:spPr>
          <a:xfrm>
            <a:off x="838200" y="1766581"/>
            <a:ext cx="5181600" cy="4351338"/>
          </a:xfrm>
        </p:spPr>
        <p:txBody>
          <a:bodyPr vert="horz" lIns="91440" tIns="45720" rIns="91440" bIns="45720" rtlCol="0">
            <a:normAutofit fontScale="77500" lnSpcReduction="20000"/>
          </a:bodyPr>
          <a:lstStyle/>
          <a:p>
            <a:pPr marL="0" indent="0" algn="ctr">
              <a:lnSpc>
                <a:spcPct val="170000"/>
              </a:lnSpc>
              <a:buNone/>
            </a:pPr>
            <a:endParaRPr lang="es-AR" b="1" u="sng" dirty="0">
              <a:hlinkClick r:id="rId2"/>
            </a:endParaRPr>
          </a:p>
          <a:p>
            <a:pPr marL="0" indent="0" algn="ctr">
              <a:lnSpc>
                <a:spcPct val="170000"/>
              </a:lnSpc>
              <a:buNone/>
            </a:pPr>
            <a:endParaRPr lang="es-AR" b="1" u="sng" dirty="0">
              <a:hlinkClick r:id="rId2"/>
            </a:endParaRPr>
          </a:p>
          <a:p>
            <a:pPr marL="0" indent="0" algn="ctr">
              <a:lnSpc>
                <a:spcPct val="170000"/>
              </a:lnSpc>
              <a:buNone/>
            </a:pPr>
            <a:r>
              <a:rPr lang="en-US" u="sng" dirty="0">
                <a:hlinkClick r:id="rId3"/>
              </a:rPr>
              <a:t>The Ibero-American Network of Higher Education Indicators (INDICES)</a:t>
            </a:r>
            <a:endParaRPr lang="en-US" u="sng" dirty="0"/>
          </a:p>
          <a:p>
            <a:pPr marL="0" indent="0" algn="ctr">
              <a:lnSpc>
                <a:spcPct val="170000"/>
              </a:lnSpc>
              <a:buNone/>
            </a:pPr>
            <a:r>
              <a:rPr lang="es-AR" u="sng" dirty="0"/>
              <a:t>and</a:t>
            </a:r>
            <a:r>
              <a:rPr lang="es-AR" dirty="0"/>
              <a:t> </a:t>
            </a:r>
          </a:p>
          <a:p>
            <a:pPr marL="0" indent="0" algn="ctr">
              <a:lnSpc>
                <a:spcPct val="170000"/>
              </a:lnSpc>
              <a:buNone/>
            </a:pPr>
            <a:r>
              <a:rPr lang="es-AR" u="sng" dirty="0">
                <a:hlinkClick r:id="rId4"/>
              </a:rPr>
              <a:t>Lima Manual</a:t>
            </a:r>
            <a:endParaRPr lang="es-AR" dirty="0"/>
          </a:p>
        </p:txBody>
      </p:sp>
      <p:sp>
        <p:nvSpPr>
          <p:cNvPr id="4" name="CuadroTexto 3">
            <a:extLst>
              <a:ext uri="{FF2B5EF4-FFF2-40B4-BE49-F238E27FC236}">
                <a16:creationId xmlns:a16="http://schemas.microsoft.com/office/drawing/2014/main" id="{78006F09-CCE5-994A-2285-A2799016218C}"/>
              </a:ext>
            </a:extLst>
          </p:cNvPr>
          <p:cNvSpPr txBox="1"/>
          <p:nvPr/>
        </p:nvSpPr>
        <p:spPr>
          <a:xfrm>
            <a:off x="3048000" y="3244334"/>
            <a:ext cx="6096000" cy="369332"/>
          </a:xfrm>
          <a:prstGeom prst="rect">
            <a:avLst/>
          </a:prstGeom>
          <a:noFill/>
        </p:spPr>
        <p:txBody>
          <a:bodyPr wrap="square">
            <a:spAutoFit/>
          </a:bodyPr>
          <a:lstStyle/>
          <a:p>
            <a:r>
              <a:rPr lang="es-AR" b="0" dirty="0">
                <a:effectLst/>
              </a:rPr>
              <a:t> </a:t>
            </a:r>
            <a:endParaRPr lang="es-AR" dirty="0"/>
          </a:p>
        </p:txBody>
      </p:sp>
      <p:pic>
        <p:nvPicPr>
          <p:cNvPr id="5" name="Imagen 4">
            <a:extLst>
              <a:ext uri="{FF2B5EF4-FFF2-40B4-BE49-F238E27FC236}">
                <a16:creationId xmlns:a16="http://schemas.microsoft.com/office/drawing/2014/main" id="{E4B29F0A-3A9C-836C-88DC-9B17AD275838}"/>
              </a:ext>
            </a:extLst>
          </p:cNvPr>
          <p:cNvPicPr>
            <a:picLocks noChangeAspect="1"/>
          </p:cNvPicPr>
          <p:nvPr/>
        </p:nvPicPr>
        <p:blipFill>
          <a:blip r:embed="rId5"/>
          <a:stretch>
            <a:fillRect/>
          </a:stretch>
        </p:blipFill>
        <p:spPr>
          <a:xfrm>
            <a:off x="6096000" y="1417649"/>
            <a:ext cx="4561559" cy="2367695"/>
          </a:xfrm>
          <a:prstGeom prst="rect">
            <a:avLst/>
          </a:prstGeom>
        </p:spPr>
      </p:pic>
      <p:pic>
        <p:nvPicPr>
          <p:cNvPr id="6" name="Imagen 5">
            <a:extLst>
              <a:ext uri="{FF2B5EF4-FFF2-40B4-BE49-F238E27FC236}">
                <a16:creationId xmlns:a16="http://schemas.microsoft.com/office/drawing/2014/main" id="{4C480F2A-C8E5-82A5-3412-C386F2E01B54}"/>
              </a:ext>
            </a:extLst>
          </p:cNvPr>
          <p:cNvPicPr>
            <a:picLocks noChangeAspect="1"/>
          </p:cNvPicPr>
          <p:nvPr/>
        </p:nvPicPr>
        <p:blipFill>
          <a:blip r:embed="rId6"/>
          <a:stretch>
            <a:fillRect/>
          </a:stretch>
        </p:blipFill>
        <p:spPr>
          <a:xfrm>
            <a:off x="7590875" y="3942250"/>
            <a:ext cx="1969843" cy="2858761"/>
          </a:xfrm>
          <a:prstGeom prst="rect">
            <a:avLst/>
          </a:prstGeom>
        </p:spPr>
      </p:pic>
      <p:pic>
        <p:nvPicPr>
          <p:cNvPr id="9" name="Cámara 3">
            <a:extLst>
              <a:ext uri="{FF2B5EF4-FFF2-40B4-BE49-F238E27FC236}">
                <a16:creationId xmlns:a16="http://schemas.microsoft.com/office/drawing/2014/main" id="{D618D3AC-E48F-F1CE-CAA5-F25FEF7E7604}"/>
              </a:ext>
            </a:extLst>
          </p:cNvPr>
          <p:cNvPicPr>
            <a:picLocks noChangeAspect="1"/>
            <a:extLst>
              <a:ext uri="{51228E76-BA90-4043-B771-695A4F85340A}">
                <alf:liveFeedProps xmlns:alf="http://schemas.microsoft.com/office/drawing/2021/livefeed"/>
              </a:ext>
            </a:extLst>
          </p:cNvPicPr>
          <p:nvPr/>
        </p:nvPicPr>
        <p:blipFill>
          <a:blip>
            <a:extLst>
              <a:ext uri="{96DAC541-7B7A-43D3-8B79-37D633B846F1}">
                <asvg:svgBlip xmlns:asvg="http://schemas.microsoft.com/office/drawing/2016/SVG/main" r:embed="rId7"/>
              </a:ext>
            </a:extLst>
          </a:blip>
          <a:stretch>
            <a:fillRect/>
          </a:stretch>
        </p:blipFill>
        <p:spPr>
          <a:xfrm>
            <a:off x="9932561" y="287818"/>
            <a:ext cx="2057400" cy="2057400"/>
          </a:xfrm>
          <a:prstGeom prst="ellipse">
            <a:avLst/>
          </a:prstGeom>
        </p:spPr>
      </p:pic>
    </p:spTree>
    <p:extLst>
      <p:ext uri="{BB962C8B-B14F-4D97-AF65-F5344CB8AC3E}">
        <p14:creationId xmlns:p14="http://schemas.microsoft.com/office/powerpoint/2010/main" val="33246512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AF514-B4FE-6021-66A7-C47B8F13D1EA}"/>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47A37A47-2408-7EF5-1688-239238C28E03}"/>
              </a:ext>
            </a:extLst>
          </p:cNvPr>
          <p:cNvSpPr>
            <a:spLocks noGrp="1"/>
          </p:cNvSpPr>
          <p:nvPr>
            <p:ph type="title"/>
          </p:nvPr>
        </p:nvSpPr>
        <p:spPr/>
        <p:txBody>
          <a:bodyPr/>
          <a:lstStyle/>
          <a:p>
            <a:r>
              <a:rPr lang="en-GB"/>
              <a:t>REGIONAL INDICATORS</a:t>
            </a:r>
            <a:endParaRPr lang="en-GB" dirty="0"/>
          </a:p>
        </p:txBody>
      </p:sp>
      <p:sp>
        <p:nvSpPr>
          <p:cNvPr id="8" name="Marcador de contenido 7">
            <a:extLst>
              <a:ext uri="{FF2B5EF4-FFF2-40B4-BE49-F238E27FC236}">
                <a16:creationId xmlns:a16="http://schemas.microsoft.com/office/drawing/2014/main" id="{91D92401-D577-E9E9-7AAA-AAD58F3476F8}"/>
              </a:ext>
            </a:extLst>
          </p:cNvPr>
          <p:cNvSpPr>
            <a:spLocks noGrp="1"/>
          </p:cNvSpPr>
          <p:nvPr>
            <p:ph sz="half" idx="2"/>
          </p:nvPr>
        </p:nvSpPr>
        <p:spPr>
          <a:xfrm>
            <a:off x="838199" y="1766581"/>
            <a:ext cx="10406064" cy="4591358"/>
          </a:xfrm>
        </p:spPr>
        <p:txBody>
          <a:bodyPr vert="horz" lIns="91440" tIns="45720" rIns="91440" bIns="45720" rtlCol="0">
            <a:normAutofit fontScale="62500" lnSpcReduction="20000"/>
          </a:bodyPr>
          <a:lstStyle/>
          <a:p>
            <a:pPr marL="0" indent="0">
              <a:lnSpc>
                <a:spcPct val="170000"/>
              </a:lnSpc>
              <a:buNone/>
            </a:pPr>
            <a:r>
              <a:rPr lang="es-MX" sz="5100" b="1" dirty="0"/>
              <a:t>CONCLUSIONS</a:t>
            </a:r>
          </a:p>
          <a:p>
            <a:pPr>
              <a:buFont typeface="Wingdings" panose="05000000000000000000" pitchFamily="2" charset="2"/>
              <a:buChar char="Ø"/>
            </a:pPr>
            <a:r>
              <a:rPr lang="es-AR" b="1" dirty="0"/>
              <a:t>UIS and OECD</a:t>
            </a:r>
            <a:r>
              <a:rPr lang="es-AR" dirty="0"/>
              <a:t>: </a:t>
            </a:r>
            <a:r>
              <a:rPr lang="en-US" dirty="0"/>
              <a:t>International comparison with internationally standardized definitions</a:t>
            </a:r>
            <a:endParaRPr lang="es-AR" dirty="0"/>
          </a:p>
          <a:p>
            <a:r>
              <a:rPr lang="es-ES" dirty="0" err="1"/>
              <a:t>Limited</a:t>
            </a:r>
            <a:r>
              <a:rPr lang="es-ES" dirty="0"/>
              <a:t> </a:t>
            </a:r>
            <a:r>
              <a:rPr lang="es-ES" dirty="0" err="1"/>
              <a:t>ability</a:t>
            </a:r>
            <a:r>
              <a:rPr lang="es-ES" dirty="0"/>
              <a:t> </a:t>
            </a:r>
            <a:r>
              <a:rPr lang="es-ES" dirty="0" err="1"/>
              <a:t>to</a:t>
            </a:r>
            <a:r>
              <a:rPr lang="es-ES" dirty="0"/>
              <a:t> capture regional </a:t>
            </a:r>
            <a:r>
              <a:rPr lang="es-ES" dirty="0" err="1"/>
              <a:t>specificities</a:t>
            </a:r>
            <a:endParaRPr lang="es-ES" dirty="0"/>
          </a:p>
          <a:p>
            <a:endParaRPr lang="es-AR" dirty="0"/>
          </a:p>
          <a:p>
            <a:pPr>
              <a:buFont typeface="Wingdings" panose="05000000000000000000" pitchFamily="2" charset="2"/>
              <a:buChar char="Ø"/>
            </a:pPr>
            <a:r>
              <a:rPr lang="en-US" b="1" dirty="0"/>
              <a:t>Mercosur Education Sector and INDICES Network</a:t>
            </a:r>
            <a:r>
              <a:rPr lang="es-AR" dirty="0"/>
              <a:t>: more </a:t>
            </a:r>
            <a:r>
              <a:rPr lang="es-AR" dirty="0" err="1"/>
              <a:t>integration</a:t>
            </a:r>
            <a:endParaRPr lang="es-AR" dirty="0"/>
          </a:p>
          <a:p>
            <a:r>
              <a:rPr lang="en-US" dirty="0"/>
              <a:t>Collective, bottom-up approach, consensus and discussion on comparable aspects.
Richer and more useful results for policy and academic research</a:t>
            </a:r>
          </a:p>
          <a:p>
            <a:endParaRPr lang="es-AR" dirty="0"/>
          </a:p>
          <a:p>
            <a:pPr>
              <a:buFont typeface="Wingdings" panose="05000000000000000000" pitchFamily="2" charset="2"/>
              <a:buChar char="Ø"/>
            </a:pPr>
            <a:r>
              <a:rPr lang="en-US" b="1" dirty="0"/>
              <a:t>The experience of the Lima Manual</a:t>
            </a:r>
            <a:endParaRPr lang="es-AR" b="1" dirty="0"/>
          </a:p>
          <a:p>
            <a:r>
              <a:rPr lang="es-ES" dirty="0" err="1"/>
              <a:t>Integrates</a:t>
            </a:r>
            <a:r>
              <a:rPr lang="es-ES" dirty="0"/>
              <a:t> </a:t>
            </a:r>
            <a:r>
              <a:rPr lang="es-ES" dirty="0" err="1"/>
              <a:t>information</a:t>
            </a:r>
            <a:r>
              <a:rPr lang="es-ES" dirty="0"/>
              <a:t> </a:t>
            </a:r>
            <a:r>
              <a:rPr lang="es-ES" dirty="0" err="1"/>
              <a:t>based</a:t>
            </a:r>
            <a:r>
              <a:rPr lang="es-ES" dirty="0"/>
              <a:t> </a:t>
            </a:r>
            <a:r>
              <a:rPr lang="es-ES" dirty="0" err="1"/>
              <a:t>on</a:t>
            </a:r>
            <a:r>
              <a:rPr lang="es-ES" dirty="0"/>
              <a:t> </a:t>
            </a:r>
            <a:r>
              <a:rPr lang="es-ES" dirty="0" err="1"/>
              <a:t>collectively</a:t>
            </a:r>
            <a:r>
              <a:rPr lang="es-ES" dirty="0"/>
              <a:t> </a:t>
            </a:r>
            <a:r>
              <a:rPr lang="es-ES" dirty="0" err="1"/>
              <a:t>agreed</a:t>
            </a:r>
            <a:r>
              <a:rPr lang="es-ES" dirty="0"/>
              <a:t> </a:t>
            </a:r>
            <a:r>
              <a:rPr lang="es-ES" dirty="0" err="1"/>
              <a:t>definitions</a:t>
            </a:r>
            <a:r>
              <a:rPr lang="es-ES" dirty="0"/>
              <a:t> and comparable </a:t>
            </a:r>
            <a:r>
              <a:rPr lang="es-ES" dirty="0" err="1"/>
              <a:t>indicators</a:t>
            </a:r>
            <a:r>
              <a:rPr lang="es-ES" dirty="0"/>
              <a:t>.</a:t>
            </a:r>
          </a:p>
          <a:p>
            <a:r>
              <a:rPr lang="en-US" dirty="0"/>
              <a:t>It allows us to think about regional integration without losing sight of national and regional specificities</a:t>
            </a:r>
            <a:endParaRPr lang="es-AR" dirty="0"/>
          </a:p>
        </p:txBody>
      </p:sp>
      <p:pic>
        <p:nvPicPr>
          <p:cNvPr id="5" name="Cámara 3">
            <a:extLst>
              <a:ext uri="{FF2B5EF4-FFF2-40B4-BE49-F238E27FC236}">
                <a16:creationId xmlns:a16="http://schemas.microsoft.com/office/drawing/2014/main" id="{FA5BB6C8-56F2-1468-DC7D-269A62DF3BD2}"/>
              </a:ext>
            </a:extLst>
          </p:cNvPr>
          <p:cNvPicPr>
            <a:picLocks noChangeAspect="1"/>
            <a:extLst>
              <a:ext uri="{51228E76-BA90-4043-B771-695A4F85340A}">
                <alf:liveFeedProps xmlns:alf="http://schemas.microsoft.com/office/drawing/2021/livefeed"/>
              </a:ext>
            </a:extLst>
          </p:cNvPicPr>
          <p:nvPr/>
        </p:nvPicPr>
        <p:blipFill>
          <a:blip>
            <a:extLst>
              <a:ext uri="{96DAC541-7B7A-43D3-8B79-37D633B846F1}">
                <asvg:svgBlip xmlns:asvg="http://schemas.microsoft.com/office/drawing/2016/SVG/main" r:embed="rId2"/>
              </a:ext>
            </a:extLst>
          </a:blip>
          <a:stretch>
            <a:fillRect/>
          </a:stretch>
        </p:blipFill>
        <p:spPr>
          <a:xfrm>
            <a:off x="9932561" y="287818"/>
            <a:ext cx="2057400" cy="2057400"/>
          </a:xfrm>
          <a:prstGeom prst="ellipse">
            <a:avLst/>
          </a:prstGeom>
        </p:spPr>
      </p:pic>
    </p:spTree>
    <p:extLst>
      <p:ext uri="{BB962C8B-B14F-4D97-AF65-F5344CB8AC3E}">
        <p14:creationId xmlns:p14="http://schemas.microsoft.com/office/powerpoint/2010/main" val="7134816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descr="Icono&#10;&#10;Descripción generada automáticamente">
            <a:extLst>
              <a:ext uri="{FF2B5EF4-FFF2-40B4-BE49-F238E27FC236}">
                <a16:creationId xmlns:a16="http://schemas.microsoft.com/office/drawing/2014/main" id="{4D83C7D1-C367-CEBE-7CA5-ED6B907E33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675294" cy="6858000"/>
          </a:xfrm>
          <a:prstGeom prst="rect">
            <a:avLst/>
          </a:prstGeom>
        </p:spPr>
      </p:pic>
      <p:sp>
        <p:nvSpPr>
          <p:cNvPr id="3" name="Título 1">
            <a:extLst>
              <a:ext uri="{FF2B5EF4-FFF2-40B4-BE49-F238E27FC236}">
                <a16:creationId xmlns:a16="http://schemas.microsoft.com/office/drawing/2014/main" id="{EA573DAC-7D93-BA74-83AE-5CC4AF1153A3}"/>
              </a:ext>
            </a:extLst>
          </p:cNvPr>
          <p:cNvSpPr txBox="1">
            <a:spLocks/>
          </p:cNvSpPr>
          <p:nvPr/>
        </p:nvSpPr>
        <p:spPr>
          <a:xfrm>
            <a:off x="2634916" y="1577749"/>
            <a:ext cx="10515600" cy="2852737"/>
          </a:xfrm>
          <a:prstGeom prst="rect">
            <a:avLst/>
          </a:prstGeom>
        </p:spPr>
        <p:txBody>
          <a:bodyPr anchor="ctr">
            <a:normAutofit/>
          </a:bodyPr>
          <a:lstStyle>
            <a:lvl1pPr algn="ctr" defTabSz="914400" rtl="0" eaLnBrk="1" latinLnBrk="0" hangingPunct="1">
              <a:lnSpc>
                <a:spcPct val="90000"/>
              </a:lnSpc>
              <a:spcBef>
                <a:spcPct val="0"/>
              </a:spcBef>
              <a:buNone/>
              <a:defRPr lang="en-GB" sz="6600" b="1" kern="1200" dirty="0">
                <a:gradFill>
                  <a:gsLst>
                    <a:gs pos="0">
                      <a:srgbClr val="E94E1B"/>
                    </a:gs>
                    <a:gs pos="100000">
                      <a:srgbClr val="F9B233"/>
                    </a:gs>
                  </a:gsLst>
                  <a:lin ang="1200000" scaled="0"/>
                </a:gradFill>
                <a:latin typeface="Montserrat" pitchFamily="2" charset="0"/>
                <a:ea typeface="+mj-ea"/>
                <a:cs typeface="+mj-cs"/>
              </a:defRPr>
            </a:lvl1pPr>
          </a:lstStyle>
          <a:p>
            <a:r>
              <a:rPr lang="es-ES" dirty="0"/>
              <a:t>THANK YOU!</a:t>
            </a:r>
          </a:p>
        </p:txBody>
      </p:sp>
      <p:sp>
        <p:nvSpPr>
          <p:cNvPr id="2" name="Título 1">
            <a:extLst>
              <a:ext uri="{FF2B5EF4-FFF2-40B4-BE49-F238E27FC236}">
                <a16:creationId xmlns:a16="http://schemas.microsoft.com/office/drawing/2014/main" id="{7EDE08BD-C3D2-4F4D-418A-D5A81FD362AB}"/>
              </a:ext>
            </a:extLst>
          </p:cNvPr>
          <p:cNvSpPr txBox="1">
            <a:spLocks/>
          </p:cNvSpPr>
          <p:nvPr/>
        </p:nvSpPr>
        <p:spPr>
          <a:xfrm>
            <a:off x="2634916" y="3191635"/>
            <a:ext cx="10515600" cy="2852737"/>
          </a:xfrm>
          <a:prstGeom prst="rect">
            <a:avLst/>
          </a:prstGeom>
        </p:spPr>
        <p:txBody>
          <a:bodyPr anchor="ctr">
            <a:normAutofit/>
          </a:bodyPr>
          <a:lstStyle>
            <a:lvl1pPr algn="ctr" defTabSz="914400" rtl="0" eaLnBrk="1" latinLnBrk="0" hangingPunct="1">
              <a:lnSpc>
                <a:spcPct val="90000"/>
              </a:lnSpc>
              <a:spcBef>
                <a:spcPct val="0"/>
              </a:spcBef>
              <a:buNone/>
              <a:defRPr lang="en-GB" sz="6600" b="1" kern="1200" dirty="0">
                <a:gradFill>
                  <a:gsLst>
                    <a:gs pos="0">
                      <a:srgbClr val="E94E1B"/>
                    </a:gs>
                    <a:gs pos="100000">
                      <a:srgbClr val="F9B233"/>
                    </a:gs>
                  </a:gsLst>
                  <a:lin ang="1200000" scaled="0"/>
                </a:gradFill>
                <a:latin typeface="Montserrat" pitchFamily="2" charset="0"/>
                <a:ea typeface="+mj-ea"/>
                <a:cs typeface="+mj-cs"/>
              </a:defRPr>
            </a:lvl1pPr>
          </a:lstStyle>
          <a:p>
            <a:r>
              <a:rPr lang="es-ES" sz="2000" b="0" dirty="0"/>
              <a:t>More </a:t>
            </a:r>
            <a:r>
              <a:rPr lang="es-ES" sz="2000" b="0" dirty="0" err="1"/>
              <a:t>information</a:t>
            </a:r>
            <a:r>
              <a:rPr lang="es-ES" sz="2000" b="0" dirty="0"/>
              <a:t> at</a:t>
            </a:r>
          </a:p>
          <a:p>
            <a:endParaRPr lang="es-ES" sz="2000" b="0" dirty="0"/>
          </a:p>
          <a:p>
            <a:r>
              <a:rPr lang="es-ES" sz="2000" dirty="0"/>
              <a:t>www.haqaa3.obreal.org</a:t>
            </a:r>
          </a:p>
        </p:txBody>
      </p:sp>
      <p:pic>
        <p:nvPicPr>
          <p:cNvPr id="6" name="Cámara 3">
            <a:extLst>
              <a:ext uri="{FF2B5EF4-FFF2-40B4-BE49-F238E27FC236}">
                <a16:creationId xmlns:a16="http://schemas.microsoft.com/office/drawing/2014/main" id="{5BF34EC6-0857-94DC-26FF-434CB2A31B10}"/>
              </a:ext>
            </a:extLst>
          </p:cNvPr>
          <p:cNvPicPr>
            <a:picLocks noChangeAspect="1"/>
            <a:extLst>
              <a:ext uri="{51228E76-BA90-4043-B771-695A4F85340A}">
                <alf:liveFeedProps xmlns:alf="http://schemas.microsoft.com/office/drawing/2021/livefeed"/>
              </a:ext>
            </a:extLst>
          </p:cNvPicPr>
          <p:nvPr/>
        </p:nvPicPr>
        <p:blipFill>
          <a:blip>
            <a:extLst>
              <a:ext uri="{96DAC541-7B7A-43D3-8B79-37D633B846F1}">
                <asvg:svgBlip xmlns:asvg="http://schemas.microsoft.com/office/drawing/2016/SVG/main" r:embed="rId3"/>
              </a:ext>
            </a:extLst>
          </a:blip>
          <a:stretch>
            <a:fillRect/>
          </a:stretch>
        </p:blipFill>
        <p:spPr>
          <a:xfrm>
            <a:off x="9932561" y="287818"/>
            <a:ext cx="2057400" cy="2057400"/>
          </a:xfrm>
          <a:prstGeom prst="ellipse">
            <a:avLst/>
          </a:prstGeom>
        </p:spPr>
      </p:pic>
    </p:spTree>
    <p:extLst>
      <p:ext uri="{BB962C8B-B14F-4D97-AF65-F5344CB8AC3E}">
        <p14:creationId xmlns:p14="http://schemas.microsoft.com/office/powerpoint/2010/main" val="25523190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08250C6-EAF8-7EC3-FA90-6C4FFFDBC2EB}"/>
              </a:ext>
            </a:extLst>
          </p:cNvPr>
          <p:cNvSpPr>
            <a:spLocks noGrp="1"/>
          </p:cNvSpPr>
          <p:nvPr>
            <p:ph type="title"/>
          </p:nvPr>
        </p:nvSpPr>
        <p:spPr>
          <a:xfrm>
            <a:off x="838200" y="1733261"/>
            <a:ext cx="10515600" cy="2852737"/>
          </a:xfrm>
        </p:spPr>
        <p:txBody>
          <a:bodyPr>
            <a:normAutofit/>
          </a:bodyPr>
          <a:lstStyle/>
          <a:p>
            <a:r>
              <a:rPr lang="en-US" sz="4000" dirty="0"/>
              <a:t>Latin America and the Caribbean: experiences and challenges in the standardization and integration of higher education information</a:t>
            </a:r>
            <a:endParaRPr lang="es-MX" sz="4000" dirty="0"/>
          </a:p>
        </p:txBody>
      </p:sp>
      <p:sp>
        <p:nvSpPr>
          <p:cNvPr id="3" name="Marcador de texto 2">
            <a:extLst>
              <a:ext uri="{FF2B5EF4-FFF2-40B4-BE49-F238E27FC236}">
                <a16:creationId xmlns:a16="http://schemas.microsoft.com/office/drawing/2014/main" id="{89FF3CAD-7788-5C58-EB0A-D3AE8AAFAF9F}"/>
              </a:ext>
            </a:extLst>
          </p:cNvPr>
          <p:cNvSpPr>
            <a:spLocks noGrp="1"/>
          </p:cNvSpPr>
          <p:nvPr>
            <p:ph type="body" idx="1"/>
          </p:nvPr>
        </p:nvSpPr>
        <p:spPr>
          <a:xfrm>
            <a:off x="838200" y="4895767"/>
            <a:ext cx="10515600" cy="1500187"/>
          </a:xfrm>
        </p:spPr>
        <p:txBody>
          <a:bodyPr/>
          <a:lstStyle/>
          <a:p>
            <a:r>
              <a:rPr lang="en-GB" dirty="0"/>
              <a:t>Leticia Mirás</a:t>
            </a:r>
          </a:p>
          <a:p>
            <a:r>
              <a:rPr lang="en-GB" sz="1400" dirty="0"/>
              <a:t>July 2026</a:t>
            </a:r>
          </a:p>
        </p:txBody>
      </p:sp>
      <p:pic>
        <p:nvPicPr>
          <p:cNvPr id="4" name="Cámara 3">
            <a:extLst>
              <a:ext uri="{FF2B5EF4-FFF2-40B4-BE49-F238E27FC236}">
                <a16:creationId xmlns:a16="http://schemas.microsoft.com/office/drawing/2014/main" id="{3AD92D65-FE81-251D-BE12-9AA6950B3EE8}"/>
              </a:ext>
            </a:extLst>
          </p:cNvPr>
          <p:cNvPicPr>
            <a:picLocks noChangeAspect="1"/>
            <a:extLst>
              <a:ext uri="{51228E76-BA90-4043-B771-695A4F85340A}">
                <alf:liveFeedProps xmlns:alf="http://schemas.microsoft.com/office/drawing/2021/livefeed"/>
              </a:ext>
            </a:extLst>
          </p:cNvPicPr>
          <p:nvPr/>
        </p:nvPicPr>
        <p:blipFill>
          <a:blip>
            <a:extLst>
              <a:ext uri="{96DAC541-7B7A-43D3-8B79-37D633B846F1}">
                <asvg:svgBlip xmlns:asvg="http://schemas.microsoft.com/office/drawing/2016/SVG/main" r:embed="rId2"/>
              </a:ext>
            </a:extLst>
          </a:blip>
          <a:stretch>
            <a:fillRect/>
          </a:stretch>
        </p:blipFill>
        <p:spPr>
          <a:xfrm>
            <a:off x="9932561" y="287818"/>
            <a:ext cx="2057400" cy="2057400"/>
          </a:xfrm>
          <a:prstGeom prst="ellipse">
            <a:avLst/>
          </a:prstGeom>
        </p:spPr>
      </p:pic>
    </p:spTree>
    <p:extLst>
      <p:ext uri="{BB962C8B-B14F-4D97-AF65-F5344CB8AC3E}">
        <p14:creationId xmlns:p14="http://schemas.microsoft.com/office/powerpoint/2010/main" val="947443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06FCC02-943E-2E99-6339-22655346B9D8}"/>
              </a:ext>
            </a:extLst>
          </p:cNvPr>
          <p:cNvSpPr>
            <a:spLocks noGrp="1"/>
          </p:cNvSpPr>
          <p:nvPr>
            <p:ph type="title"/>
          </p:nvPr>
        </p:nvSpPr>
        <p:spPr/>
        <p:txBody>
          <a:bodyPr/>
          <a:lstStyle/>
          <a:p>
            <a:r>
              <a:rPr lang="es-AR" dirty="0"/>
              <a:t>CONTENTS</a:t>
            </a:r>
          </a:p>
        </p:txBody>
      </p:sp>
      <p:sp>
        <p:nvSpPr>
          <p:cNvPr id="3" name="Marcador de contenido 2">
            <a:extLst>
              <a:ext uri="{FF2B5EF4-FFF2-40B4-BE49-F238E27FC236}">
                <a16:creationId xmlns:a16="http://schemas.microsoft.com/office/drawing/2014/main" id="{D8FAECF0-0C39-8312-9FA7-30540FA4C88B}"/>
              </a:ext>
            </a:extLst>
          </p:cNvPr>
          <p:cNvSpPr>
            <a:spLocks noGrp="1"/>
          </p:cNvSpPr>
          <p:nvPr>
            <p:ph idx="1"/>
          </p:nvPr>
        </p:nvSpPr>
        <p:spPr>
          <a:xfrm>
            <a:off x="838200" y="1825625"/>
            <a:ext cx="10515600" cy="2789918"/>
          </a:xfrm>
        </p:spPr>
        <p:txBody>
          <a:bodyPr/>
          <a:lstStyle/>
          <a:p>
            <a:pPr fontAlgn="base">
              <a:lnSpc>
                <a:spcPct val="150000"/>
              </a:lnSpc>
            </a:pPr>
            <a:r>
              <a:rPr lang="en-US" dirty="0"/>
              <a:t>Integrating information at the regional level
The Argentine national case
The experience in Latin America</a:t>
            </a:r>
            <a:endParaRPr lang="en-GB" dirty="0"/>
          </a:p>
        </p:txBody>
      </p:sp>
      <p:pic>
        <p:nvPicPr>
          <p:cNvPr id="6" name="Cámara 3">
            <a:extLst>
              <a:ext uri="{FF2B5EF4-FFF2-40B4-BE49-F238E27FC236}">
                <a16:creationId xmlns:a16="http://schemas.microsoft.com/office/drawing/2014/main" id="{76037470-0C8C-AD50-D171-23FA7755CF5C}"/>
              </a:ext>
            </a:extLst>
          </p:cNvPr>
          <p:cNvPicPr>
            <a:picLocks noChangeAspect="1"/>
            <a:extLst>
              <a:ext uri="{51228E76-BA90-4043-B771-695A4F85340A}">
                <alf:liveFeedProps xmlns:alf="http://schemas.microsoft.com/office/drawing/2021/livefeed"/>
              </a:ext>
            </a:extLst>
          </p:cNvPicPr>
          <p:nvPr/>
        </p:nvPicPr>
        <p:blipFill>
          <a:blip>
            <a:extLst>
              <a:ext uri="{96DAC541-7B7A-43D3-8B79-37D633B846F1}">
                <asvg:svgBlip xmlns:asvg="http://schemas.microsoft.com/office/drawing/2016/SVG/main" r:embed="rId2"/>
              </a:ext>
            </a:extLst>
          </a:blip>
          <a:stretch>
            <a:fillRect/>
          </a:stretch>
        </p:blipFill>
        <p:spPr>
          <a:xfrm>
            <a:off x="9932561" y="287818"/>
            <a:ext cx="2057400" cy="2057400"/>
          </a:xfrm>
          <a:prstGeom prst="ellipse">
            <a:avLst/>
          </a:prstGeom>
        </p:spPr>
      </p:pic>
    </p:spTree>
    <p:extLst>
      <p:ext uri="{BB962C8B-B14F-4D97-AF65-F5344CB8AC3E}">
        <p14:creationId xmlns:p14="http://schemas.microsoft.com/office/powerpoint/2010/main" val="12296069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3DD5B-3944-5A28-5721-37D2F1B93D4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281B7071-81B1-8722-2548-217D63C6F1C5}"/>
              </a:ext>
            </a:extLst>
          </p:cNvPr>
          <p:cNvSpPr>
            <a:spLocks noGrp="1"/>
          </p:cNvSpPr>
          <p:nvPr>
            <p:ph type="title"/>
          </p:nvPr>
        </p:nvSpPr>
        <p:spPr/>
        <p:txBody>
          <a:bodyPr/>
          <a:lstStyle/>
          <a:p>
            <a:pPr fontAlgn="base">
              <a:lnSpc>
                <a:spcPct val="100000"/>
              </a:lnSpc>
            </a:pPr>
            <a:r>
              <a:rPr lang="en-US"/>
              <a:t>INTEGRATING INFORMATION AT THE REGIONAL LEVEL</a:t>
            </a:r>
            <a:endParaRPr lang="es-AR" dirty="0"/>
          </a:p>
        </p:txBody>
      </p:sp>
      <p:sp>
        <p:nvSpPr>
          <p:cNvPr id="3" name="Marcador de contenido 2">
            <a:extLst>
              <a:ext uri="{FF2B5EF4-FFF2-40B4-BE49-F238E27FC236}">
                <a16:creationId xmlns:a16="http://schemas.microsoft.com/office/drawing/2014/main" id="{449025D1-F07F-5F60-74E0-E3A8DCF07E8F}"/>
              </a:ext>
            </a:extLst>
          </p:cNvPr>
          <p:cNvSpPr>
            <a:spLocks noGrp="1"/>
          </p:cNvSpPr>
          <p:nvPr>
            <p:ph idx="1"/>
          </p:nvPr>
        </p:nvSpPr>
        <p:spPr/>
        <p:txBody>
          <a:bodyPr>
            <a:normAutofit fontScale="70000" lnSpcReduction="20000"/>
          </a:bodyPr>
          <a:lstStyle/>
          <a:p>
            <a:pPr>
              <a:lnSpc>
                <a:spcPct val="120000"/>
              </a:lnSpc>
              <a:buFont typeface="Wingdings" panose="05000000000000000000" pitchFamily="2" charset="2"/>
              <a:buChar char="Ø"/>
            </a:pPr>
            <a:r>
              <a:rPr lang="en-US" dirty="0"/>
              <a:t>The integration of information at the regional level requires </a:t>
            </a:r>
            <a:r>
              <a:rPr lang="en-US" b="1" dirty="0"/>
              <a:t>standardization</a:t>
            </a:r>
            <a:r>
              <a:rPr lang="en-US" dirty="0"/>
              <a:t> processes, which allow us to understand</a:t>
            </a:r>
            <a:r>
              <a:rPr lang="es-AR" dirty="0"/>
              <a:t>:</a:t>
            </a:r>
          </a:p>
          <a:p>
            <a:pPr lvl="1">
              <a:lnSpc>
                <a:spcPct val="120000"/>
              </a:lnSpc>
            </a:pPr>
            <a:r>
              <a:rPr lang="es-ES" dirty="0" err="1"/>
              <a:t>What</a:t>
            </a:r>
            <a:r>
              <a:rPr lang="es-ES" dirty="0"/>
              <a:t> </a:t>
            </a:r>
            <a:r>
              <a:rPr lang="es-ES" dirty="0" err="1"/>
              <a:t>information</a:t>
            </a:r>
            <a:r>
              <a:rPr lang="es-ES" dirty="0"/>
              <a:t> </a:t>
            </a:r>
            <a:r>
              <a:rPr lang="es-ES" dirty="0" err="1"/>
              <a:t>is</a:t>
            </a:r>
            <a:r>
              <a:rPr lang="es-ES" dirty="0"/>
              <a:t> </a:t>
            </a:r>
            <a:r>
              <a:rPr lang="es-ES" dirty="0" err="1"/>
              <a:t>collected</a:t>
            </a:r>
            <a:r>
              <a:rPr lang="es-ES" dirty="0"/>
              <a:t> in </a:t>
            </a:r>
            <a:r>
              <a:rPr lang="es-ES" dirty="0" err="1"/>
              <a:t>each</a:t>
            </a:r>
            <a:r>
              <a:rPr lang="es-ES" dirty="0"/>
              <a:t> country—</a:t>
            </a:r>
            <a:r>
              <a:rPr lang="es-ES" dirty="0" err="1"/>
              <a:t>that</a:t>
            </a:r>
            <a:r>
              <a:rPr lang="es-ES" dirty="0"/>
              <a:t> </a:t>
            </a:r>
            <a:r>
              <a:rPr lang="es-ES" dirty="0" err="1"/>
              <a:t>is</a:t>
            </a:r>
            <a:r>
              <a:rPr lang="es-ES" dirty="0"/>
              <a:t>, </a:t>
            </a:r>
            <a:r>
              <a:rPr lang="es-ES" dirty="0" err="1"/>
              <a:t>which</a:t>
            </a:r>
            <a:r>
              <a:rPr lang="es-ES" dirty="0"/>
              <a:t> </a:t>
            </a:r>
            <a:r>
              <a:rPr lang="es-ES" dirty="0" err="1"/>
              <a:t>indicators</a:t>
            </a:r>
            <a:r>
              <a:rPr lang="es-ES" dirty="0"/>
              <a:t> are </a:t>
            </a:r>
            <a:r>
              <a:rPr lang="es-ES" dirty="0" err="1"/>
              <a:t>available</a:t>
            </a:r>
            <a:r>
              <a:rPr lang="es-ES" dirty="0"/>
              <a:t> and </a:t>
            </a:r>
            <a:r>
              <a:rPr lang="es-ES" dirty="0" err="1"/>
              <a:t>which</a:t>
            </a:r>
            <a:r>
              <a:rPr lang="es-ES" dirty="0"/>
              <a:t> data </a:t>
            </a:r>
            <a:r>
              <a:rPr lang="es-ES" dirty="0" err="1"/>
              <a:t>sources</a:t>
            </a:r>
            <a:r>
              <a:rPr lang="es-ES" dirty="0"/>
              <a:t> are </a:t>
            </a:r>
            <a:r>
              <a:rPr lang="es-ES" dirty="0" err="1"/>
              <a:t>used</a:t>
            </a:r>
            <a:r>
              <a:rPr lang="en-US" dirty="0"/>
              <a:t>
</a:t>
            </a:r>
            <a:r>
              <a:rPr lang="es-ES" dirty="0" err="1"/>
              <a:t>which</a:t>
            </a:r>
            <a:r>
              <a:rPr lang="es-ES" dirty="0"/>
              <a:t> conceptual </a:t>
            </a:r>
            <a:r>
              <a:rPr lang="es-ES" dirty="0" err="1"/>
              <a:t>definitions</a:t>
            </a:r>
            <a:r>
              <a:rPr lang="es-ES" dirty="0"/>
              <a:t> </a:t>
            </a:r>
            <a:r>
              <a:rPr lang="es-ES" dirty="0" err="1"/>
              <a:t>underpin</a:t>
            </a:r>
            <a:r>
              <a:rPr lang="es-ES" dirty="0"/>
              <a:t> </a:t>
            </a:r>
            <a:r>
              <a:rPr lang="es-ES" dirty="0" err="1"/>
              <a:t>those</a:t>
            </a:r>
            <a:r>
              <a:rPr lang="es-ES" dirty="0"/>
              <a:t> </a:t>
            </a:r>
            <a:r>
              <a:rPr lang="es-ES" dirty="0" err="1"/>
              <a:t>indicators</a:t>
            </a:r>
            <a:r>
              <a:rPr lang="en-US" dirty="0"/>
              <a:t>
which indicators are comparable</a:t>
            </a:r>
          </a:p>
          <a:p>
            <a:pPr lvl="1">
              <a:lnSpc>
                <a:spcPct val="120000"/>
              </a:lnSpc>
            </a:pPr>
            <a:endParaRPr lang="es-AR" dirty="0"/>
          </a:p>
          <a:p>
            <a:pPr>
              <a:lnSpc>
                <a:spcPct val="120000"/>
              </a:lnSpc>
              <a:buFont typeface="Wingdings" panose="05000000000000000000" pitchFamily="2" charset="2"/>
              <a:buChar char="Ø"/>
            </a:pPr>
            <a:r>
              <a:rPr lang="en-US" dirty="0"/>
              <a:t>What do we </a:t>
            </a:r>
            <a:r>
              <a:rPr lang="en-US" b="1" dirty="0"/>
              <a:t>lose</a:t>
            </a:r>
            <a:r>
              <a:rPr lang="en-US" dirty="0"/>
              <a:t> through integration</a:t>
            </a:r>
            <a:r>
              <a:rPr lang="es-AR" dirty="0"/>
              <a:t>:</a:t>
            </a:r>
          </a:p>
          <a:p>
            <a:pPr lvl="1">
              <a:lnSpc>
                <a:spcPct val="120000"/>
              </a:lnSpc>
            </a:pPr>
            <a:r>
              <a:rPr lang="en-US" dirty="0"/>
              <a:t>the specificities of each national reality
the greater the aggregation, the less detail
this is always the case in the systems of comparative indicators
institutional detail cannot be fully replaced at the national, regional or international level.</a:t>
            </a:r>
            <a:endParaRPr lang="en-GB" dirty="0"/>
          </a:p>
        </p:txBody>
      </p:sp>
      <p:pic>
        <p:nvPicPr>
          <p:cNvPr id="6" name="Cámara 3">
            <a:extLst>
              <a:ext uri="{FF2B5EF4-FFF2-40B4-BE49-F238E27FC236}">
                <a16:creationId xmlns:a16="http://schemas.microsoft.com/office/drawing/2014/main" id="{7BA9BF74-96D4-999B-D408-64C9FD45D3F2}"/>
              </a:ext>
            </a:extLst>
          </p:cNvPr>
          <p:cNvPicPr>
            <a:picLocks noChangeAspect="1"/>
            <a:extLst>
              <a:ext uri="{51228E76-BA90-4043-B771-695A4F85340A}">
                <alf:liveFeedProps xmlns:alf="http://schemas.microsoft.com/office/drawing/2021/livefeed"/>
              </a:ext>
            </a:extLst>
          </p:cNvPicPr>
          <p:nvPr/>
        </p:nvPicPr>
        <p:blipFill>
          <a:blip>
            <a:extLst>
              <a:ext uri="{96DAC541-7B7A-43D3-8B79-37D633B846F1}">
                <asvg:svgBlip xmlns:asvg="http://schemas.microsoft.com/office/drawing/2016/SVG/main" r:embed="rId2"/>
              </a:ext>
            </a:extLst>
          </a:blip>
          <a:stretch>
            <a:fillRect/>
          </a:stretch>
        </p:blipFill>
        <p:spPr>
          <a:xfrm>
            <a:off x="9932561" y="287818"/>
            <a:ext cx="2057400" cy="2057400"/>
          </a:xfrm>
          <a:prstGeom prst="ellipse">
            <a:avLst/>
          </a:prstGeom>
        </p:spPr>
      </p:pic>
    </p:spTree>
    <p:extLst>
      <p:ext uri="{BB962C8B-B14F-4D97-AF65-F5344CB8AC3E}">
        <p14:creationId xmlns:p14="http://schemas.microsoft.com/office/powerpoint/2010/main" val="27397405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AD7AC-90E6-6CA9-2420-BF77B93887EA}"/>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07CC5DD4-96EB-7921-AF5D-1F7ED010F757}"/>
              </a:ext>
            </a:extLst>
          </p:cNvPr>
          <p:cNvSpPr>
            <a:spLocks noGrp="1"/>
          </p:cNvSpPr>
          <p:nvPr>
            <p:ph type="title"/>
          </p:nvPr>
        </p:nvSpPr>
        <p:spPr/>
        <p:txBody>
          <a:bodyPr/>
          <a:lstStyle/>
          <a:p>
            <a:pPr fontAlgn="base">
              <a:lnSpc>
                <a:spcPct val="100000"/>
              </a:lnSpc>
            </a:pPr>
            <a:r>
              <a:rPr lang="en-US" dirty="0"/>
              <a:t>INTEGRATING INFORMATION AT THE REGIONAL LEVEL</a:t>
            </a:r>
            <a:endParaRPr lang="es-AR" dirty="0"/>
          </a:p>
        </p:txBody>
      </p:sp>
      <p:sp>
        <p:nvSpPr>
          <p:cNvPr id="3" name="Marcador de contenido 2">
            <a:extLst>
              <a:ext uri="{FF2B5EF4-FFF2-40B4-BE49-F238E27FC236}">
                <a16:creationId xmlns:a16="http://schemas.microsoft.com/office/drawing/2014/main" id="{E0DF1590-1FA2-2A36-CD46-0FD4120A631A}"/>
              </a:ext>
            </a:extLst>
          </p:cNvPr>
          <p:cNvSpPr>
            <a:spLocks noGrp="1"/>
          </p:cNvSpPr>
          <p:nvPr>
            <p:ph idx="1"/>
          </p:nvPr>
        </p:nvSpPr>
        <p:spPr/>
        <p:txBody>
          <a:bodyPr>
            <a:normAutofit fontScale="92500" lnSpcReduction="20000"/>
          </a:bodyPr>
          <a:lstStyle/>
          <a:p>
            <a:pPr marL="0" indent="0">
              <a:buNone/>
            </a:pPr>
            <a:endParaRPr lang="es-AR" b="1" dirty="0"/>
          </a:p>
          <a:p>
            <a:pPr marL="0" indent="0">
              <a:buNone/>
            </a:pPr>
            <a:r>
              <a:rPr lang="en-US" b="1" dirty="0"/>
              <a:t>Uses and advantages of comparative information</a:t>
            </a:r>
            <a:endParaRPr lang="es-AR" dirty="0"/>
          </a:p>
          <a:p>
            <a:pPr fontAlgn="base"/>
            <a:r>
              <a:rPr lang="en-US" dirty="0"/>
              <a:t>Comprehensive view of the region 
</a:t>
            </a:r>
            <a:r>
              <a:rPr lang="es-ES" dirty="0"/>
              <a:t>Helps place </a:t>
            </a:r>
            <a:r>
              <a:rPr lang="es-ES" dirty="0" err="1"/>
              <a:t>national</a:t>
            </a:r>
            <a:r>
              <a:rPr lang="es-ES" dirty="0"/>
              <a:t> </a:t>
            </a:r>
            <a:r>
              <a:rPr lang="es-ES" dirty="0" err="1"/>
              <a:t>systems</a:t>
            </a:r>
            <a:r>
              <a:rPr lang="es-ES" dirty="0"/>
              <a:t> in </a:t>
            </a:r>
            <a:r>
              <a:rPr lang="es-ES" dirty="0" err="1"/>
              <a:t>perspective</a:t>
            </a:r>
            <a:r>
              <a:rPr lang="es-ES" dirty="0"/>
              <a:t> </a:t>
            </a:r>
            <a:r>
              <a:rPr lang="es-ES" dirty="0" err="1"/>
              <a:t>through</a:t>
            </a:r>
            <a:r>
              <a:rPr lang="es-ES" dirty="0"/>
              <a:t> </a:t>
            </a:r>
            <a:r>
              <a:rPr lang="es-ES" dirty="0" err="1"/>
              <a:t>comparison</a:t>
            </a:r>
            <a:r>
              <a:rPr lang="es-ES" dirty="0"/>
              <a:t> </a:t>
            </a:r>
            <a:r>
              <a:rPr lang="es-ES" dirty="0" err="1"/>
              <a:t>with</a:t>
            </a:r>
            <a:r>
              <a:rPr lang="es-ES" dirty="0"/>
              <a:t> </a:t>
            </a:r>
            <a:r>
              <a:rPr lang="es-ES" dirty="0" err="1"/>
              <a:t>neighbouring</a:t>
            </a:r>
            <a:r>
              <a:rPr lang="es-ES" dirty="0"/>
              <a:t> </a:t>
            </a:r>
            <a:r>
              <a:rPr lang="es-ES" dirty="0" err="1"/>
              <a:t>countries</a:t>
            </a:r>
            <a:r>
              <a:rPr lang="es-ES" dirty="0"/>
              <a:t>,</a:t>
            </a:r>
            <a:r>
              <a:rPr lang="en-US" dirty="0"/>
              <a:t>
System assessment</a:t>
            </a:r>
          </a:p>
          <a:p>
            <a:pPr fontAlgn="base"/>
            <a:r>
              <a:rPr lang="en-US" dirty="0"/>
              <a:t>M</a:t>
            </a:r>
            <a:r>
              <a:rPr lang="es-ES" dirty="0" err="1"/>
              <a:t>easurement</a:t>
            </a:r>
            <a:r>
              <a:rPr lang="es-ES" dirty="0"/>
              <a:t> </a:t>
            </a:r>
            <a:r>
              <a:rPr lang="es-ES" dirty="0" err="1"/>
              <a:t>of</a:t>
            </a:r>
            <a:r>
              <a:rPr lang="es-ES" dirty="0"/>
              <a:t> </a:t>
            </a:r>
            <a:r>
              <a:rPr lang="es-ES" dirty="0" err="1"/>
              <a:t>quality</a:t>
            </a:r>
            <a:r>
              <a:rPr lang="es-ES" dirty="0"/>
              <a:t>, </a:t>
            </a:r>
            <a:r>
              <a:rPr lang="es-ES" dirty="0" err="1"/>
              <a:t>recognising</a:t>
            </a:r>
            <a:r>
              <a:rPr lang="es-ES" dirty="0"/>
              <a:t> </a:t>
            </a:r>
            <a:r>
              <a:rPr lang="es-ES" dirty="0" err="1"/>
              <a:t>that</a:t>
            </a:r>
            <a:r>
              <a:rPr lang="es-ES" dirty="0"/>
              <a:t> </a:t>
            </a:r>
            <a:r>
              <a:rPr lang="es-ES" dirty="0" err="1"/>
              <a:t>quality</a:t>
            </a:r>
            <a:r>
              <a:rPr lang="es-ES" dirty="0"/>
              <a:t> </a:t>
            </a:r>
            <a:r>
              <a:rPr lang="es-ES" dirty="0" err="1"/>
              <a:t>is</a:t>
            </a:r>
            <a:r>
              <a:rPr lang="es-ES" dirty="0"/>
              <a:t> a multidimensional and </a:t>
            </a:r>
            <a:r>
              <a:rPr lang="es-ES" dirty="0" err="1"/>
              <a:t>context-dependent</a:t>
            </a:r>
            <a:r>
              <a:rPr lang="es-ES" dirty="0"/>
              <a:t> concept.</a:t>
            </a:r>
            <a:r>
              <a:rPr lang="en-US" dirty="0"/>
              <a:t>
Information for </a:t>
            </a:r>
            <a:r>
              <a:rPr lang="en-US" dirty="0" err="1"/>
              <a:t>institutioal</a:t>
            </a:r>
            <a:r>
              <a:rPr lang="en-US" dirty="0"/>
              <a:t> management and decision-making
information for education policy decision-making.</a:t>
            </a:r>
            <a:endParaRPr lang="es-AR" dirty="0"/>
          </a:p>
        </p:txBody>
      </p:sp>
      <p:pic>
        <p:nvPicPr>
          <p:cNvPr id="8" name="Cámara 3">
            <a:extLst>
              <a:ext uri="{FF2B5EF4-FFF2-40B4-BE49-F238E27FC236}">
                <a16:creationId xmlns:a16="http://schemas.microsoft.com/office/drawing/2014/main" id="{11BAB4A2-4F1C-CAD1-EDBA-450F82E7A5FE}"/>
              </a:ext>
            </a:extLst>
          </p:cNvPr>
          <p:cNvPicPr>
            <a:picLocks noChangeAspect="1"/>
            <a:extLst>
              <a:ext uri="{51228E76-BA90-4043-B771-695A4F85340A}">
                <alf:liveFeedProps xmlns:alf="http://schemas.microsoft.com/office/drawing/2021/livefeed"/>
              </a:ext>
            </a:extLst>
          </p:cNvPicPr>
          <p:nvPr/>
        </p:nvPicPr>
        <p:blipFill>
          <a:blip>
            <a:extLst>
              <a:ext uri="{96DAC541-7B7A-43D3-8B79-37D633B846F1}">
                <asvg:svgBlip xmlns:asvg="http://schemas.microsoft.com/office/drawing/2016/SVG/main" r:embed="rId2"/>
              </a:ext>
            </a:extLst>
          </a:blip>
          <a:stretch>
            <a:fillRect/>
          </a:stretch>
        </p:blipFill>
        <p:spPr>
          <a:xfrm>
            <a:off x="9932561" y="287818"/>
            <a:ext cx="2057400" cy="2057400"/>
          </a:xfrm>
          <a:prstGeom prst="ellipse">
            <a:avLst/>
          </a:prstGeom>
        </p:spPr>
      </p:pic>
    </p:spTree>
    <p:extLst>
      <p:ext uri="{BB962C8B-B14F-4D97-AF65-F5344CB8AC3E}">
        <p14:creationId xmlns:p14="http://schemas.microsoft.com/office/powerpoint/2010/main" val="33050417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84B1AA-B186-E1BF-C89D-4281D173F1D8}"/>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328DB5F4-AEFE-8824-C00C-3A6857E888C8}"/>
              </a:ext>
            </a:extLst>
          </p:cNvPr>
          <p:cNvSpPr>
            <a:spLocks noGrp="1"/>
          </p:cNvSpPr>
          <p:nvPr>
            <p:ph type="title"/>
          </p:nvPr>
        </p:nvSpPr>
        <p:spPr/>
        <p:txBody>
          <a:bodyPr/>
          <a:lstStyle/>
          <a:p>
            <a:pPr fontAlgn="base">
              <a:lnSpc>
                <a:spcPct val="100000"/>
              </a:lnSpc>
            </a:pPr>
            <a:r>
              <a:rPr lang="en-US" dirty="0"/>
              <a:t>INTEGRATING INFORMATION AT THE REGIONAL LEVEL</a:t>
            </a:r>
            <a:endParaRPr lang="es-AR" dirty="0"/>
          </a:p>
        </p:txBody>
      </p:sp>
      <p:sp>
        <p:nvSpPr>
          <p:cNvPr id="3" name="Marcador de contenido 2">
            <a:extLst>
              <a:ext uri="{FF2B5EF4-FFF2-40B4-BE49-F238E27FC236}">
                <a16:creationId xmlns:a16="http://schemas.microsoft.com/office/drawing/2014/main" id="{CA5DC20B-39AC-BDAC-B47B-D52B2818A707}"/>
              </a:ext>
            </a:extLst>
          </p:cNvPr>
          <p:cNvSpPr>
            <a:spLocks noGrp="1"/>
          </p:cNvSpPr>
          <p:nvPr>
            <p:ph idx="1"/>
          </p:nvPr>
        </p:nvSpPr>
        <p:spPr/>
        <p:txBody>
          <a:bodyPr>
            <a:normAutofit lnSpcReduction="10000"/>
          </a:bodyPr>
          <a:lstStyle/>
          <a:p>
            <a:pPr marL="0" indent="0">
              <a:buNone/>
            </a:pPr>
            <a:endParaRPr lang="es-AR" b="1" dirty="0"/>
          </a:p>
          <a:p>
            <a:pPr marL="0" indent="0">
              <a:buNone/>
            </a:pPr>
            <a:r>
              <a:rPr lang="es-AR" b="1" dirty="0" err="1"/>
              <a:t>National</a:t>
            </a:r>
            <a:r>
              <a:rPr lang="es-AR" b="1" dirty="0"/>
              <a:t> </a:t>
            </a:r>
            <a:r>
              <a:rPr lang="es-AR" b="1" dirty="0" err="1"/>
              <a:t>requirements</a:t>
            </a:r>
            <a:endParaRPr lang="es-AR" b="1" dirty="0"/>
          </a:p>
          <a:p>
            <a:r>
              <a:rPr lang="en-US" dirty="0"/>
              <a:t>Integration of information from higher education institutions
T</a:t>
            </a:r>
            <a:r>
              <a:rPr lang="es-ES" dirty="0" err="1"/>
              <a:t>ensions</a:t>
            </a:r>
            <a:r>
              <a:rPr lang="es-ES" dirty="0"/>
              <a:t> </a:t>
            </a:r>
            <a:r>
              <a:rPr lang="es-ES" dirty="0" err="1"/>
              <a:t>between</a:t>
            </a:r>
            <a:r>
              <a:rPr lang="es-ES" dirty="0"/>
              <a:t> </a:t>
            </a:r>
            <a:r>
              <a:rPr lang="es-ES" dirty="0" err="1"/>
              <a:t>institutional</a:t>
            </a:r>
            <a:r>
              <a:rPr lang="es-ES" dirty="0"/>
              <a:t> </a:t>
            </a:r>
            <a:r>
              <a:rPr lang="es-ES" dirty="0" err="1"/>
              <a:t>management</a:t>
            </a:r>
            <a:r>
              <a:rPr lang="es-ES" dirty="0"/>
              <a:t> </a:t>
            </a:r>
            <a:r>
              <a:rPr lang="es-ES" dirty="0" err="1"/>
              <a:t>information</a:t>
            </a:r>
            <a:r>
              <a:rPr lang="es-ES" dirty="0"/>
              <a:t> </a:t>
            </a:r>
            <a:r>
              <a:rPr lang="es-ES" dirty="0" err="1"/>
              <a:t>systems</a:t>
            </a:r>
            <a:r>
              <a:rPr lang="es-ES" dirty="0"/>
              <a:t> and </a:t>
            </a:r>
            <a:r>
              <a:rPr lang="es-ES" dirty="0" err="1"/>
              <a:t>integrated</a:t>
            </a:r>
            <a:r>
              <a:rPr lang="es-ES" dirty="0"/>
              <a:t> </a:t>
            </a:r>
            <a:r>
              <a:rPr lang="es-ES" dirty="0" err="1"/>
              <a:t>national</a:t>
            </a:r>
            <a:r>
              <a:rPr lang="es-ES" dirty="0"/>
              <a:t> </a:t>
            </a:r>
            <a:r>
              <a:rPr lang="es-ES" dirty="0" err="1"/>
              <a:t>information</a:t>
            </a:r>
            <a:r>
              <a:rPr lang="es-ES" dirty="0"/>
              <a:t> </a:t>
            </a:r>
            <a:r>
              <a:rPr lang="es-ES" dirty="0" err="1"/>
              <a:t>systems</a:t>
            </a:r>
            <a:r>
              <a:rPr lang="en-US" dirty="0"/>
              <a:t>
Standardization of variables and definitions
In addition to the conceptual definitions, there are the operational definitions</a:t>
            </a:r>
            <a:endParaRPr lang="es-AR" dirty="0"/>
          </a:p>
        </p:txBody>
      </p:sp>
      <p:pic>
        <p:nvPicPr>
          <p:cNvPr id="6" name="Cámara 3">
            <a:extLst>
              <a:ext uri="{FF2B5EF4-FFF2-40B4-BE49-F238E27FC236}">
                <a16:creationId xmlns:a16="http://schemas.microsoft.com/office/drawing/2014/main" id="{06A41CCA-9995-5D0B-4596-92A24D8D4050}"/>
              </a:ext>
            </a:extLst>
          </p:cNvPr>
          <p:cNvPicPr>
            <a:picLocks noChangeAspect="1"/>
            <a:extLst>
              <a:ext uri="{51228E76-BA90-4043-B771-695A4F85340A}">
                <alf:liveFeedProps xmlns:alf="http://schemas.microsoft.com/office/drawing/2021/livefeed"/>
              </a:ext>
            </a:extLst>
          </p:cNvPicPr>
          <p:nvPr/>
        </p:nvPicPr>
        <p:blipFill>
          <a:blip>
            <a:extLst>
              <a:ext uri="{96DAC541-7B7A-43D3-8B79-37D633B846F1}">
                <asvg:svgBlip xmlns:asvg="http://schemas.microsoft.com/office/drawing/2016/SVG/main" r:embed="rId2"/>
              </a:ext>
            </a:extLst>
          </a:blip>
          <a:stretch>
            <a:fillRect/>
          </a:stretch>
        </p:blipFill>
        <p:spPr>
          <a:xfrm>
            <a:off x="9932561" y="287818"/>
            <a:ext cx="2057400" cy="2057400"/>
          </a:xfrm>
          <a:prstGeom prst="ellipse">
            <a:avLst/>
          </a:prstGeom>
        </p:spPr>
      </p:pic>
    </p:spTree>
    <p:extLst>
      <p:ext uri="{BB962C8B-B14F-4D97-AF65-F5344CB8AC3E}">
        <p14:creationId xmlns:p14="http://schemas.microsoft.com/office/powerpoint/2010/main" val="11620528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E8481D-B97D-CFC4-C4A0-B04E08FE96FF}"/>
              </a:ext>
            </a:extLst>
          </p:cNvPr>
          <p:cNvSpPr>
            <a:spLocks noGrp="1"/>
          </p:cNvSpPr>
          <p:nvPr>
            <p:ph type="title"/>
          </p:nvPr>
        </p:nvSpPr>
        <p:spPr/>
        <p:txBody>
          <a:bodyPr/>
          <a:lstStyle/>
          <a:p>
            <a:r>
              <a:rPr lang="en-GB" dirty="0"/>
              <a:t>NATIONAL CASE: ARGENTINA</a:t>
            </a:r>
          </a:p>
        </p:txBody>
      </p:sp>
      <p:sp>
        <p:nvSpPr>
          <p:cNvPr id="3" name="Marcador de contenido 2">
            <a:extLst>
              <a:ext uri="{FF2B5EF4-FFF2-40B4-BE49-F238E27FC236}">
                <a16:creationId xmlns:a16="http://schemas.microsoft.com/office/drawing/2014/main" id="{E49FC77F-C147-AC28-ECC2-9F69871B33E7}"/>
              </a:ext>
            </a:extLst>
          </p:cNvPr>
          <p:cNvSpPr>
            <a:spLocks noGrp="1"/>
          </p:cNvSpPr>
          <p:nvPr>
            <p:ph sz="half" idx="1"/>
          </p:nvPr>
        </p:nvSpPr>
        <p:spPr/>
        <p:txBody>
          <a:bodyPr>
            <a:normAutofit fontScale="62500" lnSpcReduction="20000"/>
          </a:bodyPr>
          <a:lstStyle/>
          <a:p>
            <a:pPr>
              <a:lnSpc>
                <a:spcPct val="170000"/>
              </a:lnSpc>
            </a:pPr>
            <a:r>
              <a:rPr lang="en-US" dirty="0"/>
              <a:t>Binary, non-integrated HE system
two types of higher education institutions: non-university institutions and universities
Different form of organization, creation, regulations and governance
Dissimilar centralization of information at the national level</a:t>
            </a:r>
            <a:endParaRPr lang="en-GB" dirty="0"/>
          </a:p>
        </p:txBody>
      </p:sp>
      <p:sp>
        <p:nvSpPr>
          <p:cNvPr id="4" name="Marcador de contenido 3">
            <a:extLst>
              <a:ext uri="{FF2B5EF4-FFF2-40B4-BE49-F238E27FC236}">
                <a16:creationId xmlns:a16="http://schemas.microsoft.com/office/drawing/2014/main" id="{BEC7D4F4-B49E-82F3-86B3-35948A887669}"/>
              </a:ext>
            </a:extLst>
          </p:cNvPr>
          <p:cNvSpPr>
            <a:spLocks noGrp="1"/>
          </p:cNvSpPr>
          <p:nvPr>
            <p:ph sz="half" idx="2"/>
          </p:nvPr>
        </p:nvSpPr>
        <p:spPr>
          <a:xfrm>
            <a:off x="7010400" y="2556121"/>
            <a:ext cx="5181600" cy="3801817"/>
          </a:xfrm>
        </p:spPr>
        <p:txBody>
          <a:bodyPr>
            <a:normAutofit fontScale="62500" lnSpcReduction="20000"/>
          </a:bodyPr>
          <a:lstStyle/>
          <a:p>
            <a:pPr marL="0" indent="0">
              <a:buNone/>
            </a:pPr>
            <a:r>
              <a:rPr lang="es-AR" dirty="0"/>
              <a:t>Non-</a:t>
            </a:r>
            <a:r>
              <a:rPr lang="es-AR" dirty="0" err="1"/>
              <a:t>university</a:t>
            </a:r>
            <a:r>
              <a:rPr lang="es-AR" dirty="0"/>
              <a:t> </a:t>
            </a:r>
            <a:r>
              <a:rPr lang="es-AR" dirty="0" err="1"/>
              <a:t>HEIs</a:t>
            </a:r>
            <a:r>
              <a:rPr lang="es-AR" dirty="0"/>
              <a:t>: 2.731</a:t>
            </a:r>
          </a:p>
          <a:p>
            <a:pPr marL="0" indent="0">
              <a:buNone/>
            </a:pPr>
            <a:endParaRPr lang="es-AR" dirty="0"/>
          </a:p>
          <a:p>
            <a:pPr marL="0" indent="0">
              <a:buNone/>
            </a:pPr>
            <a:r>
              <a:rPr lang="es-AR" dirty="0" err="1"/>
              <a:t>Universities</a:t>
            </a:r>
            <a:r>
              <a:rPr lang="es-AR" dirty="0"/>
              <a:t>: 137</a:t>
            </a:r>
          </a:p>
          <a:p>
            <a:pPr marL="0" indent="0">
              <a:buNone/>
            </a:pPr>
            <a:endParaRPr lang="es-AR" dirty="0"/>
          </a:p>
          <a:p>
            <a:pPr marL="0" indent="0">
              <a:buNone/>
            </a:pPr>
            <a:r>
              <a:rPr lang="es-AR" dirty="0"/>
              <a:t>3.736.656: </a:t>
            </a:r>
            <a:r>
              <a:rPr lang="es-AR" dirty="0" err="1"/>
              <a:t>students</a:t>
            </a:r>
            <a:r>
              <a:rPr lang="es-AR" dirty="0"/>
              <a:t> </a:t>
            </a:r>
          </a:p>
          <a:p>
            <a:pPr marL="0" indent="0">
              <a:buNone/>
            </a:pPr>
            <a:endParaRPr lang="es-AR" dirty="0"/>
          </a:p>
          <a:p>
            <a:pPr marL="0" indent="0">
              <a:buNone/>
            </a:pPr>
            <a:r>
              <a:rPr lang="es-AR" dirty="0"/>
              <a:t>75,28% </a:t>
            </a:r>
            <a:r>
              <a:rPr lang="es-AR" dirty="0" err="1"/>
              <a:t>students</a:t>
            </a:r>
            <a:r>
              <a:rPr lang="es-AR" dirty="0"/>
              <a:t> in </a:t>
            </a:r>
            <a:r>
              <a:rPr lang="es-AR" dirty="0" err="1"/>
              <a:t>public</a:t>
            </a:r>
            <a:r>
              <a:rPr lang="es-AR" dirty="0"/>
              <a:t> </a:t>
            </a:r>
            <a:r>
              <a:rPr lang="es-AR" dirty="0" err="1"/>
              <a:t>institutions</a:t>
            </a:r>
            <a:endParaRPr lang="es-AR" dirty="0"/>
          </a:p>
          <a:p>
            <a:pPr marL="0" indent="0">
              <a:buNone/>
            </a:pPr>
            <a:endParaRPr lang="es-AR" dirty="0"/>
          </a:p>
          <a:p>
            <a:pPr marL="0" indent="0">
              <a:buNone/>
            </a:pPr>
            <a:r>
              <a:rPr lang="es-AR" dirty="0"/>
              <a:t>63.5% </a:t>
            </a:r>
            <a:r>
              <a:rPr lang="es-AR" dirty="0" err="1"/>
              <a:t>women</a:t>
            </a:r>
            <a:r>
              <a:rPr lang="es-AR" dirty="0"/>
              <a:t> </a:t>
            </a:r>
          </a:p>
          <a:p>
            <a:pPr marL="0" indent="0">
              <a:buNone/>
            </a:pPr>
            <a:endParaRPr lang="es-AR" dirty="0"/>
          </a:p>
          <a:p>
            <a:pPr marL="0" indent="0">
              <a:buNone/>
            </a:pPr>
            <a:r>
              <a:rPr lang="es-AR" dirty="0"/>
              <a:t>75,23% </a:t>
            </a:r>
            <a:r>
              <a:rPr lang="es-AR" dirty="0" err="1"/>
              <a:t>gross</a:t>
            </a:r>
            <a:r>
              <a:rPr lang="es-AR" dirty="0"/>
              <a:t> </a:t>
            </a:r>
            <a:r>
              <a:rPr lang="es-AR" dirty="0" err="1"/>
              <a:t>enrolment</a:t>
            </a:r>
            <a:r>
              <a:rPr lang="es-AR" dirty="0"/>
              <a:t> </a:t>
            </a:r>
            <a:r>
              <a:rPr lang="es-AR" dirty="0" err="1"/>
              <a:t>rate</a:t>
            </a:r>
            <a:br>
              <a:rPr lang="es-AR" dirty="0"/>
            </a:br>
            <a:endParaRPr lang="en-GB" dirty="0"/>
          </a:p>
        </p:txBody>
      </p:sp>
      <p:pic>
        <p:nvPicPr>
          <p:cNvPr id="6" name="Gráfico 5" descr="Aula de clases contorno">
            <a:extLst>
              <a:ext uri="{FF2B5EF4-FFF2-40B4-BE49-F238E27FC236}">
                <a16:creationId xmlns:a16="http://schemas.microsoft.com/office/drawing/2014/main" id="{14D3B702-DA63-4F0B-A96D-37C8324BA5B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384642" y="3713985"/>
            <a:ext cx="481316" cy="481316"/>
          </a:xfrm>
          <a:prstGeom prst="rect">
            <a:avLst/>
          </a:prstGeom>
        </p:spPr>
      </p:pic>
      <p:pic>
        <p:nvPicPr>
          <p:cNvPr id="7" name="Gráfico 6" descr="Lápiz contorno">
            <a:extLst>
              <a:ext uri="{FF2B5EF4-FFF2-40B4-BE49-F238E27FC236}">
                <a16:creationId xmlns:a16="http://schemas.microsoft.com/office/drawing/2014/main" id="{BFCCC58C-71A4-07FB-B979-E1E11FCF68C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66158" y="5754401"/>
            <a:ext cx="369164" cy="299227"/>
          </a:xfrm>
          <a:prstGeom prst="rect">
            <a:avLst/>
          </a:prstGeom>
        </p:spPr>
      </p:pic>
      <p:pic>
        <p:nvPicPr>
          <p:cNvPr id="12" name="Gráfico 11" descr="Mujer contorno">
            <a:extLst>
              <a:ext uri="{FF2B5EF4-FFF2-40B4-BE49-F238E27FC236}">
                <a16:creationId xmlns:a16="http://schemas.microsoft.com/office/drawing/2014/main" id="{14368E20-99DB-E629-1AF8-FCAA967DA48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445964" y="5100337"/>
            <a:ext cx="409553" cy="409553"/>
          </a:xfrm>
          <a:prstGeom prst="rect">
            <a:avLst/>
          </a:prstGeom>
        </p:spPr>
      </p:pic>
      <p:pic>
        <p:nvPicPr>
          <p:cNvPr id="14" name="Gráfico 13" descr="Templo griego contorno">
            <a:extLst>
              <a:ext uri="{FF2B5EF4-FFF2-40B4-BE49-F238E27FC236}">
                <a16:creationId xmlns:a16="http://schemas.microsoft.com/office/drawing/2014/main" id="{163372A8-CD00-9CC4-EB3E-049B9AA73C0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11404" y="2808949"/>
            <a:ext cx="411055" cy="411055"/>
          </a:xfrm>
          <a:prstGeom prst="rect">
            <a:avLst/>
          </a:prstGeom>
        </p:spPr>
      </p:pic>
      <p:pic>
        <p:nvPicPr>
          <p:cNvPr id="16" name="Gráfico 15" descr="Lista contorno">
            <a:extLst>
              <a:ext uri="{FF2B5EF4-FFF2-40B4-BE49-F238E27FC236}">
                <a16:creationId xmlns:a16="http://schemas.microsoft.com/office/drawing/2014/main" id="{72FFC206-B782-5BED-715D-75627390C20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384642" y="4385382"/>
            <a:ext cx="470444" cy="470444"/>
          </a:xfrm>
          <a:prstGeom prst="rect">
            <a:avLst/>
          </a:prstGeom>
        </p:spPr>
      </p:pic>
      <p:pic>
        <p:nvPicPr>
          <p:cNvPr id="8" name="Cámara 3">
            <a:extLst>
              <a:ext uri="{FF2B5EF4-FFF2-40B4-BE49-F238E27FC236}">
                <a16:creationId xmlns:a16="http://schemas.microsoft.com/office/drawing/2014/main" id="{A4CD6258-DAFC-2128-9C9B-33F68AAD7D7F}"/>
              </a:ext>
            </a:extLst>
          </p:cNvPr>
          <p:cNvPicPr>
            <a:picLocks noChangeAspect="1"/>
            <a:extLst>
              <a:ext uri="{51228E76-BA90-4043-B771-695A4F85340A}">
                <alf:liveFeedProps xmlns:alf="http://schemas.microsoft.com/office/drawing/2021/livefeed"/>
              </a:ext>
            </a:extLst>
          </p:cNvPicPr>
          <p:nvPr/>
        </p:nvPicPr>
        <p:blipFill>
          <a:blip>
            <a:extLst>
              <a:ext uri="{96DAC541-7B7A-43D3-8B79-37D633B846F1}">
                <asvg:svgBlip xmlns:asvg="http://schemas.microsoft.com/office/drawing/2016/SVG/main" r:embed="rId7"/>
              </a:ext>
            </a:extLst>
          </a:blip>
          <a:stretch>
            <a:fillRect/>
          </a:stretch>
        </p:blipFill>
        <p:spPr>
          <a:xfrm>
            <a:off x="9932561" y="287818"/>
            <a:ext cx="2057400" cy="2057400"/>
          </a:xfrm>
          <a:prstGeom prst="ellipse">
            <a:avLst/>
          </a:prstGeom>
        </p:spPr>
      </p:pic>
    </p:spTree>
    <p:extLst>
      <p:ext uri="{BB962C8B-B14F-4D97-AF65-F5344CB8AC3E}">
        <p14:creationId xmlns:p14="http://schemas.microsoft.com/office/powerpoint/2010/main" val="6999109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92BE5-94B4-F06E-5A7A-7D0DD6663967}"/>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9EC5D3E8-A332-501A-63D8-6649FDC766E5}"/>
              </a:ext>
            </a:extLst>
          </p:cNvPr>
          <p:cNvSpPr>
            <a:spLocks noGrp="1"/>
          </p:cNvSpPr>
          <p:nvPr>
            <p:ph type="title"/>
          </p:nvPr>
        </p:nvSpPr>
        <p:spPr/>
        <p:txBody>
          <a:bodyPr/>
          <a:lstStyle/>
          <a:p>
            <a:r>
              <a:rPr lang="en-GB" dirty="0"/>
              <a:t>NATIONAL CASE: ARGENTINA</a:t>
            </a:r>
          </a:p>
        </p:txBody>
      </p:sp>
      <p:sp>
        <p:nvSpPr>
          <p:cNvPr id="3" name="Marcador de contenido 2">
            <a:extLst>
              <a:ext uri="{FF2B5EF4-FFF2-40B4-BE49-F238E27FC236}">
                <a16:creationId xmlns:a16="http://schemas.microsoft.com/office/drawing/2014/main" id="{3928D21D-69C7-CE33-EC34-D5D3C414427C}"/>
              </a:ext>
            </a:extLst>
          </p:cNvPr>
          <p:cNvSpPr>
            <a:spLocks noGrp="1"/>
          </p:cNvSpPr>
          <p:nvPr>
            <p:ph sz="half" idx="1"/>
          </p:nvPr>
        </p:nvSpPr>
        <p:spPr/>
        <p:txBody>
          <a:bodyPr>
            <a:normAutofit fontScale="62500" lnSpcReduction="20000"/>
          </a:bodyPr>
          <a:lstStyle/>
          <a:p>
            <a:pPr>
              <a:lnSpc>
                <a:spcPct val="170000"/>
              </a:lnSpc>
            </a:pPr>
            <a:r>
              <a:rPr lang="en-US" dirty="0"/>
              <a:t>Long-standing national information system: almost 50 years of standardization of conceptual definitions.
Progressive construction of an integrated collection system.
The University Information System (SIU) developed management software and management systems that provided information at the national level.</a:t>
            </a:r>
            <a:endParaRPr lang="es-MX" dirty="0"/>
          </a:p>
        </p:txBody>
      </p:sp>
      <p:pic>
        <p:nvPicPr>
          <p:cNvPr id="5" name="Cámara 3">
            <a:extLst>
              <a:ext uri="{FF2B5EF4-FFF2-40B4-BE49-F238E27FC236}">
                <a16:creationId xmlns:a16="http://schemas.microsoft.com/office/drawing/2014/main" id="{FAA050F5-BDF2-1A5C-F2FF-4B230D6835B5}"/>
              </a:ext>
            </a:extLst>
          </p:cNvPr>
          <p:cNvPicPr>
            <a:picLocks noChangeAspect="1"/>
            <a:extLst>
              <a:ext uri="{51228E76-BA90-4043-B771-695A4F85340A}">
                <alf:liveFeedProps xmlns:alf="http://schemas.microsoft.com/office/drawing/2021/livefeed"/>
              </a:ext>
            </a:extLst>
          </p:cNvPicPr>
          <p:nvPr/>
        </p:nvPicPr>
        <p:blipFill>
          <a:blip>
            <a:extLst>
              <a:ext uri="{96DAC541-7B7A-43D3-8B79-37D633B846F1}">
                <asvg:svgBlip xmlns:asvg="http://schemas.microsoft.com/office/drawing/2016/SVG/main" r:embed="rId2"/>
              </a:ext>
            </a:extLst>
          </a:blip>
          <a:stretch>
            <a:fillRect/>
          </a:stretch>
        </p:blipFill>
        <p:spPr>
          <a:xfrm>
            <a:off x="9932561" y="287818"/>
            <a:ext cx="2057400" cy="2057400"/>
          </a:xfrm>
          <a:prstGeom prst="ellipse">
            <a:avLst/>
          </a:prstGeom>
        </p:spPr>
      </p:pic>
    </p:spTree>
    <p:extLst>
      <p:ext uri="{BB962C8B-B14F-4D97-AF65-F5344CB8AC3E}">
        <p14:creationId xmlns:p14="http://schemas.microsoft.com/office/powerpoint/2010/main" val="38785532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39E76-911A-D43A-5A93-1845D737583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9BC3B069-9176-81E9-69C5-DECC0F871262}"/>
              </a:ext>
            </a:extLst>
          </p:cNvPr>
          <p:cNvSpPr>
            <a:spLocks noGrp="1"/>
          </p:cNvSpPr>
          <p:nvPr>
            <p:ph type="title"/>
          </p:nvPr>
        </p:nvSpPr>
        <p:spPr/>
        <p:txBody>
          <a:bodyPr/>
          <a:lstStyle/>
          <a:p>
            <a:r>
              <a:rPr lang="en-GB" dirty="0"/>
              <a:t>NATIONAL CASE: ARGENTINA</a:t>
            </a:r>
          </a:p>
        </p:txBody>
      </p:sp>
      <p:sp>
        <p:nvSpPr>
          <p:cNvPr id="8" name="Marcador de contenido 7">
            <a:extLst>
              <a:ext uri="{FF2B5EF4-FFF2-40B4-BE49-F238E27FC236}">
                <a16:creationId xmlns:a16="http://schemas.microsoft.com/office/drawing/2014/main" id="{B4B04531-4647-D8B4-0524-BB5A7A6CAB05}"/>
              </a:ext>
            </a:extLst>
          </p:cNvPr>
          <p:cNvSpPr>
            <a:spLocks noGrp="1"/>
          </p:cNvSpPr>
          <p:nvPr>
            <p:ph sz="half" idx="2"/>
          </p:nvPr>
        </p:nvSpPr>
        <p:spPr>
          <a:xfrm>
            <a:off x="838200" y="1766581"/>
            <a:ext cx="5181600" cy="4351338"/>
          </a:xfrm>
        </p:spPr>
        <p:txBody>
          <a:bodyPr vert="horz" lIns="91440" tIns="45720" rIns="91440" bIns="45720" rtlCol="0">
            <a:normAutofit fontScale="55000" lnSpcReduction="20000"/>
          </a:bodyPr>
          <a:lstStyle/>
          <a:p>
            <a:pPr marL="0" indent="0">
              <a:lnSpc>
                <a:spcPct val="170000"/>
              </a:lnSpc>
              <a:buNone/>
            </a:pPr>
            <a:r>
              <a:rPr lang="es-MX" sz="6400" b="1" dirty="0"/>
              <a:t>LEARNINGS</a:t>
            </a:r>
            <a:r>
              <a:rPr lang="es-MX" dirty="0"/>
              <a:t> </a:t>
            </a:r>
          </a:p>
          <a:p>
            <a:pPr>
              <a:lnSpc>
                <a:spcPct val="170000"/>
              </a:lnSpc>
            </a:pPr>
            <a:r>
              <a:rPr lang="en-US" dirty="0"/>
              <a:t>It was necessary to integrate dispersed information within the same ministry.
From a country's point of view, it is necessary to reflect on the adaptations required by its own systems.
Regional integration requires reviewing categories, definitions and collection mechanisms.</a:t>
            </a:r>
            <a:endParaRPr lang="es-AR" dirty="0"/>
          </a:p>
        </p:txBody>
      </p:sp>
      <p:pic>
        <p:nvPicPr>
          <p:cNvPr id="4" name="Cámara 3">
            <a:extLst>
              <a:ext uri="{FF2B5EF4-FFF2-40B4-BE49-F238E27FC236}">
                <a16:creationId xmlns:a16="http://schemas.microsoft.com/office/drawing/2014/main" id="{70D21FEC-F726-8065-D1D4-E3B243990434}"/>
              </a:ext>
            </a:extLst>
          </p:cNvPr>
          <p:cNvPicPr>
            <a:picLocks noChangeAspect="1"/>
            <a:extLst>
              <a:ext uri="{51228E76-BA90-4043-B771-695A4F85340A}">
                <alf:liveFeedProps xmlns:alf="http://schemas.microsoft.com/office/drawing/2021/livefeed"/>
              </a:ext>
            </a:extLst>
          </p:cNvPicPr>
          <p:nvPr/>
        </p:nvPicPr>
        <p:blipFill>
          <a:blip>
            <a:extLst>
              <a:ext uri="{96DAC541-7B7A-43D3-8B79-37D633B846F1}">
                <asvg:svgBlip xmlns:asvg="http://schemas.microsoft.com/office/drawing/2016/SVG/main" r:embed="rId2"/>
              </a:ext>
            </a:extLst>
          </a:blip>
          <a:stretch>
            <a:fillRect/>
          </a:stretch>
        </p:blipFill>
        <p:spPr>
          <a:xfrm>
            <a:off x="9932561" y="287818"/>
            <a:ext cx="2057400" cy="2057400"/>
          </a:xfrm>
          <a:prstGeom prst="ellipse">
            <a:avLst/>
          </a:prstGeom>
        </p:spPr>
      </p:pic>
    </p:spTree>
    <p:extLst>
      <p:ext uri="{BB962C8B-B14F-4D97-AF65-F5344CB8AC3E}">
        <p14:creationId xmlns:p14="http://schemas.microsoft.com/office/powerpoint/2010/main" val="325928002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887</TotalTime>
  <Words>550</Words>
  <Application>Microsoft Office PowerPoint</Application>
  <PresentationFormat>Grand écran</PresentationFormat>
  <Paragraphs>72</Paragraphs>
  <Slides>14</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14</vt:i4>
      </vt:variant>
    </vt:vector>
  </HeadingPairs>
  <TitlesOfParts>
    <vt:vector size="19" baseType="lpstr">
      <vt:lpstr>Arial</vt:lpstr>
      <vt:lpstr>Calibri</vt:lpstr>
      <vt:lpstr>Montserrat</vt:lpstr>
      <vt:lpstr>Wingdings</vt:lpstr>
      <vt:lpstr>Tema de Office</vt:lpstr>
      <vt:lpstr>Présentation PowerPoint</vt:lpstr>
      <vt:lpstr>Latin America and the Caribbean: experiences and challenges in the standardization and integration of higher education information</vt:lpstr>
      <vt:lpstr>CONTENTS</vt:lpstr>
      <vt:lpstr>INTEGRATING INFORMATION AT THE REGIONAL LEVEL</vt:lpstr>
      <vt:lpstr>INTEGRATING INFORMATION AT THE REGIONAL LEVEL</vt:lpstr>
      <vt:lpstr>INTEGRATING INFORMATION AT THE REGIONAL LEVEL</vt:lpstr>
      <vt:lpstr>NATIONAL CASE: ARGENTINA</vt:lpstr>
      <vt:lpstr>NATIONAL CASE: ARGENTINA</vt:lpstr>
      <vt:lpstr>NATIONAL CASE: ARGENTINA</vt:lpstr>
      <vt:lpstr>GLOBAL INDICATORS</vt:lpstr>
      <vt:lpstr>REGIONAL INDICATORS</vt:lpstr>
      <vt:lpstr>INDICADORES RREGIONAL INDICATORSEGIONALES</vt:lpstr>
      <vt:lpstr>REGIONAL INDICATORS</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Eloi Espósito</dc:creator>
  <cp:lastModifiedBy>Marina Larrea</cp:lastModifiedBy>
  <cp:revision>37</cp:revision>
  <dcterms:created xsi:type="dcterms:W3CDTF">2023-06-29T15:28:25Z</dcterms:created>
  <dcterms:modified xsi:type="dcterms:W3CDTF">2026-07-28T13:09:57Z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2023-09-18T13:10:43Z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3be26fec-ea62-4695-b32a-b1ddfa0da754</vt:lpwstr>
  </property>
  <property fmtid="{D5CDD505-2E9C-101B-9397-08002B2CF9AE}" pid="8" name="MSIP_Label_6bd9ddd1-4d20-43f6-abfa-fc3c07406f94_ContentBits">
    <vt:lpwstr>0</vt:lpwstr>
  </property>
</Properties>
</file>