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53" r:id="rId2"/>
  </p:sldMasterIdLst>
  <p:notesMasterIdLst>
    <p:notesMasterId r:id="rId15"/>
  </p:notesMasterIdLst>
  <p:handoutMasterIdLst>
    <p:handoutMasterId r:id="rId16"/>
  </p:handoutMasterIdLst>
  <p:sldIdLst>
    <p:sldId id="2871" r:id="rId3"/>
    <p:sldId id="2878" r:id="rId4"/>
    <p:sldId id="2886" r:id="rId5"/>
    <p:sldId id="2887" r:id="rId6"/>
    <p:sldId id="2888" r:id="rId7"/>
    <p:sldId id="2890" r:id="rId8"/>
    <p:sldId id="2891" r:id="rId9"/>
    <p:sldId id="2884" r:id="rId10"/>
    <p:sldId id="2885" r:id="rId11"/>
    <p:sldId id="2889" r:id="rId12"/>
    <p:sldId id="2883" r:id="rId13"/>
    <p:sldId id="2815" r:id="rId1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EE361961-0A94-4FDF-B162-ADAD27388960}">
          <p14:sldIdLst>
            <p14:sldId id="2871"/>
            <p14:sldId id="2878"/>
            <p14:sldId id="2886"/>
            <p14:sldId id="2887"/>
            <p14:sldId id="2888"/>
            <p14:sldId id="2890"/>
            <p14:sldId id="2891"/>
          </p14:sldIdLst>
        </p14:section>
        <p14:section name="Section sans titre" id="{B28F649D-2F7B-49D1-9C59-1A9C29F82C19}">
          <p14:sldIdLst>
            <p14:sldId id="2884"/>
            <p14:sldId id="2885"/>
            <p14:sldId id="2889"/>
            <p14:sldId id="2883"/>
            <p14:sldId id="281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083"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blo Beneitone" initials="PB" lastIdx="1" clrIdx="0">
    <p:extLst/>
  </p:cmAuthor>
  <p:cmAuthor id="2" name="USER" initials="U" lastIdx="1" clrIdx="1">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A500"/>
    <a:srgbClr val="E6CC6C"/>
    <a:srgbClr val="DCB62C"/>
    <a:srgbClr val="F9B233"/>
    <a:srgbClr val="FFFFFF"/>
    <a:srgbClr val="E94E1B"/>
    <a:srgbClr val="8F4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214" autoAdjust="0"/>
  </p:normalViewPr>
  <p:slideViewPr>
    <p:cSldViewPr snapToGrid="0" showGuides="1">
      <p:cViewPr varScale="1">
        <p:scale>
          <a:sx n="66" d="100"/>
          <a:sy n="66" d="100"/>
        </p:scale>
        <p:origin x="888" y="72"/>
      </p:cViewPr>
      <p:guideLst>
        <p:guide orient="horz" pos="2160"/>
        <p:guide pos="3840"/>
        <p:guide pos="7083"/>
      </p:guideLst>
    </p:cSldViewPr>
  </p:slideViewPr>
  <p:notesTextViewPr>
    <p:cViewPr>
      <p:scale>
        <a:sx n="3" d="2"/>
        <a:sy n="3" d="2"/>
      </p:scale>
      <p:origin x="0" y="0"/>
    </p:cViewPr>
  </p:notesTextViewPr>
  <p:notesViewPr>
    <p:cSldViewPr snapToGrid="0" showGuides="1">
      <p:cViewPr varScale="1">
        <p:scale>
          <a:sx n="78" d="100"/>
          <a:sy n="78" d="100"/>
        </p:scale>
        <p:origin x="396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6-09-15T10:05:54.270" idx="1">
    <p:pos x="10" y="10"/>
    <p:text>Défis: contourner les règles juridiques communes</p:text>
    <p:extLst>
      <p:ext uri="{C676402C-5697-4E1C-873F-D02D1690AC5C}">
        <p15:threadingInfo xmlns:p15="http://schemas.microsoft.com/office/powerpoint/2012/main" timeZoneBias="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xmlns="" id="{BB33DE51-9DC4-AB7A-11EA-338D4AE381E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Marcador de fecha 2">
            <a:extLst>
              <a:ext uri="{FF2B5EF4-FFF2-40B4-BE49-F238E27FC236}">
                <a16:creationId xmlns:a16="http://schemas.microsoft.com/office/drawing/2014/main" xmlns="" id="{439A80E9-C80B-81ED-8335-64C80495637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531F69D-3298-4C1E-84EE-C22B79EBDD0E}" type="datetimeFigureOut">
              <a:rPr lang="en-GB" smtClean="0"/>
              <a:t>17/09/2026</a:t>
            </a:fld>
            <a:endParaRPr lang="en-GB"/>
          </a:p>
        </p:txBody>
      </p:sp>
      <p:sp>
        <p:nvSpPr>
          <p:cNvPr id="4" name="Marcador de pie de página 3">
            <a:extLst>
              <a:ext uri="{FF2B5EF4-FFF2-40B4-BE49-F238E27FC236}">
                <a16:creationId xmlns:a16="http://schemas.microsoft.com/office/drawing/2014/main" xmlns="" id="{32FCB65F-667C-6545-ED12-28E2C99AAA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Marcador de número de diapositiva 4">
            <a:extLst>
              <a:ext uri="{FF2B5EF4-FFF2-40B4-BE49-F238E27FC236}">
                <a16:creationId xmlns:a16="http://schemas.microsoft.com/office/drawing/2014/main" xmlns="" id="{04051948-E31F-EF3C-3803-F559CEE2705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FCCEFA4-2941-4541-9134-1A9FAE397620}" type="slidenum">
              <a:rPr lang="en-GB" smtClean="0"/>
              <a:t>‹N°›</a:t>
            </a:fld>
            <a:endParaRPr lang="en-GB"/>
          </a:p>
        </p:txBody>
      </p:sp>
    </p:spTree>
    <p:extLst>
      <p:ext uri="{BB962C8B-B14F-4D97-AF65-F5344CB8AC3E}">
        <p14:creationId xmlns:p14="http://schemas.microsoft.com/office/powerpoint/2010/main" val="358533069"/>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D862E4-0B07-4A2A-9F69-B9D3D3A66BF2}" type="datetimeFigureOut">
              <a:rPr lang="es-ES" smtClean="0"/>
              <a:t>17/09/2026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43CB1E-1750-4526-8BEF-01BB9E28EB0B}" type="slidenum">
              <a:rPr lang="es-ES" smtClean="0"/>
              <a:t>‹N°›</a:t>
            </a:fld>
            <a:endParaRPr lang="es-ES"/>
          </a:p>
        </p:txBody>
      </p:sp>
    </p:spTree>
    <p:extLst>
      <p:ext uri="{BB962C8B-B14F-4D97-AF65-F5344CB8AC3E}">
        <p14:creationId xmlns:p14="http://schemas.microsoft.com/office/powerpoint/2010/main" val="1225546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e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jpe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pic>
        <p:nvPicPr>
          <p:cNvPr id="4" name="Imagen 3" descr="Icono&#10;&#10;Descripción generada automáticamente">
            <a:extLst>
              <a:ext uri="{FF2B5EF4-FFF2-40B4-BE49-F238E27FC236}">
                <a16:creationId xmlns:a16="http://schemas.microsoft.com/office/drawing/2014/main" xmlns="" id="{B6766C1C-620F-0438-5DA0-01798F29A9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06" y="0"/>
            <a:ext cx="9675294" cy="6858000"/>
          </a:xfrm>
          <a:prstGeom prst="rect">
            <a:avLst/>
          </a:prstGeom>
        </p:spPr>
      </p:pic>
      <p:pic>
        <p:nvPicPr>
          <p:cNvPr id="7" name="Imagen 6" descr="Un dibujo de una cara feliz&#10;&#10;Descripción generada automáticamente con confianza baja">
            <a:extLst>
              <a:ext uri="{FF2B5EF4-FFF2-40B4-BE49-F238E27FC236}">
                <a16:creationId xmlns:a16="http://schemas.microsoft.com/office/drawing/2014/main" xmlns="" id="{9C4B20E7-3EB4-BF29-E35A-8545C2234FC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84856" y="2382717"/>
            <a:ext cx="6090377" cy="1900197"/>
          </a:xfrm>
          <a:prstGeom prst="rect">
            <a:avLst/>
          </a:prstGeom>
        </p:spPr>
      </p:pic>
      <p:pic>
        <p:nvPicPr>
          <p:cNvPr id="8" name="Picture 24" descr="A picture containing drawing, food&#10;&#10;Description automatically generated">
            <a:extLst>
              <a:ext uri="{FF2B5EF4-FFF2-40B4-BE49-F238E27FC236}">
                <a16:creationId xmlns:a16="http://schemas.microsoft.com/office/drawing/2014/main" xmlns="" id="{4369BB79-969D-B53A-A716-664A204848E7}"/>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55732"/>
          <a:stretch/>
        </p:blipFill>
        <p:spPr>
          <a:xfrm>
            <a:off x="9240986" y="349670"/>
            <a:ext cx="2642535" cy="1280419"/>
          </a:xfrm>
          <a:prstGeom prst="rect">
            <a:avLst/>
          </a:prstGeom>
        </p:spPr>
      </p:pic>
      <p:pic>
        <p:nvPicPr>
          <p:cNvPr id="9" name="Picture 8" descr="A picture containing shirt, drawing&#10;&#10;Description automatically generated">
            <a:extLst>
              <a:ext uri="{FF2B5EF4-FFF2-40B4-BE49-F238E27FC236}">
                <a16:creationId xmlns:a16="http://schemas.microsoft.com/office/drawing/2014/main" xmlns="" id="{9F2F25DA-9FB2-E31D-1E15-83CC0DDFE4C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271964" y="5760644"/>
            <a:ext cx="1570758" cy="915588"/>
          </a:xfrm>
          <a:prstGeom prst="rect">
            <a:avLst/>
          </a:prstGeom>
        </p:spPr>
      </p:pic>
      <p:pic>
        <p:nvPicPr>
          <p:cNvPr id="11" name="Picture 32" descr="A picture containing drawing, food, plate&#10;&#10;Description automatically generated">
            <a:extLst>
              <a:ext uri="{FF2B5EF4-FFF2-40B4-BE49-F238E27FC236}">
                <a16:creationId xmlns:a16="http://schemas.microsoft.com/office/drawing/2014/main" xmlns="" id="{148A4F17-445A-66CB-1B61-6E579F31C92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562253" y="5818922"/>
            <a:ext cx="1167274" cy="771043"/>
          </a:xfrm>
          <a:prstGeom prst="rect">
            <a:avLst/>
          </a:prstGeom>
        </p:spPr>
      </p:pic>
      <p:pic>
        <p:nvPicPr>
          <p:cNvPr id="12" name="Imagen 11">
            <a:extLst>
              <a:ext uri="{FF2B5EF4-FFF2-40B4-BE49-F238E27FC236}">
                <a16:creationId xmlns:a16="http://schemas.microsoft.com/office/drawing/2014/main" xmlns="" id="{209FB97B-097D-3136-82FD-95E63E3EBE3E}"/>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4683641" y="5779714"/>
            <a:ext cx="1820266" cy="849458"/>
          </a:xfrm>
          <a:prstGeom prst="rect">
            <a:avLst/>
          </a:prstGeom>
        </p:spPr>
      </p:pic>
      <p:pic>
        <p:nvPicPr>
          <p:cNvPr id="2" name="Imagen 1" descr="Logotipo&#10;&#10;Descripción generada automáticamente con confianza baja">
            <a:extLst>
              <a:ext uri="{FF2B5EF4-FFF2-40B4-BE49-F238E27FC236}">
                <a16:creationId xmlns:a16="http://schemas.microsoft.com/office/drawing/2014/main" xmlns="" id="{3B270AD6-B9A5-973D-AEF8-78AB10B73CCF}"/>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602427" y="192369"/>
            <a:ext cx="1996809" cy="1199447"/>
          </a:xfrm>
          <a:prstGeom prst="rect">
            <a:avLst/>
          </a:prstGeom>
        </p:spPr>
      </p:pic>
      <p:pic>
        <p:nvPicPr>
          <p:cNvPr id="5" name="Picture 4">
            <a:extLst>
              <a:ext uri="{FF2B5EF4-FFF2-40B4-BE49-F238E27FC236}">
                <a16:creationId xmlns:a16="http://schemas.microsoft.com/office/drawing/2014/main" xmlns="" id="{B08CB15B-07CC-17A7-63D1-E7DEDF348B79}"/>
              </a:ext>
            </a:extLst>
          </p:cNvPr>
          <p:cNvPicPr>
            <a:picLocks noChangeAspect="1"/>
          </p:cNvPicPr>
          <p:nvPr userDrawn="1"/>
        </p:nvPicPr>
        <p:blipFill>
          <a:blip r:embed="rId9" cstate="print">
            <a:extLst>
              <a:ext uri="{28A0092B-C50C-407E-A947-70E740481C1C}">
                <a14:useLocalDpi xmlns:a14="http://schemas.microsoft.com/office/drawing/2010/main" val="0"/>
              </a:ext>
            </a:extLst>
          </a:blip>
          <a:srcRect/>
          <a:stretch/>
        </p:blipFill>
        <p:spPr>
          <a:xfrm>
            <a:off x="8652467" y="580030"/>
            <a:ext cx="1022827" cy="1076302"/>
          </a:xfrm>
          <a:prstGeom prst="rect">
            <a:avLst/>
          </a:prstGeom>
        </p:spPr>
      </p:pic>
      <p:pic>
        <p:nvPicPr>
          <p:cNvPr id="6" name="Graphic 5">
            <a:extLst>
              <a:ext uri="{FF2B5EF4-FFF2-40B4-BE49-F238E27FC236}">
                <a16:creationId xmlns:a16="http://schemas.microsoft.com/office/drawing/2014/main" xmlns="" id="{B50717E4-5765-1DD1-9818-C80D5BC9FB97}"/>
              </a:ext>
            </a:extLst>
          </p:cNvPr>
          <p:cNvPicPr>
            <a:picLocks noChangeAspect="1"/>
          </p:cNvPicPr>
          <p:nvPr userDrawn="1"/>
        </p:nvPicPr>
        <p:blipFill>
          <a:blip r:embed="rId10">
            <a:extLst>
              <a:ext uri="{96DAC541-7B7A-43D3-8B79-37D633B846F1}">
                <asvg:svgBlip xmlns:asvg="http://schemas.microsoft.com/office/drawing/2016/SVG/main" xmlns="" r:embed="rId11"/>
              </a:ext>
            </a:extLst>
          </a:blip>
          <a:stretch>
            <a:fillRect/>
          </a:stretch>
        </p:blipFill>
        <p:spPr>
          <a:xfrm>
            <a:off x="7842722" y="5860630"/>
            <a:ext cx="2419350" cy="647700"/>
          </a:xfrm>
          <a:prstGeom prst="rect">
            <a:avLst/>
          </a:prstGeom>
        </p:spPr>
      </p:pic>
    </p:spTree>
    <p:extLst>
      <p:ext uri="{BB962C8B-B14F-4D97-AF65-F5344CB8AC3E}">
        <p14:creationId xmlns:p14="http://schemas.microsoft.com/office/powerpoint/2010/main" val="16808546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8" name="Imagen 7" descr="Imagen que contiene luz, reloj&#10;&#10;Descripción generada automáticamente">
            <a:extLst>
              <a:ext uri="{FF2B5EF4-FFF2-40B4-BE49-F238E27FC236}">
                <a16:creationId xmlns:a16="http://schemas.microsoft.com/office/drawing/2014/main" xmlns="" id="{EC58E8B7-C146-C828-825F-BE969795E7E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5" t="61217" r="1815" b="2467"/>
          <a:stretch/>
        </p:blipFill>
        <p:spPr>
          <a:xfrm>
            <a:off x="0" y="0"/>
            <a:ext cx="12192000" cy="1646238"/>
          </a:xfrm>
          <a:prstGeom prst="rect">
            <a:avLst/>
          </a:prstGeom>
        </p:spPr>
      </p:pic>
      <p:sp>
        <p:nvSpPr>
          <p:cNvPr id="2" name="Título 1">
            <a:extLst>
              <a:ext uri="{FF2B5EF4-FFF2-40B4-BE49-F238E27FC236}">
                <a16:creationId xmlns:a16="http://schemas.microsoft.com/office/drawing/2014/main" xmlns="" id="{FBD92E87-F3B1-A4F9-D594-B9562763812A}"/>
              </a:ext>
            </a:extLst>
          </p:cNvPr>
          <p:cNvSpPr>
            <a:spLocks noGrp="1"/>
          </p:cNvSpPr>
          <p:nvPr>
            <p:ph type="title"/>
          </p:nvPr>
        </p:nvSpPr>
        <p:spPr>
          <a:xfrm>
            <a:off x="838200" y="160337"/>
            <a:ext cx="10515600" cy="1325563"/>
          </a:xfrm>
        </p:spPr>
        <p:txBody>
          <a:bodyPr>
            <a:normAutofit/>
          </a:bodyPr>
          <a:lstStyle>
            <a:lvl1pPr>
              <a:defRPr sz="3600">
                <a:solidFill>
                  <a:schemeClr val="bg1"/>
                </a:solidFill>
              </a:defRPr>
            </a:lvl1pPr>
          </a:lstStyle>
          <a:p>
            <a:r>
              <a:rPr lang="es-ES" dirty="0"/>
              <a:t>Haga clic para modificar el estilo de título del patrón</a:t>
            </a:r>
            <a:endParaRPr lang="en-GB" dirty="0"/>
          </a:p>
        </p:txBody>
      </p:sp>
      <p:sp>
        <p:nvSpPr>
          <p:cNvPr id="3" name="Marcador de contenido 2">
            <a:extLst>
              <a:ext uri="{FF2B5EF4-FFF2-40B4-BE49-F238E27FC236}">
                <a16:creationId xmlns:a16="http://schemas.microsoft.com/office/drawing/2014/main" xmlns="" id="{DDBD0D51-A228-E65F-5F18-9536D76ABAE2}"/>
              </a:ext>
            </a:extLst>
          </p:cNvPr>
          <p:cNvSpPr>
            <a:spLocks noGrp="1"/>
          </p:cNvSpPr>
          <p:nvPr>
            <p:ph idx="1"/>
          </p:nvPr>
        </p:nvSpPr>
        <p:spPr/>
        <p:txBody>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GB" dirty="0"/>
          </a:p>
        </p:txBody>
      </p:sp>
      <p:sp>
        <p:nvSpPr>
          <p:cNvPr id="4" name="Marcador de fecha 3">
            <a:extLst>
              <a:ext uri="{FF2B5EF4-FFF2-40B4-BE49-F238E27FC236}">
                <a16:creationId xmlns:a16="http://schemas.microsoft.com/office/drawing/2014/main" xmlns="" id="{4F03E578-76D7-B4BE-F94A-CC9FF0D87135}"/>
              </a:ext>
            </a:extLst>
          </p:cNvPr>
          <p:cNvSpPr>
            <a:spLocks noGrp="1"/>
          </p:cNvSpPr>
          <p:nvPr>
            <p:ph type="dt" sz="half" idx="10"/>
          </p:nvPr>
        </p:nvSpPr>
        <p:spPr/>
        <p:txBody>
          <a:bodyPr/>
          <a:lstStyle/>
          <a:p>
            <a:fld id="{1EC84D97-110F-436D-8052-5194FC30C3C0}" type="datetimeFigureOut">
              <a:rPr lang="en-GB" smtClean="0"/>
              <a:t>17/09/2026</a:t>
            </a:fld>
            <a:endParaRPr lang="en-GB"/>
          </a:p>
        </p:txBody>
      </p:sp>
      <p:sp>
        <p:nvSpPr>
          <p:cNvPr id="5" name="Marcador de pie de página 4">
            <a:extLst>
              <a:ext uri="{FF2B5EF4-FFF2-40B4-BE49-F238E27FC236}">
                <a16:creationId xmlns:a16="http://schemas.microsoft.com/office/drawing/2014/main" xmlns="" id="{3C10252D-BBFB-1C9A-D4E4-AC5F5A19C4B2}"/>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xmlns="" id="{342F7EF7-EDDE-AAE2-0D14-E48434DE7278}"/>
              </a:ext>
            </a:extLst>
          </p:cNvPr>
          <p:cNvSpPr>
            <a:spLocks noGrp="1"/>
          </p:cNvSpPr>
          <p:nvPr>
            <p:ph type="sldNum" sz="quarter" idx="12"/>
          </p:nvPr>
        </p:nvSpPr>
        <p:spPr/>
        <p:txBody>
          <a:bodyPr/>
          <a:lstStyle/>
          <a:p>
            <a:fld id="{D3A92039-7BCC-4D02-A517-162A6F375201}" type="slidenum">
              <a:rPr lang="en-GB" smtClean="0"/>
              <a:t>‹N°›</a:t>
            </a:fld>
            <a:endParaRPr lang="en-GB"/>
          </a:p>
        </p:txBody>
      </p:sp>
      <p:pic>
        <p:nvPicPr>
          <p:cNvPr id="10" name="Imagen 9" descr="Un dibujo de una cara feliz&#10;&#10;Descripción generada automáticamente con confianza baja">
            <a:extLst>
              <a:ext uri="{FF2B5EF4-FFF2-40B4-BE49-F238E27FC236}">
                <a16:creationId xmlns:a16="http://schemas.microsoft.com/office/drawing/2014/main" xmlns="" id="{3AEF2DBA-32C8-ECAC-FD03-499D148BC8F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54992" y="6082413"/>
            <a:ext cx="1756008" cy="547874"/>
          </a:xfrm>
          <a:prstGeom prst="rect">
            <a:avLst/>
          </a:prstGeom>
        </p:spPr>
      </p:pic>
    </p:spTree>
    <p:extLst>
      <p:ext uri="{BB962C8B-B14F-4D97-AF65-F5344CB8AC3E}">
        <p14:creationId xmlns:p14="http://schemas.microsoft.com/office/powerpoint/2010/main" val="17675557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BD92E87-F3B1-A4F9-D594-B9562763812A}"/>
              </a:ext>
            </a:extLst>
          </p:cNvPr>
          <p:cNvSpPr>
            <a:spLocks noGrp="1"/>
          </p:cNvSpPr>
          <p:nvPr>
            <p:ph type="title"/>
          </p:nvPr>
        </p:nvSpPr>
        <p:spPr>
          <a:xfrm>
            <a:off x="838200" y="500062"/>
            <a:ext cx="10515600" cy="1325563"/>
          </a:xfrm>
        </p:spPr>
        <p:txBody>
          <a:bodyPr>
            <a:noAutofit/>
          </a:bodyPr>
          <a:lstStyle>
            <a:lvl1pPr algn="l" defTabSz="914400" rtl="0" eaLnBrk="1" latinLnBrk="0" hangingPunct="1">
              <a:lnSpc>
                <a:spcPct val="90000"/>
              </a:lnSpc>
              <a:spcBef>
                <a:spcPct val="0"/>
              </a:spcBef>
              <a:buNone/>
              <a:defRPr lang="en-GB" sz="3600" b="1" kern="1200" dirty="0">
                <a:gradFill>
                  <a:gsLst>
                    <a:gs pos="0">
                      <a:srgbClr val="E94E1B"/>
                    </a:gs>
                    <a:gs pos="100000">
                      <a:srgbClr val="F9B233"/>
                    </a:gs>
                  </a:gsLst>
                  <a:lin ang="1200000" scaled="0"/>
                </a:gradFill>
                <a:latin typeface="Montserrat" pitchFamily="2" charset="0"/>
                <a:ea typeface="+mj-ea"/>
                <a:cs typeface="+mj-cs"/>
              </a:defRPr>
            </a:lvl1pPr>
          </a:lstStyle>
          <a:p>
            <a:r>
              <a:rPr lang="es-ES" dirty="0"/>
              <a:t>Haga clic para modificar el estilo de título del patrón</a:t>
            </a:r>
            <a:endParaRPr lang="en-GB" dirty="0"/>
          </a:p>
        </p:txBody>
      </p:sp>
      <p:sp>
        <p:nvSpPr>
          <p:cNvPr id="3" name="Marcador de contenido 2">
            <a:extLst>
              <a:ext uri="{FF2B5EF4-FFF2-40B4-BE49-F238E27FC236}">
                <a16:creationId xmlns:a16="http://schemas.microsoft.com/office/drawing/2014/main" xmlns="" id="{DDBD0D51-A228-E65F-5F18-9536D76ABAE2}"/>
              </a:ext>
            </a:extLst>
          </p:cNvPr>
          <p:cNvSpPr>
            <a:spLocks noGrp="1"/>
          </p:cNvSpPr>
          <p:nvPr>
            <p:ph idx="1"/>
          </p:nvPr>
        </p:nvSpPr>
        <p:spPr/>
        <p:txBody>
          <a:bodyPr/>
          <a:lstStyle>
            <a:lvl1pPr>
              <a:buClr>
                <a:srgbClr val="F9B233"/>
              </a:buClr>
              <a:defRPr/>
            </a:lvl1pPr>
            <a:lvl2pPr>
              <a:buClr>
                <a:srgbClr val="F9B233"/>
              </a:buClr>
              <a:defRPr/>
            </a:lvl2pPr>
            <a:lvl3pPr>
              <a:buClr>
                <a:srgbClr val="F9B233"/>
              </a:buClr>
              <a:defRPr/>
            </a:lvl3pPr>
            <a:lvl4pPr>
              <a:buClr>
                <a:srgbClr val="F9B233"/>
              </a:buClr>
              <a:defRPr/>
            </a:lvl4pPr>
            <a:lvl5pPr>
              <a:buClr>
                <a:srgbClr val="F9B233"/>
              </a:buClr>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GB" dirty="0"/>
          </a:p>
        </p:txBody>
      </p:sp>
      <p:sp>
        <p:nvSpPr>
          <p:cNvPr id="4" name="Marcador de fecha 3">
            <a:extLst>
              <a:ext uri="{FF2B5EF4-FFF2-40B4-BE49-F238E27FC236}">
                <a16:creationId xmlns:a16="http://schemas.microsoft.com/office/drawing/2014/main" xmlns="" id="{4F03E578-76D7-B4BE-F94A-CC9FF0D87135}"/>
              </a:ext>
            </a:extLst>
          </p:cNvPr>
          <p:cNvSpPr>
            <a:spLocks noGrp="1"/>
          </p:cNvSpPr>
          <p:nvPr>
            <p:ph type="dt" sz="half" idx="10"/>
          </p:nvPr>
        </p:nvSpPr>
        <p:spPr/>
        <p:txBody>
          <a:bodyPr/>
          <a:lstStyle/>
          <a:p>
            <a:fld id="{1EC84D97-110F-436D-8052-5194FC30C3C0}" type="datetimeFigureOut">
              <a:rPr lang="en-GB" smtClean="0"/>
              <a:t>17/09/2026</a:t>
            </a:fld>
            <a:endParaRPr lang="en-GB"/>
          </a:p>
        </p:txBody>
      </p:sp>
      <p:sp>
        <p:nvSpPr>
          <p:cNvPr id="5" name="Marcador de pie de página 4">
            <a:extLst>
              <a:ext uri="{FF2B5EF4-FFF2-40B4-BE49-F238E27FC236}">
                <a16:creationId xmlns:a16="http://schemas.microsoft.com/office/drawing/2014/main" xmlns="" id="{3C10252D-BBFB-1C9A-D4E4-AC5F5A19C4B2}"/>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xmlns="" id="{342F7EF7-EDDE-AAE2-0D14-E48434DE7278}"/>
              </a:ext>
            </a:extLst>
          </p:cNvPr>
          <p:cNvSpPr>
            <a:spLocks noGrp="1"/>
          </p:cNvSpPr>
          <p:nvPr>
            <p:ph type="sldNum" sz="quarter" idx="12"/>
          </p:nvPr>
        </p:nvSpPr>
        <p:spPr/>
        <p:txBody>
          <a:bodyPr/>
          <a:lstStyle/>
          <a:p>
            <a:fld id="{D3A92039-7BCC-4D02-A517-162A6F375201}" type="slidenum">
              <a:rPr lang="en-GB" smtClean="0"/>
              <a:t>‹N°›</a:t>
            </a:fld>
            <a:endParaRPr lang="en-GB"/>
          </a:p>
        </p:txBody>
      </p:sp>
      <p:pic>
        <p:nvPicPr>
          <p:cNvPr id="10" name="Imagen 9" descr="Un dibujo de una cara feliz&#10;&#10;Descripción generada automáticamente con confianza baja">
            <a:extLst>
              <a:ext uri="{FF2B5EF4-FFF2-40B4-BE49-F238E27FC236}">
                <a16:creationId xmlns:a16="http://schemas.microsoft.com/office/drawing/2014/main" xmlns="" id="{3AEF2DBA-32C8-ECAC-FD03-499D148BC8F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54992" y="6082413"/>
            <a:ext cx="1756008" cy="547874"/>
          </a:xfrm>
          <a:prstGeom prst="rect">
            <a:avLst/>
          </a:prstGeom>
        </p:spPr>
      </p:pic>
    </p:spTree>
    <p:extLst>
      <p:ext uri="{BB962C8B-B14F-4D97-AF65-F5344CB8AC3E}">
        <p14:creationId xmlns:p14="http://schemas.microsoft.com/office/powerpoint/2010/main" val="754397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8" name="Imagen 7" descr="Imagen que contiene luz, reloj&#10;&#10;Descripción generada automáticamente">
            <a:extLst>
              <a:ext uri="{FF2B5EF4-FFF2-40B4-BE49-F238E27FC236}">
                <a16:creationId xmlns:a16="http://schemas.microsoft.com/office/drawing/2014/main" xmlns="" id="{B218AD49-FBD9-F897-B725-70CB8D84EC0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1648" r="-1"/>
          <a:stretch/>
        </p:blipFill>
        <p:spPr>
          <a:xfrm>
            <a:off x="0" y="0"/>
            <a:ext cx="12192000" cy="6858000"/>
          </a:xfrm>
          <a:prstGeom prst="rect">
            <a:avLst/>
          </a:prstGeom>
        </p:spPr>
      </p:pic>
      <p:sp>
        <p:nvSpPr>
          <p:cNvPr id="2" name="Título 1">
            <a:extLst>
              <a:ext uri="{FF2B5EF4-FFF2-40B4-BE49-F238E27FC236}">
                <a16:creationId xmlns:a16="http://schemas.microsoft.com/office/drawing/2014/main" xmlns="" id="{1C2D04F6-31C1-7448-92CD-B03EF294F71D}"/>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s-ES" dirty="0"/>
              <a:t>Haga clic para modificar el estilo de título del patrón</a:t>
            </a:r>
            <a:endParaRPr lang="en-GB" dirty="0"/>
          </a:p>
        </p:txBody>
      </p:sp>
      <p:sp>
        <p:nvSpPr>
          <p:cNvPr id="3" name="Marcador de texto 2">
            <a:extLst>
              <a:ext uri="{FF2B5EF4-FFF2-40B4-BE49-F238E27FC236}">
                <a16:creationId xmlns:a16="http://schemas.microsoft.com/office/drawing/2014/main" xmlns="" id="{E9EC3938-D9D3-D7B5-FA5B-3389621B9C1E}"/>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dirty="0"/>
              <a:t>Haga clic para modificar los estilos de texto del patrón</a:t>
            </a:r>
          </a:p>
        </p:txBody>
      </p:sp>
      <p:sp>
        <p:nvSpPr>
          <p:cNvPr id="4" name="Marcador de fecha 3">
            <a:extLst>
              <a:ext uri="{FF2B5EF4-FFF2-40B4-BE49-F238E27FC236}">
                <a16:creationId xmlns:a16="http://schemas.microsoft.com/office/drawing/2014/main" xmlns="" id="{D31A9525-6BF0-B26F-9CD4-5A7C24399A7C}"/>
              </a:ext>
            </a:extLst>
          </p:cNvPr>
          <p:cNvSpPr>
            <a:spLocks noGrp="1"/>
          </p:cNvSpPr>
          <p:nvPr>
            <p:ph type="dt" sz="half" idx="10"/>
          </p:nvPr>
        </p:nvSpPr>
        <p:spPr/>
        <p:txBody>
          <a:bodyPr/>
          <a:lstStyle/>
          <a:p>
            <a:fld id="{1EC84D97-110F-436D-8052-5194FC30C3C0}" type="datetimeFigureOut">
              <a:rPr lang="en-GB" smtClean="0"/>
              <a:t>17/09/2026</a:t>
            </a:fld>
            <a:endParaRPr lang="en-GB"/>
          </a:p>
        </p:txBody>
      </p:sp>
      <p:sp>
        <p:nvSpPr>
          <p:cNvPr id="5" name="Marcador de pie de página 4">
            <a:extLst>
              <a:ext uri="{FF2B5EF4-FFF2-40B4-BE49-F238E27FC236}">
                <a16:creationId xmlns:a16="http://schemas.microsoft.com/office/drawing/2014/main" xmlns="" id="{9BEF75B0-3AE3-A43F-46E3-D9488C0559B0}"/>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xmlns="" id="{46D02F52-0BC1-0CCC-D13F-CF6991B94AEF}"/>
              </a:ext>
            </a:extLst>
          </p:cNvPr>
          <p:cNvSpPr>
            <a:spLocks noGrp="1"/>
          </p:cNvSpPr>
          <p:nvPr>
            <p:ph type="sldNum" sz="quarter" idx="12"/>
          </p:nvPr>
        </p:nvSpPr>
        <p:spPr/>
        <p:txBody>
          <a:bodyPr/>
          <a:lstStyle/>
          <a:p>
            <a:fld id="{D3A92039-7BCC-4D02-A517-162A6F375201}" type="slidenum">
              <a:rPr lang="en-GB" smtClean="0"/>
              <a:t>‹N°›</a:t>
            </a:fld>
            <a:endParaRPr lang="en-GB"/>
          </a:p>
        </p:txBody>
      </p:sp>
    </p:spTree>
    <p:extLst>
      <p:ext uri="{BB962C8B-B14F-4D97-AF65-F5344CB8AC3E}">
        <p14:creationId xmlns:p14="http://schemas.microsoft.com/office/powerpoint/2010/main" val="2012364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10" name="Imagen 9" descr="Imagen que contiene luz, reloj&#10;&#10;Descripción generada automáticamente">
            <a:extLst>
              <a:ext uri="{FF2B5EF4-FFF2-40B4-BE49-F238E27FC236}">
                <a16:creationId xmlns:a16="http://schemas.microsoft.com/office/drawing/2014/main" xmlns="" id="{9931BEB8-C89E-35D8-CE43-A782EC66DCF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5" t="61217" r="1815" b="2467"/>
          <a:stretch/>
        </p:blipFill>
        <p:spPr>
          <a:xfrm>
            <a:off x="0" y="0"/>
            <a:ext cx="12192000" cy="1646238"/>
          </a:xfrm>
          <a:prstGeom prst="rect">
            <a:avLst/>
          </a:prstGeom>
        </p:spPr>
      </p:pic>
      <p:sp>
        <p:nvSpPr>
          <p:cNvPr id="2" name="Título 1">
            <a:extLst>
              <a:ext uri="{FF2B5EF4-FFF2-40B4-BE49-F238E27FC236}">
                <a16:creationId xmlns:a16="http://schemas.microsoft.com/office/drawing/2014/main" xmlns="" id="{ABD9D42A-E613-F023-5623-99E0F54DBAB1}"/>
              </a:ext>
            </a:extLst>
          </p:cNvPr>
          <p:cNvSpPr>
            <a:spLocks noGrp="1"/>
          </p:cNvSpPr>
          <p:nvPr>
            <p:ph type="title"/>
          </p:nvPr>
        </p:nvSpPr>
        <p:spPr>
          <a:xfrm>
            <a:off x="838200" y="160337"/>
            <a:ext cx="10515600" cy="1325563"/>
          </a:xfrm>
        </p:spPr>
        <p:txBody>
          <a:bodyPr>
            <a:normAutofit/>
          </a:bodyPr>
          <a:lstStyle>
            <a:lvl1pPr>
              <a:defRPr sz="3600">
                <a:solidFill>
                  <a:schemeClr val="bg1"/>
                </a:solidFill>
              </a:defRPr>
            </a:lvl1pPr>
          </a:lstStyle>
          <a:p>
            <a:r>
              <a:rPr lang="es-ES" dirty="0"/>
              <a:t>Haga clic para modificar el estilo de título del patrón</a:t>
            </a:r>
            <a:endParaRPr lang="en-GB" dirty="0"/>
          </a:p>
        </p:txBody>
      </p:sp>
      <p:sp>
        <p:nvSpPr>
          <p:cNvPr id="3" name="Marcador de contenido 2">
            <a:extLst>
              <a:ext uri="{FF2B5EF4-FFF2-40B4-BE49-F238E27FC236}">
                <a16:creationId xmlns:a16="http://schemas.microsoft.com/office/drawing/2014/main" xmlns="" id="{66CD5838-F6B6-16F9-4B58-67C5C4AA2282}"/>
              </a:ext>
            </a:extLst>
          </p:cNvPr>
          <p:cNvSpPr>
            <a:spLocks noGrp="1"/>
          </p:cNvSpPr>
          <p:nvPr>
            <p:ph sz="half" idx="1"/>
          </p:nvPr>
        </p:nvSpPr>
        <p:spPr>
          <a:xfrm>
            <a:off x="838200" y="1825625"/>
            <a:ext cx="5181600" cy="4351338"/>
          </a:xfrm>
        </p:spPr>
        <p:txBody>
          <a:bodyPr/>
          <a:lstStyle>
            <a:lvl1pPr>
              <a:buClr>
                <a:srgbClr val="F9B233"/>
              </a:buClr>
              <a:defRPr/>
            </a:lvl1pPr>
            <a:lvl2pPr>
              <a:buClr>
                <a:srgbClr val="F9B233"/>
              </a:buClr>
              <a:defRPr/>
            </a:lvl2pPr>
            <a:lvl3pPr>
              <a:buClr>
                <a:srgbClr val="F9B233"/>
              </a:buClr>
              <a:defRPr/>
            </a:lvl3pPr>
            <a:lvl4pPr>
              <a:buClr>
                <a:srgbClr val="F9B233"/>
              </a:buClr>
              <a:defRPr/>
            </a:lvl4pPr>
            <a:lvl5pPr>
              <a:buClr>
                <a:srgbClr val="F9B233"/>
              </a:buClr>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GB" dirty="0"/>
          </a:p>
        </p:txBody>
      </p:sp>
      <p:sp>
        <p:nvSpPr>
          <p:cNvPr id="4" name="Marcador de contenido 3">
            <a:extLst>
              <a:ext uri="{FF2B5EF4-FFF2-40B4-BE49-F238E27FC236}">
                <a16:creationId xmlns:a16="http://schemas.microsoft.com/office/drawing/2014/main" xmlns="" id="{63C1E6F3-E25B-E239-F9B0-A09246156860}"/>
              </a:ext>
            </a:extLst>
          </p:cNvPr>
          <p:cNvSpPr>
            <a:spLocks noGrp="1"/>
          </p:cNvSpPr>
          <p:nvPr>
            <p:ph sz="half" idx="2"/>
          </p:nvPr>
        </p:nvSpPr>
        <p:spPr>
          <a:xfrm>
            <a:off x="6172200" y="1825625"/>
            <a:ext cx="5181600" cy="4351338"/>
          </a:xfrm>
        </p:spPr>
        <p:txBody>
          <a:bodyPr/>
          <a:lstStyle>
            <a:lvl1pPr>
              <a:buClr>
                <a:srgbClr val="F9B233"/>
              </a:buClr>
              <a:defRPr/>
            </a:lvl1pPr>
            <a:lvl2pPr>
              <a:buClr>
                <a:srgbClr val="F9B233"/>
              </a:buClr>
              <a:defRPr/>
            </a:lvl2pPr>
            <a:lvl3pPr>
              <a:buClr>
                <a:srgbClr val="F9B233"/>
              </a:buClr>
              <a:defRPr/>
            </a:lvl3pPr>
            <a:lvl4pPr>
              <a:buClr>
                <a:srgbClr val="F9B233"/>
              </a:buClr>
              <a:defRPr/>
            </a:lvl4pPr>
            <a:lvl5pPr>
              <a:buClr>
                <a:srgbClr val="F9B233"/>
              </a:buClr>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GB" dirty="0"/>
          </a:p>
        </p:txBody>
      </p:sp>
      <p:sp>
        <p:nvSpPr>
          <p:cNvPr id="5" name="Marcador de fecha 4">
            <a:extLst>
              <a:ext uri="{FF2B5EF4-FFF2-40B4-BE49-F238E27FC236}">
                <a16:creationId xmlns:a16="http://schemas.microsoft.com/office/drawing/2014/main" xmlns="" id="{11C06696-1F7F-264F-1493-1C08C6A1F7DF}"/>
              </a:ext>
            </a:extLst>
          </p:cNvPr>
          <p:cNvSpPr>
            <a:spLocks noGrp="1"/>
          </p:cNvSpPr>
          <p:nvPr>
            <p:ph type="dt" sz="half" idx="10"/>
          </p:nvPr>
        </p:nvSpPr>
        <p:spPr/>
        <p:txBody>
          <a:bodyPr/>
          <a:lstStyle/>
          <a:p>
            <a:fld id="{1EC84D97-110F-436D-8052-5194FC30C3C0}" type="datetimeFigureOut">
              <a:rPr lang="en-GB" smtClean="0"/>
              <a:t>17/09/2026</a:t>
            </a:fld>
            <a:endParaRPr lang="en-GB"/>
          </a:p>
        </p:txBody>
      </p:sp>
      <p:sp>
        <p:nvSpPr>
          <p:cNvPr id="6" name="Marcador de pie de página 5">
            <a:extLst>
              <a:ext uri="{FF2B5EF4-FFF2-40B4-BE49-F238E27FC236}">
                <a16:creationId xmlns:a16="http://schemas.microsoft.com/office/drawing/2014/main" xmlns="" id="{FCB5DF13-DD4A-43A7-2CE8-20A51EB9791B}"/>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xmlns="" id="{7A524410-88F6-4001-5CC9-38EFD991F9D8}"/>
              </a:ext>
            </a:extLst>
          </p:cNvPr>
          <p:cNvSpPr>
            <a:spLocks noGrp="1"/>
          </p:cNvSpPr>
          <p:nvPr>
            <p:ph type="sldNum" sz="quarter" idx="12"/>
          </p:nvPr>
        </p:nvSpPr>
        <p:spPr/>
        <p:txBody>
          <a:bodyPr/>
          <a:lstStyle/>
          <a:p>
            <a:fld id="{D3A92039-7BCC-4D02-A517-162A6F375201}" type="slidenum">
              <a:rPr lang="en-GB" smtClean="0"/>
              <a:t>‹N°›</a:t>
            </a:fld>
            <a:endParaRPr lang="en-GB"/>
          </a:p>
        </p:txBody>
      </p:sp>
      <p:pic>
        <p:nvPicPr>
          <p:cNvPr id="11" name="Imagen 10" descr="Un dibujo de una cara feliz&#10;&#10;Descripción generada automáticamente con confianza baja">
            <a:extLst>
              <a:ext uri="{FF2B5EF4-FFF2-40B4-BE49-F238E27FC236}">
                <a16:creationId xmlns:a16="http://schemas.microsoft.com/office/drawing/2014/main" xmlns="" id="{E771320F-8A12-7288-FCD4-994CFECD6CA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54992" y="6082413"/>
            <a:ext cx="1756008" cy="547874"/>
          </a:xfrm>
          <a:prstGeom prst="rect">
            <a:avLst/>
          </a:prstGeom>
        </p:spPr>
      </p:pic>
    </p:spTree>
    <p:extLst>
      <p:ext uri="{BB962C8B-B14F-4D97-AF65-F5344CB8AC3E}">
        <p14:creationId xmlns:p14="http://schemas.microsoft.com/office/powerpoint/2010/main" val="1510609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BD9D42A-E613-F023-5623-99E0F54DBAB1}"/>
              </a:ext>
            </a:extLst>
          </p:cNvPr>
          <p:cNvSpPr>
            <a:spLocks noGrp="1"/>
          </p:cNvSpPr>
          <p:nvPr>
            <p:ph type="title"/>
          </p:nvPr>
        </p:nvSpPr>
        <p:spPr>
          <a:xfrm>
            <a:off x="838200" y="500062"/>
            <a:ext cx="10515600" cy="1325563"/>
          </a:xfrm>
        </p:spPr>
        <p:txBody>
          <a:bodyPr vert="horz" lIns="91440" tIns="45720" rIns="91440" bIns="45720" rtlCol="0" anchor="ctr">
            <a:noAutofit/>
          </a:bodyPr>
          <a:lstStyle>
            <a:lvl1pPr>
              <a:defRPr lang="en-GB" sz="3600" dirty="0">
                <a:gradFill>
                  <a:gsLst>
                    <a:gs pos="0">
                      <a:srgbClr val="E94E1B"/>
                    </a:gs>
                    <a:gs pos="100000">
                      <a:srgbClr val="F9B233"/>
                    </a:gs>
                  </a:gsLst>
                  <a:lin ang="1200000" scaled="0"/>
                </a:gradFill>
              </a:defRPr>
            </a:lvl1pPr>
          </a:lstStyle>
          <a:p>
            <a:pPr lvl="0"/>
            <a:r>
              <a:rPr lang="es-ES" dirty="0"/>
              <a:t>Haga clic para modificar el estilo de título del patrón</a:t>
            </a:r>
            <a:endParaRPr lang="en-GB" dirty="0"/>
          </a:p>
        </p:txBody>
      </p:sp>
      <p:sp>
        <p:nvSpPr>
          <p:cNvPr id="3" name="Marcador de contenido 2">
            <a:extLst>
              <a:ext uri="{FF2B5EF4-FFF2-40B4-BE49-F238E27FC236}">
                <a16:creationId xmlns:a16="http://schemas.microsoft.com/office/drawing/2014/main" xmlns="" id="{66CD5838-F6B6-16F9-4B58-67C5C4AA2282}"/>
              </a:ext>
            </a:extLst>
          </p:cNvPr>
          <p:cNvSpPr>
            <a:spLocks noGrp="1"/>
          </p:cNvSpPr>
          <p:nvPr>
            <p:ph sz="half" idx="1"/>
          </p:nvPr>
        </p:nvSpPr>
        <p:spPr>
          <a:xfrm>
            <a:off x="838200" y="1825625"/>
            <a:ext cx="5181600" cy="4351338"/>
          </a:xfrm>
        </p:spPr>
        <p:txBody>
          <a:bodyPr/>
          <a:lstStyle>
            <a:lvl1pPr>
              <a:buClr>
                <a:srgbClr val="F9B233"/>
              </a:buClr>
              <a:defRPr/>
            </a:lvl1pPr>
            <a:lvl2pPr>
              <a:buClr>
                <a:srgbClr val="F9B233"/>
              </a:buClr>
              <a:defRPr/>
            </a:lvl2pPr>
            <a:lvl3pPr>
              <a:buClr>
                <a:srgbClr val="F9B233"/>
              </a:buClr>
              <a:defRPr/>
            </a:lvl3pPr>
            <a:lvl4pPr>
              <a:buClr>
                <a:srgbClr val="F9B233"/>
              </a:buClr>
              <a:defRPr/>
            </a:lvl4pPr>
            <a:lvl5pPr>
              <a:buClr>
                <a:srgbClr val="F9B233"/>
              </a:buClr>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GB" dirty="0"/>
          </a:p>
        </p:txBody>
      </p:sp>
      <p:sp>
        <p:nvSpPr>
          <p:cNvPr id="4" name="Marcador de contenido 3">
            <a:extLst>
              <a:ext uri="{FF2B5EF4-FFF2-40B4-BE49-F238E27FC236}">
                <a16:creationId xmlns:a16="http://schemas.microsoft.com/office/drawing/2014/main" xmlns="" id="{63C1E6F3-E25B-E239-F9B0-A09246156860}"/>
              </a:ext>
            </a:extLst>
          </p:cNvPr>
          <p:cNvSpPr>
            <a:spLocks noGrp="1"/>
          </p:cNvSpPr>
          <p:nvPr>
            <p:ph sz="half" idx="2"/>
          </p:nvPr>
        </p:nvSpPr>
        <p:spPr>
          <a:xfrm>
            <a:off x="6172200" y="1825625"/>
            <a:ext cx="5181600" cy="4351338"/>
          </a:xfrm>
        </p:spPr>
        <p:txBody>
          <a:bodyPr/>
          <a:lstStyle>
            <a:lvl1pPr>
              <a:buClr>
                <a:srgbClr val="F9B233"/>
              </a:buClr>
              <a:defRPr/>
            </a:lvl1pPr>
            <a:lvl2pPr>
              <a:buClr>
                <a:srgbClr val="F9B233"/>
              </a:buClr>
              <a:defRPr/>
            </a:lvl2pPr>
            <a:lvl3pPr>
              <a:buClr>
                <a:srgbClr val="F9B233"/>
              </a:buClr>
              <a:defRPr/>
            </a:lvl3pPr>
            <a:lvl4pPr>
              <a:buClr>
                <a:srgbClr val="F9B233"/>
              </a:buClr>
              <a:defRPr/>
            </a:lvl4pPr>
            <a:lvl5pPr>
              <a:buClr>
                <a:srgbClr val="F9B233"/>
              </a:buClr>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GB" dirty="0"/>
          </a:p>
        </p:txBody>
      </p:sp>
      <p:sp>
        <p:nvSpPr>
          <p:cNvPr id="5" name="Marcador de fecha 4">
            <a:extLst>
              <a:ext uri="{FF2B5EF4-FFF2-40B4-BE49-F238E27FC236}">
                <a16:creationId xmlns:a16="http://schemas.microsoft.com/office/drawing/2014/main" xmlns="" id="{11C06696-1F7F-264F-1493-1C08C6A1F7DF}"/>
              </a:ext>
            </a:extLst>
          </p:cNvPr>
          <p:cNvSpPr>
            <a:spLocks noGrp="1"/>
          </p:cNvSpPr>
          <p:nvPr>
            <p:ph type="dt" sz="half" idx="10"/>
          </p:nvPr>
        </p:nvSpPr>
        <p:spPr/>
        <p:txBody>
          <a:bodyPr/>
          <a:lstStyle/>
          <a:p>
            <a:fld id="{1EC84D97-110F-436D-8052-5194FC30C3C0}" type="datetimeFigureOut">
              <a:rPr lang="en-GB" smtClean="0"/>
              <a:t>17/09/2026</a:t>
            </a:fld>
            <a:endParaRPr lang="en-GB"/>
          </a:p>
        </p:txBody>
      </p:sp>
      <p:sp>
        <p:nvSpPr>
          <p:cNvPr id="6" name="Marcador de pie de página 5">
            <a:extLst>
              <a:ext uri="{FF2B5EF4-FFF2-40B4-BE49-F238E27FC236}">
                <a16:creationId xmlns:a16="http://schemas.microsoft.com/office/drawing/2014/main" xmlns="" id="{FCB5DF13-DD4A-43A7-2CE8-20A51EB9791B}"/>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xmlns="" id="{7A524410-88F6-4001-5CC9-38EFD991F9D8}"/>
              </a:ext>
            </a:extLst>
          </p:cNvPr>
          <p:cNvSpPr>
            <a:spLocks noGrp="1"/>
          </p:cNvSpPr>
          <p:nvPr>
            <p:ph type="sldNum" sz="quarter" idx="12"/>
          </p:nvPr>
        </p:nvSpPr>
        <p:spPr/>
        <p:txBody>
          <a:bodyPr/>
          <a:lstStyle/>
          <a:p>
            <a:fld id="{D3A92039-7BCC-4D02-A517-162A6F375201}" type="slidenum">
              <a:rPr lang="en-GB" smtClean="0"/>
              <a:t>‹N°›</a:t>
            </a:fld>
            <a:endParaRPr lang="en-GB"/>
          </a:p>
        </p:txBody>
      </p:sp>
      <p:pic>
        <p:nvPicPr>
          <p:cNvPr id="11" name="Imagen 10" descr="Un dibujo de una cara feliz&#10;&#10;Descripción generada automáticamente con confianza baja">
            <a:extLst>
              <a:ext uri="{FF2B5EF4-FFF2-40B4-BE49-F238E27FC236}">
                <a16:creationId xmlns:a16="http://schemas.microsoft.com/office/drawing/2014/main" xmlns="" id="{E771320F-8A12-7288-FCD4-994CFECD6CA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54992" y="6082413"/>
            <a:ext cx="1756008" cy="547874"/>
          </a:xfrm>
          <a:prstGeom prst="rect">
            <a:avLst/>
          </a:prstGeom>
        </p:spPr>
      </p:pic>
    </p:spTree>
    <p:extLst>
      <p:ext uri="{BB962C8B-B14F-4D97-AF65-F5344CB8AC3E}">
        <p14:creationId xmlns:p14="http://schemas.microsoft.com/office/powerpoint/2010/main" val="1492057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0" name="Imagen 9" descr="Imagen que contiene luz, reloj&#10;&#10;Descripción generada automáticamente">
            <a:extLst>
              <a:ext uri="{FF2B5EF4-FFF2-40B4-BE49-F238E27FC236}">
                <a16:creationId xmlns:a16="http://schemas.microsoft.com/office/drawing/2014/main" xmlns="" id="{1D652AFF-A5E5-4357-D98D-A1FBB6F61C9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5" t="61217" r="1815" b="2467"/>
          <a:stretch/>
        </p:blipFill>
        <p:spPr>
          <a:xfrm>
            <a:off x="0" y="0"/>
            <a:ext cx="12192000" cy="1646238"/>
          </a:xfrm>
          <a:prstGeom prst="rect">
            <a:avLst/>
          </a:prstGeom>
        </p:spPr>
      </p:pic>
      <p:sp>
        <p:nvSpPr>
          <p:cNvPr id="2" name="Título 1">
            <a:extLst>
              <a:ext uri="{FF2B5EF4-FFF2-40B4-BE49-F238E27FC236}">
                <a16:creationId xmlns:a16="http://schemas.microsoft.com/office/drawing/2014/main" xmlns="" id="{1A717BE9-5558-8CE9-3C93-ADDE23354E4B}"/>
              </a:ext>
            </a:extLst>
          </p:cNvPr>
          <p:cNvSpPr>
            <a:spLocks noGrp="1"/>
          </p:cNvSpPr>
          <p:nvPr>
            <p:ph type="title"/>
          </p:nvPr>
        </p:nvSpPr>
        <p:spPr>
          <a:xfrm>
            <a:off x="838200" y="168276"/>
            <a:ext cx="10515600" cy="1325563"/>
          </a:xfrm>
        </p:spPr>
        <p:txBody>
          <a:bodyPr>
            <a:normAutofit/>
          </a:bodyPr>
          <a:lstStyle>
            <a:lvl1pPr>
              <a:defRPr sz="3600">
                <a:solidFill>
                  <a:schemeClr val="bg1"/>
                </a:solidFill>
              </a:defRPr>
            </a:lvl1pPr>
          </a:lstStyle>
          <a:p>
            <a:r>
              <a:rPr lang="es-ES" dirty="0"/>
              <a:t>Haga clic para modificar el estilo de título del patrón</a:t>
            </a:r>
            <a:endParaRPr lang="en-GB" dirty="0"/>
          </a:p>
        </p:txBody>
      </p:sp>
      <p:sp>
        <p:nvSpPr>
          <p:cNvPr id="3" name="Marcador de texto 2">
            <a:extLst>
              <a:ext uri="{FF2B5EF4-FFF2-40B4-BE49-F238E27FC236}">
                <a16:creationId xmlns:a16="http://schemas.microsoft.com/office/drawing/2014/main" xmlns="" id="{91D950C0-8436-7A46-89C9-E96803FB31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xmlns="" id="{E0981399-12D0-5CDD-9A5F-BB387592F46F}"/>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texto 4">
            <a:extLst>
              <a:ext uri="{FF2B5EF4-FFF2-40B4-BE49-F238E27FC236}">
                <a16:creationId xmlns:a16="http://schemas.microsoft.com/office/drawing/2014/main" xmlns="" id="{B4B83124-123C-7EA0-C5CA-132B1C6EA1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xmlns="" id="{B1CC4D7A-1CB0-4A21-296E-2771C07C8C9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Marcador de fecha 6">
            <a:extLst>
              <a:ext uri="{FF2B5EF4-FFF2-40B4-BE49-F238E27FC236}">
                <a16:creationId xmlns:a16="http://schemas.microsoft.com/office/drawing/2014/main" xmlns="" id="{723F1A8E-3AFF-FC3A-0A17-02E376F75A14}"/>
              </a:ext>
            </a:extLst>
          </p:cNvPr>
          <p:cNvSpPr>
            <a:spLocks noGrp="1"/>
          </p:cNvSpPr>
          <p:nvPr>
            <p:ph type="dt" sz="half" idx="10"/>
          </p:nvPr>
        </p:nvSpPr>
        <p:spPr/>
        <p:txBody>
          <a:bodyPr/>
          <a:lstStyle/>
          <a:p>
            <a:fld id="{1EC84D97-110F-436D-8052-5194FC30C3C0}" type="datetimeFigureOut">
              <a:rPr lang="en-GB" smtClean="0"/>
              <a:t>17/09/2026</a:t>
            </a:fld>
            <a:endParaRPr lang="en-GB"/>
          </a:p>
        </p:txBody>
      </p:sp>
      <p:sp>
        <p:nvSpPr>
          <p:cNvPr id="8" name="Marcador de pie de página 7">
            <a:extLst>
              <a:ext uri="{FF2B5EF4-FFF2-40B4-BE49-F238E27FC236}">
                <a16:creationId xmlns:a16="http://schemas.microsoft.com/office/drawing/2014/main" xmlns="" id="{EF534DAE-0A4D-D60A-82F8-DB54043F7DD2}"/>
              </a:ext>
            </a:extLst>
          </p:cNvPr>
          <p:cNvSpPr>
            <a:spLocks noGrp="1"/>
          </p:cNvSpPr>
          <p:nvPr>
            <p:ph type="ftr" sz="quarter" idx="11"/>
          </p:nvPr>
        </p:nvSpPr>
        <p:spPr/>
        <p:txBody>
          <a:bodyPr/>
          <a:lstStyle/>
          <a:p>
            <a:endParaRPr lang="en-GB"/>
          </a:p>
        </p:txBody>
      </p:sp>
      <p:sp>
        <p:nvSpPr>
          <p:cNvPr id="9" name="Marcador de número de diapositiva 8">
            <a:extLst>
              <a:ext uri="{FF2B5EF4-FFF2-40B4-BE49-F238E27FC236}">
                <a16:creationId xmlns:a16="http://schemas.microsoft.com/office/drawing/2014/main" xmlns="" id="{3C887F39-002B-A5EF-2734-146C0D3837A1}"/>
              </a:ext>
            </a:extLst>
          </p:cNvPr>
          <p:cNvSpPr>
            <a:spLocks noGrp="1"/>
          </p:cNvSpPr>
          <p:nvPr>
            <p:ph type="sldNum" sz="quarter" idx="12"/>
          </p:nvPr>
        </p:nvSpPr>
        <p:spPr/>
        <p:txBody>
          <a:bodyPr/>
          <a:lstStyle/>
          <a:p>
            <a:fld id="{D3A92039-7BCC-4D02-A517-162A6F375201}" type="slidenum">
              <a:rPr lang="en-GB" smtClean="0"/>
              <a:t>‹N°›</a:t>
            </a:fld>
            <a:endParaRPr lang="en-GB"/>
          </a:p>
        </p:txBody>
      </p:sp>
      <p:pic>
        <p:nvPicPr>
          <p:cNvPr id="11" name="Imagen 10" descr="Un dibujo de una cara feliz&#10;&#10;Descripción generada automáticamente con confianza baja">
            <a:extLst>
              <a:ext uri="{FF2B5EF4-FFF2-40B4-BE49-F238E27FC236}">
                <a16:creationId xmlns:a16="http://schemas.microsoft.com/office/drawing/2014/main" xmlns="" id="{6785B7D2-6E9B-066F-4134-25D7F112EF4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54992" y="6082413"/>
            <a:ext cx="1756008" cy="547874"/>
          </a:xfrm>
          <a:prstGeom prst="rect">
            <a:avLst/>
          </a:prstGeom>
        </p:spPr>
      </p:pic>
    </p:spTree>
    <p:extLst>
      <p:ext uri="{BB962C8B-B14F-4D97-AF65-F5344CB8AC3E}">
        <p14:creationId xmlns:p14="http://schemas.microsoft.com/office/powerpoint/2010/main" val="2880299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1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A717BE9-5558-8CE9-3C93-ADDE23354E4B}"/>
              </a:ext>
            </a:extLst>
          </p:cNvPr>
          <p:cNvSpPr>
            <a:spLocks noGrp="1"/>
          </p:cNvSpPr>
          <p:nvPr>
            <p:ph type="title"/>
          </p:nvPr>
        </p:nvSpPr>
        <p:spPr>
          <a:xfrm>
            <a:off x="838200" y="318388"/>
            <a:ext cx="10515600" cy="1325563"/>
          </a:xfrm>
        </p:spPr>
        <p:txBody>
          <a:bodyPr>
            <a:noAutofit/>
          </a:bodyPr>
          <a:lstStyle>
            <a:lvl1pPr>
              <a:defRPr lang="en-GB" sz="3600" b="1" kern="1200" dirty="0">
                <a:gradFill>
                  <a:gsLst>
                    <a:gs pos="0">
                      <a:srgbClr val="E94E1B"/>
                    </a:gs>
                    <a:gs pos="100000">
                      <a:srgbClr val="F9B233"/>
                    </a:gs>
                  </a:gsLst>
                  <a:lin ang="1200000" scaled="0"/>
                </a:gradFill>
                <a:latin typeface="Montserrat" pitchFamily="2" charset="0"/>
                <a:ea typeface="+mj-ea"/>
                <a:cs typeface="+mj-cs"/>
              </a:defRPr>
            </a:lvl1pPr>
          </a:lstStyle>
          <a:p>
            <a:pPr lvl="0" algn="l" defTabSz="914400" rtl="0" eaLnBrk="1" latinLnBrk="0" hangingPunct="1">
              <a:lnSpc>
                <a:spcPct val="90000"/>
              </a:lnSpc>
              <a:spcBef>
                <a:spcPct val="0"/>
              </a:spcBef>
              <a:buNone/>
            </a:pPr>
            <a:r>
              <a:rPr lang="es-ES" dirty="0"/>
              <a:t>Haga clic para modificar el estilo de título del patrón</a:t>
            </a:r>
            <a:endParaRPr lang="en-GB" dirty="0"/>
          </a:p>
        </p:txBody>
      </p:sp>
      <p:sp>
        <p:nvSpPr>
          <p:cNvPr id="3" name="Marcador de texto 2">
            <a:extLst>
              <a:ext uri="{FF2B5EF4-FFF2-40B4-BE49-F238E27FC236}">
                <a16:creationId xmlns:a16="http://schemas.microsoft.com/office/drawing/2014/main" xmlns="" id="{91D950C0-8436-7A46-89C9-E96803FB31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xmlns="" id="{E0981399-12D0-5CDD-9A5F-BB387592F46F}"/>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texto 4">
            <a:extLst>
              <a:ext uri="{FF2B5EF4-FFF2-40B4-BE49-F238E27FC236}">
                <a16:creationId xmlns:a16="http://schemas.microsoft.com/office/drawing/2014/main" xmlns="" id="{B4B83124-123C-7EA0-C5CA-132B1C6EA1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xmlns="" id="{B1CC4D7A-1CB0-4A21-296E-2771C07C8C9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Marcador de fecha 6">
            <a:extLst>
              <a:ext uri="{FF2B5EF4-FFF2-40B4-BE49-F238E27FC236}">
                <a16:creationId xmlns:a16="http://schemas.microsoft.com/office/drawing/2014/main" xmlns="" id="{723F1A8E-3AFF-FC3A-0A17-02E376F75A14}"/>
              </a:ext>
            </a:extLst>
          </p:cNvPr>
          <p:cNvSpPr>
            <a:spLocks noGrp="1"/>
          </p:cNvSpPr>
          <p:nvPr>
            <p:ph type="dt" sz="half" idx="10"/>
          </p:nvPr>
        </p:nvSpPr>
        <p:spPr/>
        <p:txBody>
          <a:bodyPr/>
          <a:lstStyle/>
          <a:p>
            <a:fld id="{1EC84D97-110F-436D-8052-5194FC30C3C0}" type="datetimeFigureOut">
              <a:rPr lang="en-GB" smtClean="0"/>
              <a:t>17/09/2026</a:t>
            </a:fld>
            <a:endParaRPr lang="en-GB"/>
          </a:p>
        </p:txBody>
      </p:sp>
      <p:sp>
        <p:nvSpPr>
          <p:cNvPr id="8" name="Marcador de pie de página 7">
            <a:extLst>
              <a:ext uri="{FF2B5EF4-FFF2-40B4-BE49-F238E27FC236}">
                <a16:creationId xmlns:a16="http://schemas.microsoft.com/office/drawing/2014/main" xmlns="" id="{EF534DAE-0A4D-D60A-82F8-DB54043F7DD2}"/>
              </a:ext>
            </a:extLst>
          </p:cNvPr>
          <p:cNvSpPr>
            <a:spLocks noGrp="1"/>
          </p:cNvSpPr>
          <p:nvPr>
            <p:ph type="ftr" sz="quarter" idx="11"/>
          </p:nvPr>
        </p:nvSpPr>
        <p:spPr/>
        <p:txBody>
          <a:bodyPr/>
          <a:lstStyle/>
          <a:p>
            <a:endParaRPr lang="en-GB"/>
          </a:p>
        </p:txBody>
      </p:sp>
      <p:sp>
        <p:nvSpPr>
          <p:cNvPr id="9" name="Marcador de número de diapositiva 8">
            <a:extLst>
              <a:ext uri="{FF2B5EF4-FFF2-40B4-BE49-F238E27FC236}">
                <a16:creationId xmlns:a16="http://schemas.microsoft.com/office/drawing/2014/main" xmlns="" id="{3C887F39-002B-A5EF-2734-146C0D3837A1}"/>
              </a:ext>
            </a:extLst>
          </p:cNvPr>
          <p:cNvSpPr>
            <a:spLocks noGrp="1"/>
          </p:cNvSpPr>
          <p:nvPr>
            <p:ph type="sldNum" sz="quarter" idx="12"/>
          </p:nvPr>
        </p:nvSpPr>
        <p:spPr/>
        <p:txBody>
          <a:bodyPr/>
          <a:lstStyle/>
          <a:p>
            <a:fld id="{D3A92039-7BCC-4D02-A517-162A6F375201}" type="slidenum">
              <a:rPr lang="en-GB" smtClean="0"/>
              <a:t>‹N°›</a:t>
            </a:fld>
            <a:endParaRPr lang="en-GB"/>
          </a:p>
        </p:txBody>
      </p:sp>
      <p:pic>
        <p:nvPicPr>
          <p:cNvPr id="11" name="Imagen 10" descr="Un dibujo de una cara feliz&#10;&#10;Descripción generada automáticamente con confianza baja">
            <a:extLst>
              <a:ext uri="{FF2B5EF4-FFF2-40B4-BE49-F238E27FC236}">
                <a16:creationId xmlns:a16="http://schemas.microsoft.com/office/drawing/2014/main" xmlns="" id="{6785B7D2-6E9B-066F-4134-25D7F112EF4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54992" y="6082413"/>
            <a:ext cx="1756008" cy="547874"/>
          </a:xfrm>
          <a:prstGeom prst="rect">
            <a:avLst/>
          </a:prstGeom>
        </p:spPr>
      </p:pic>
    </p:spTree>
    <p:extLst>
      <p:ext uri="{BB962C8B-B14F-4D97-AF65-F5344CB8AC3E}">
        <p14:creationId xmlns:p14="http://schemas.microsoft.com/office/powerpoint/2010/main" val="1910621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6" name="Imagen 5" descr="Imagen que contiene luz, reloj&#10;&#10;Descripción generada automáticamente">
            <a:extLst>
              <a:ext uri="{FF2B5EF4-FFF2-40B4-BE49-F238E27FC236}">
                <a16:creationId xmlns:a16="http://schemas.microsoft.com/office/drawing/2014/main" xmlns="" id="{A89426AA-1285-02EA-946C-B57E494C1BA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5" t="61217" r="1815" b="2467"/>
          <a:stretch/>
        </p:blipFill>
        <p:spPr>
          <a:xfrm>
            <a:off x="0" y="0"/>
            <a:ext cx="12192000" cy="1646238"/>
          </a:xfrm>
          <a:prstGeom prst="rect">
            <a:avLst/>
          </a:prstGeom>
        </p:spPr>
      </p:pic>
      <p:sp>
        <p:nvSpPr>
          <p:cNvPr id="2" name="Título 1">
            <a:extLst>
              <a:ext uri="{FF2B5EF4-FFF2-40B4-BE49-F238E27FC236}">
                <a16:creationId xmlns:a16="http://schemas.microsoft.com/office/drawing/2014/main" xmlns="" id="{E552A757-3B4B-0846-53F0-B9B1710DE3E0}"/>
              </a:ext>
            </a:extLst>
          </p:cNvPr>
          <p:cNvSpPr>
            <a:spLocks noGrp="1"/>
          </p:cNvSpPr>
          <p:nvPr>
            <p:ph type="title"/>
          </p:nvPr>
        </p:nvSpPr>
        <p:spPr>
          <a:xfrm>
            <a:off x="838200" y="160337"/>
            <a:ext cx="10515600" cy="1325563"/>
          </a:xfrm>
        </p:spPr>
        <p:txBody>
          <a:bodyPr>
            <a:normAutofit/>
          </a:bodyPr>
          <a:lstStyle>
            <a:lvl1pPr>
              <a:defRPr sz="3600">
                <a:solidFill>
                  <a:schemeClr val="bg1"/>
                </a:solidFill>
              </a:defRPr>
            </a:lvl1pPr>
          </a:lstStyle>
          <a:p>
            <a:r>
              <a:rPr lang="es-ES" dirty="0"/>
              <a:t>Haga clic para modificar el estilo de título del patrón</a:t>
            </a:r>
            <a:endParaRPr lang="en-GB" dirty="0"/>
          </a:p>
        </p:txBody>
      </p:sp>
      <p:sp>
        <p:nvSpPr>
          <p:cNvPr id="3" name="Marcador de fecha 2">
            <a:extLst>
              <a:ext uri="{FF2B5EF4-FFF2-40B4-BE49-F238E27FC236}">
                <a16:creationId xmlns:a16="http://schemas.microsoft.com/office/drawing/2014/main" xmlns="" id="{C4657319-E5BD-B863-AE64-0140A49ABCB0}"/>
              </a:ext>
            </a:extLst>
          </p:cNvPr>
          <p:cNvSpPr>
            <a:spLocks noGrp="1"/>
          </p:cNvSpPr>
          <p:nvPr>
            <p:ph type="dt" sz="half" idx="10"/>
          </p:nvPr>
        </p:nvSpPr>
        <p:spPr/>
        <p:txBody>
          <a:bodyPr/>
          <a:lstStyle/>
          <a:p>
            <a:fld id="{1EC84D97-110F-436D-8052-5194FC30C3C0}" type="datetimeFigureOut">
              <a:rPr lang="en-GB" smtClean="0"/>
              <a:t>17/09/2026</a:t>
            </a:fld>
            <a:endParaRPr lang="en-GB"/>
          </a:p>
        </p:txBody>
      </p:sp>
      <p:sp>
        <p:nvSpPr>
          <p:cNvPr id="4" name="Marcador de pie de página 3">
            <a:extLst>
              <a:ext uri="{FF2B5EF4-FFF2-40B4-BE49-F238E27FC236}">
                <a16:creationId xmlns:a16="http://schemas.microsoft.com/office/drawing/2014/main" xmlns="" id="{50936CDA-AF2A-C796-7125-58C71F7FA2F1}"/>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xmlns="" id="{EF27F4AA-140A-971A-1607-731B7F8D4523}"/>
              </a:ext>
            </a:extLst>
          </p:cNvPr>
          <p:cNvSpPr>
            <a:spLocks noGrp="1"/>
          </p:cNvSpPr>
          <p:nvPr>
            <p:ph type="sldNum" sz="quarter" idx="12"/>
          </p:nvPr>
        </p:nvSpPr>
        <p:spPr/>
        <p:txBody>
          <a:bodyPr/>
          <a:lstStyle/>
          <a:p>
            <a:fld id="{D3A92039-7BCC-4D02-A517-162A6F375201}" type="slidenum">
              <a:rPr lang="en-GB" smtClean="0"/>
              <a:t>‹N°›</a:t>
            </a:fld>
            <a:endParaRPr lang="en-GB"/>
          </a:p>
        </p:txBody>
      </p:sp>
      <p:pic>
        <p:nvPicPr>
          <p:cNvPr id="7" name="Imagen 6" descr="Un dibujo de una cara feliz&#10;&#10;Descripción generada automáticamente con confianza baja">
            <a:extLst>
              <a:ext uri="{FF2B5EF4-FFF2-40B4-BE49-F238E27FC236}">
                <a16:creationId xmlns:a16="http://schemas.microsoft.com/office/drawing/2014/main" xmlns="" id="{D96F3049-B165-F825-BBEE-84FC440AD2F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54992" y="6082413"/>
            <a:ext cx="1756008" cy="547874"/>
          </a:xfrm>
          <a:prstGeom prst="rect">
            <a:avLst/>
          </a:prstGeom>
        </p:spPr>
      </p:pic>
    </p:spTree>
    <p:extLst>
      <p:ext uri="{BB962C8B-B14F-4D97-AF65-F5344CB8AC3E}">
        <p14:creationId xmlns:p14="http://schemas.microsoft.com/office/powerpoint/2010/main" val="3689537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552A757-3B4B-0846-53F0-B9B1710DE3E0}"/>
              </a:ext>
            </a:extLst>
          </p:cNvPr>
          <p:cNvSpPr>
            <a:spLocks noGrp="1"/>
          </p:cNvSpPr>
          <p:nvPr>
            <p:ph type="title"/>
          </p:nvPr>
        </p:nvSpPr>
        <p:spPr>
          <a:xfrm>
            <a:off x="838200" y="273750"/>
            <a:ext cx="10515600" cy="1325563"/>
          </a:xfrm>
        </p:spPr>
        <p:txBody>
          <a:bodyPr>
            <a:noAutofit/>
          </a:bodyPr>
          <a:lstStyle>
            <a:lvl1pPr>
              <a:defRPr lang="en-GB" sz="3600" b="1" kern="1200" dirty="0">
                <a:gradFill>
                  <a:gsLst>
                    <a:gs pos="0">
                      <a:srgbClr val="E94E1B"/>
                    </a:gs>
                    <a:gs pos="100000">
                      <a:srgbClr val="F9B233"/>
                    </a:gs>
                  </a:gsLst>
                  <a:lin ang="1200000" scaled="0"/>
                </a:gradFill>
                <a:latin typeface="Montserrat" pitchFamily="2" charset="0"/>
                <a:ea typeface="+mj-ea"/>
                <a:cs typeface="+mj-cs"/>
              </a:defRPr>
            </a:lvl1pPr>
          </a:lstStyle>
          <a:p>
            <a:pPr lvl="0" algn="l" defTabSz="914400" rtl="0" eaLnBrk="1" latinLnBrk="0" hangingPunct="1">
              <a:lnSpc>
                <a:spcPct val="90000"/>
              </a:lnSpc>
              <a:spcBef>
                <a:spcPct val="0"/>
              </a:spcBef>
              <a:buNone/>
            </a:pPr>
            <a:r>
              <a:rPr lang="es-ES" dirty="0"/>
              <a:t>Haga clic para modificar el estilo de título del patrón</a:t>
            </a:r>
            <a:endParaRPr lang="en-GB" dirty="0"/>
          </a:p>
        </p:txBody>
      </p:sp>
      <p:sp>
        <p:nvSpPr>
          <p:cNvPr id="3" name="Marcador de fecha 2">
            <a:extLst>
              <a:ext uri="{FF2B5EF4-FFF2-40B4-BE49-F238E27FC236}">
                <a16:creationId xmlns:a16="http://schemas.microsoft.com/office/drawing/2014/main" xmlns="" id="{C4657319-E5BD-B863-AE64-0140A49ABCB0}"/>
              </a:ext>
            </a:extLst>
          </p:cNvPr>
          <p:cNvSpPr>
            <a:spLocks noGrp="1"/>
          </p:cNvSpPr>
          <p:nvPr>
            <p:ph type="dt" sz="half" idx="10"/>
          </p:nvPr>
        </p:nvSpPr>
        <p:spPr/>
        <p:txBody>
          <a:bodyPr/>
          <a:lstStyle/>
          <a:p>
            <a:fld id="{1EC84D97-110F-436D-8052-5194FC30C3C0}" type="datetimeFigureOut">
              <a:rPr lang="en-GB" smtClean="0"/>
              <a:t>17/09/2026</a:t>
            </a:fld>
            <a:endParaRPr lang="en-GB"/>
          </a:p>
        </p:txBody>
      </p:sp>
      <p:sp>
        <p:nvSpPr>
          <p:cNvPr id="4" name="Marcador de pie de página 3">
            <a:extLst>
              <a:ext uri="{FF2B5EF4-FFF2-40B4-BE49-F238E27FC236}">
                <a16:creationId xmlns:a16="http://schemas.microsoft.com/office/drawing/2014/main" xmlns="" id="{50936CDA-AF2A-C796-7125-58C71F7FA2F1}"/>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xmlns="" id="{EF27F4AA-140A-971A-1607-731B7F8D4523}"/>
              </a:ext>
            </a:extLst>
          </p:cNvPr>
          <p:cNvSpPr>
            <a:spLocks noGrp="1"/>
          </p:cNvSpPr>
          <p:nvPr>
            <p:ph type="sldNum" sz="quarter" idx="12"/>
          </p:nvPr>
        </p:nvSpPr>
        <p:spPr/>
        <p:txBody>
          <a:bodyPr/>
          <a:lstStyle/>
          <a:p>
            <a:fld id="{D3A92039-7BCC-4D02-A517-162A6F375201}" type="slidenum">
              <a:rPr lang="en-GB" smtClean="0"/>
              <a:t>‹N°›</a:t>
            </a:fld>
            <a:endParaRPr lang="en-GB"/>
          </a:p>
        </p:txBody>
      </p:sp>
      <p:pic>
        <p:nvPicPr>
          <p:cNvPr id="7" name="Imagen 6" descr="Un dibujo de una cara feliz&#10;&#10;Descripción generada automáticamente con confianza baja">
            <a:extLst>
              <a:ext uri="{FF2B5EF4-FFF2-40B4-BE49-F238E27FC236}">
                <a16:creationId xmlns:a16="http://schemas.microsoft.com/office/drawing/2014/main" xmlns="" id="{D96F3049-B165-F825-BBEE-84FC440AD2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54992" y="6082413"/>
            <a:ext cx="1756008" cy="547874"/>
          </a:xfrm>
          <a:prstGeom prst="rect">
            <a:avLst/>
          </a:prstGeom>
        </p:spPr>
      </p:pic>
    </p:spTree>
    <p:extLst>
      <p:ext uri="{BB962C8B-B14F-4D97-AF65-F5344CB8AC3E}">
        <p14:creationId xmlns:p14="http://schemas.microsoft.com/office/powerpoint/2010/main" val="3560365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xmlns="" id="{B1EBEA32-89F6-40D1-ABB3-AA1C346A4286}"/>
              </a:ext>
            </a:extLst>
          </p:cNvPr>
          <p:cNvSpPr>
            <a:spLocks noGrp="1"/>
          </p:cNvSpPr>
          <p:nvPr>
            <p:ph type="dt" sz="half" idx="10"/>
          </p:nvPr>
        </p:nvSpPr>
        <p:spPr/>
        <p:txBody>
          <a:bodyPr/>
          <a:lstStyle/>
          <a:p>
            <a:fld id="{1EC84D97-110F-436D-8052-5194FC30C3C0}" type="datetimeFigureOut">
              <a:rPr lang="en-GB" smtClean="0"/>
              <a:t>17/09/2026</a:t>
            </a:fld>
            <a:endParaRPr lang="en-GB"/>
          </a:p>
        </p:txBody>
      </p:sp>
      <p:sp>
        <p:nvSpPr>
          <p:cNvPr id="3" name="Marcador de pie de página 2">
            <a:extLst>
              <a:ext uri="{FF2B5EF4-FFF2-40B4-BE49-F238E27FC236}">
                <a16:creationId xmlns:a16="http://schemas.microsoft.com/office/drawing/2014/main" xmlns="" id="{E58F8F6D-B828-C384-3967-BC3A21C278B4}"/>
              </a:ext>
            </a:extLst>
          </p:cNvPr>
          <p:cNvSpPr>
            <a:spLocks noGrp="1"/>
          </p:cNvSpPr>
          <p:nvPr>
            <p:ph type="ftr" sz="quarter" idx="11"/>
          </p:nvPr>
        </p:nvSpPr>
        <p:spPr/>
        <p:txBody>
          <a:bodyPr/>
          <a:lstStyle/>
          <a:p>
            <a:endParaRPr lang="en-GB"/>
          </a:p>
        </p:txBody>
      </p:sp>
      <p:sp>
        <p:nvSpPr>
          <p:cNvPr id="4" name="Marcador de número de diapositiva 3">
            <a:extLst>
              <a:ext uri="{FF2B5EF4-FFF2-40B4-BE49-F238E27FC236}">
                <a16:creationId xmlns:a16="http://schemas.microsoft.com/office/drawing/2014/main" xmlns="" id="{F6637291-3F2D-7D3F-0CA6-6901343C4D3C}"/>
              </a:ext>
            </a:extLst>
          </p:cNvPr>
          <p:cNvSpPr>
            <a:spLocks noGrp="1"/>
          </p:cNvSpPr>
          <p:nvPr>
            <p:ph type="sldNum" sz="quarter" idx="12"/>
          </p:nvPr>
        </p:nvSpPr>
        <p:spPr/>
        <p:txBody>
          <a:bodyPr/>
          <a:lstStyle/>
          <a:p>
            <a:fld id="{D3A92039-7BCC-4D02-A517-162A6F375201}" type="slidenum">
              <a:rPr lang="en-GB" smtClean="0"/>
              <a:t>‹N°›</a:t>
            </a:fld>
            <a:endParaRPr lang="en-GB"/>
          </a:p>
        </p:txBody>
      </p:sp>
      <p:pic>
        <p:nvPicPr>
          <p:cNvPr id="5" name="Imagen 4" descr="Un dibujo de una cara feliz&#10;&#10;Descripción generada automáticamente con confianza baja">
            <a:extLst>
              <a:ext uri="{FF2B5EF4-FFF2-40B4-BE49-F238E27FC236}">
                <a16:creationId xmlns:a16="http://schemas.microsoft.com/office/drawing/2014/main" xmlns="" id="{781EF7A8-8562-707B-834E-B5383648C92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54992" y="6082413"/>
            <a:ext cx="1756008" cy="547874"/>
          </a:xfrm>
          <a:prstGeom prst="rect">
            <a:avLst/>
          </a:prstGeom>
        </p:spPr>
      </p:pic>
    </p:spTree>
    <p:extLst>
      <p:ext uri="{BB962C8B-B14F-4D97-AF65-F5344CB8AC3E}">
        <p14:creationId xmlns:p14="http://schemas.microsoft.com/office/powerpoint/2010/main" val="11755910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55811F8-E31C-CDA9-27AE-0E1FA0B29283}"/>
              </a:ext>
            </a:extLst>
          </p:cNvPr>
          <p:cNvSpPr>
            <a:spLocks noGrp="1"/>
          </p:cNvSpPr>
          <p:nvPr>
            <p:ph type="title"/>
          </p:nvPr>
        </p:nvSpPr>
        <p:spPr>
          <a:xfrm>
            <a:off x="839788" y="457200"/>
            <a:ext cx="3932237" cy="1600200"/>
          </a:xfrm>
        </p:spPr>
        <p:txBody>
          <a:bodyPr anchor="b">
            <a:noAutofit/>
          </a:bodyPr>
          <a:lstStyle>
            <a:lvl1pPr algn="l" defTabSz="914400" rtl="0" eaLnBrk="1" latinLnBrk="0" hangingPunct="1">
              <a:lnSpc>
                <a:spcPct val="90000"/>
              </a:lnSpc>
              <a:spcBef>
                <a:spcPct val="0"/>
              </a:spcBef>
              <a:buNone/>
              <a:defRPr lang="en-GB" sz="2800" b="1" kern="1200" dirty="0">
                <a:gradFill>
                  <a:gsLst>
                    <a:gs pos="0">
                      <a:srgbClr val="E94E1B"/>
                    </a:gs>
                    <a:gs pos="100000">
                      <a:srgbClr val="F9B233"/>
                    </a:gs>
                  </a:gsLst>
                  <a:lin ang="1200000" scaled="0"/>
                </a:gradFill>
                <a:latin typeface="Montserrat" pitchFamily="2" charset="0"/>
                <a:ea typeface="+mj-ea"/>
                <a:cs typeface="+mj-cs"/>
              </a:defRPr>
            </a:lvl1pPr>
          </a:lstStyle>
          <a:p>
            <a:r>
              <a:rPr lang="es-ES" dirty="0"/>
              <a:t>Haga clic para modificar el estilo de título del patrón</a:t>
            </a:r>
            <a:endParaRPr lang="en-GB" dirty="0"/>
          </a:p>
        </p:txBody>
      </p:sp>
      <p:sp>
        <p:nvSpPr>
          <p:cNvPr id="3" name="Marcador de contenido 2">
            <a:extLst>
              <a:ext uri="{FF2B5EF4-FFF2-40B4-BE49-F238E27FC236}">
                <a16:creationId xmlns:a16="http://schemas.microsoft.com/office/drawing/2014/main" xmlns="" id="{0020BDD5-5FAD-395B-5354-9503ED456B11}"/>
              </a:ext>
            </a:extLst>
          </p:cNvPr>
          <p:cNvSpPr>
            <a:spLocks noGrp="1"/>
          </p:cNvSpPr>
          <p:nvPr>
            <p:ph idx="1"/>
          </p:nvPr>
        </p:nvSpPr>
        <p:spPr>
          <a:xfrm>
            <a:off x="5183188" y="987425"/>
            <a:ext cx="6172200" cy="4873625"/>
          </a:xfrm>
        </p:spPr>
        <p:txBody>
          <a:bodyPr/>
          <a:lstStyle>
            <a:lvl1pPr>
              <a:buClr>
                <a:srgbClr val="F9B233"/>
              </a:buClr>
              <a:defRPr sz="3200"/>
            </a:lvl1pPr>
            <a:lvl2pPr>
              <a:buClr>
                <a:srgbClr val="F9B233"/>
              </a:buClr>
              <a:defRPr sz="2800"/>
            </a:lvl2pPr>
            <a:lvl3pPr>
              <a:buClr>
                <a:srgbClr val="F9B233"/>
              </a:buClr>
              <a:defRPr sz="2400"/>
            </a:lvl3pPr>
            <a:lvl4pPr>
              <a:buClr>
                <a:srgbClr val="F9B233"/>
              </a:buClr>
              <a:defRPr sz="2000"/>
            </a:lvl4pPr>
            <a:lvl5pPr>
              <a:buClr>
                <a:srgbClr val="F9B233"/>
              </a:buClr>
              <a:defRPr sz="2000"/>
            </a:lvl5pPr>
            <a:lvl6pPr>
              <a:defRPr sz="2000"/>
            </a:lvl6pPr>
            <a:lvl7pPr>
              <a:defRPr sz="2000"/>
            </a:lvl7pPr>
            <a:lvl8pPr>
              <a:defRPr sz="2000"/>
            </a:lvl8pPr>
            <a:lvl9pPr>
              <a:defRPr sz="2000"/>
            </a:lvl9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GB" dirty="0"/>
          </a:p>
        </p:txBody>
      </p:sp>
      <p:sp>
        <p:nvSpPr>
          <p:cNvPr id="4" name="Marcador de texto 3">
            <a:extLst>
              <a:ext uri="{FF2B5EF4-FFF2-40B4-BE49-F238E27FC236}">
                <a16:creationId xmlns:a16="http://schemas.microsoft.com/office/drawing/2014/main" xmlns="" id="{767DC1AB-2C21-7E23-CA43-975BD61878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B103F5C8-E681-F08A-F2EA-B251258243F0}"/>
              </a:ext>
            </a:extLst>
          </p:cNvPr>
          <p:cNvSpPr>
            <a:spLocks noGrp="1"/>
          </p:cNvSpPr>
          <p:nvPr>
            <p:ph type="dt" sz="half" idx="10"/>
          </p:nvPr>
        </p:nvSpPr>
        <p:spPr/>
        <p:txBody>
          <a:bodyPr/>
          <a:lstStyle/>
          <a:p>
            <a:fld id="{1EC84D97-110F-436D-8052-5194FC30C3C0}" type="datetimeFigureOut">
              <a:rPr lang="en-GB" smtClean="0"/>
              <a:t>17/09/2026</a:t>
            </a:fld>
            <a:endParaRPr lang="en-GB"/>
          </a:p>
        </p:txBody>
      </p:sp>
      <p:sp>
        <p:nvSpPr>
          <p:cNvPr id="6" name="Marcador de pie de página 5">
            <a:extLst>
              <a:ext uri="{FF2B5EF4-FFF2-40B4-BE49-F238E27FC236}">
                <a16:creationId xmlns:a16="http://schemas.microsoft.com/office/drawing/2014/main" xmlns="" id="{BB84F894-377F-B0CB-C4FB-413D8C8D0D8F}"/>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xmlns="" id="{3C3A7764-509B-6E0D-BF2F-C24002671976}"/>
              </a:ext>
            </a:extLst>
          </p:cNvPr>
          <p:cNvSpPr>
            <a:spLocks noGrp="1"/>
          </p:cNvSpPr>
          <p:nvPr>
            <p:ph type="sldNum" sz="quarter" idx="12"/>
          </p:nvPr>
        </p:nvSpPr>
        <p:spPr/>
        <p:txBody>
          <a:bodyPr/>
          <a:lstStyle/>
          <a:p>
            <a:fld id="{D3A92039-7BCC-4D02-A517-162A6F375201}" type="slidenum">
              <a:rPr lang="en-GB" smtClean="0"/>
              <a:t>‹N°›</a:t>
            </a:fld>
            <a:endParaRPr lang="en-GB"/>
          </a:p>
        </p:txBody>
      </p:sp>
      <p:pic>
        <p:nvPicPr>
          <p:cNvPr id="8" name="Imagen 7" descr="Un dibujo de una cara feliz&#10;&#10;Descripción generada automáticamente con confianza baja">
            <a:extLst>
              <a:ext uri="{FF2B5EF4-FFF2-40B4-BE49-F238E27FC236}">
                <a16:creationId xmlns:a16="http://schemas.microsoft.com/office/drawing/2014/main" xmlns="" id="{139B00AB-4ABD-563F-E7FF-1C7167F571B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54992" y="6082413"/>
            <a:ext cx="1756008" cy="547874"/>
          </a:xfrm>
          <a:prstGeom prst="rect">
            <a:avLst/>
          </a:prstGeom>
        </p:spPr>
      </p:pic>
    </p:spTree>
    <p:extLst>
      <p:ext uri="{BB962C8B-B14F-4D97-AF65-F5344CB8AC3E}">
        <p14:creationId xmlns:p14="http://schemas.microsoft.com/office/powerpoint/2010/main" val="32804178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90D51F5-F6F6-A65B-EB46-6F14C5DEB93A}"/>
              </a:ext>
            </a:extLst>
          </p:cNvPr>
          <p:cNvSpPr>
            <a:spLocks noGrp="1"/>
          </p:cNvSpPr>
          <p:nvPr>
            <p:ph type="title"/>
          </p:nvPr>
        </p:nvSpPr>
        <p:spPr>
          <a:xfrm>
            <a:off x="839788" y="457200"/>
            <a:ext cx="3932237" cy="1600200"/>
          </a:xfrm>
        </p:spPr>
        <p:txBody>
          <a:bodyPr anchor="b">
            <a:normAutofit/>
          </a:bodyPr>
          <a:lstStyle>
            <a:lvl1pPr>
              <a:defRPr sz="2800">
                <a:gradFill>
                  <a:gsLst>
                    <a:gs pos="0">
                      <a:srgbClr val="E94E1B"/>
                    </a:gs>
                    <a:gs pos="100000">
                      <a:srgbClr val="F9B233"/>
                    </a:gs>
                  </a:gsLst>
                  <a:lin ang="1200000" scaled="0"/>
                </a:gradFill>
              </a:defRPr>
            </a:lvl1pPr>
          </a:lstStyle>
          <a:p>
            <a:r>
              <a:rPr lang="es-ES" dirty="0"/>
              <a:t>Haga clic para modificar el estilo de título del patrón</a:t>
            </a:r>
            <a:endParaRPr lang="en-GB" dirty="0"/>
          </a:p>
        </p:txBody>
      </p:sp>
      <p:sp>
        <p:nvSpPr>
          <p:cNvPr id="3" name="Marcador de posición de imagen 2">
            <a:extLst>
              <a:ext uri="{FF2B5EF4-FFF2-40B4-BE49-F238E27FC236}">
                <a16:creationId xmlns:a16="http://schemas.microsoft.com/office/drawing/2014/main" xmlns="" id="{2810A763-4722-2D2F-C612-6E4F63CBCB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arcador de texto 3">
            <a:extLst>
              <a:ext uri="{FF2B5EF4-FFF2-40B4-BE49-F238E27FC236}">
                <a16:creationId xmlns:a16="http://schemas.microsoft.com/office/drawing/2014/main" xmlns="" id="{F4A42D30-F5F0-16AD-4266-79816E8687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109DE773-2AF7-8B14-1DD0-6E8F54C76E50}"/>
              </a:ext>
            </a:extLst>
          </p:cNvPr>
          <p:cNvSpPr>
            <a:spLocks noGrp="1"/>
          </p:cNvSpPr>
          <p:nvPr>
            <p:ph type="dt" sz="half" idx="10"/>
          </p:nvPr>
        </p:nvSpPr>
        <p:spPr/>
        <p:txBody>
          <a:bodyPr/>
          <a:lstStyle/>
          <a:p>
            <a:fld id="{1EC84D97-110F-436D-8052-5194FC30C3C0}" type="datetimeFigureOut">
              <a:rPr lang="en-GB" smtClean="0"/>
              <a:t>17/09/2026</a:t>
            </a:fld>
            <a:endParaRPr lang="en-GB"/>
          </a:p>
        </p:txBody>
      </p:sp>
      <p:sp>
        <p:nvSpPr>
          <p:cNvPr id="6" name="Marcador de pie de página 5">
            <a:extLst>
              <a:ext uri="{FF2B5EF4-FFF2-40B4-BE49-F238E27FC236}">
                <a16:creationId xmlns:a16="http://schemas.microsoft.com/office/drawing/2014/main" xmlns="" id="{15903CF5-0E9F-F5E0-253D-1520D4910055}"/>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xmlns="" id="{F824E106-9D1B-F982-3881-D3656275CED9}"/>
              </a:ext>
            </a:extLst>
          </p:cNvPr>
          <p:cNvSpPr>
            <a:spLocks noGrp="1"/>
          </p:cNvSpPr>
          <p:nvPr>
            <p:ph type="sldNum" sz="quarter" idx="12"/>
          </p:nvPr>
        </p:nvSpPr>
        <p:spPr/>
        <p:txBody>
          <a:bodyPr/>
          <a:lstStyle/>
          <a:p>
            <a:fld id="{D3A92039-7BCC-4D02-A517-162A6F375201}" type="slidenum">
              <a:rPr lang="en-GB" smtClean="0"/>
              <a:t>‹N°›</a:t>
            </a:fld>
            <a:endParaRPr lang="en-GB"/>
          </a:p>
        </p:txBody>
      </p:sp>
      <p:pic>
        <p:nvPicPr>
          <p:cNvPr id="8" name="Imagen 7" descr="Un dibujo de una cara feliz&#10;&#10;Descripción generada automáticamente con confianza baja">
            <a:extLst>
              <a:ext uri="{FF2B5EF4-FFF2-40B4-BE49-F238E27FC236}">
                <a16:creationId xmlns:a16="http://schemas.microsoft.com/office/drawing/2014/main" xmlns="" id="{15600959-2B8B-870F-A288-2DED488DF77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54992" y="6082413"/>
            <a:ext cx="1756008" cy="547874"/>
          </a:xfrm>
          <a:prstGeom prst="rect">
            <a:avLst/>
          </a:prstGeom>
        </p:spPr>
      </p:pic>
    </p:spTree>
    <p:extLst>
      <p:ext uri="{BB962C8B-B14F-4D97-AF65-F5344CB8AC3E}">
        <p14:creationId xmlns:p14="http://schemas.microsoft.com/office/powerpoint/2010/main" val="14503149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xmlns="" id="{B1EBEA32-89F6-40D1-ABB3-AA1C346A4286}"/>
              </a:ext>
            </a:extLst>
          </p:cNvPr>
          <p:cNvSpPr>
            <a:spLocks noGrp="1"/>
          </p:cNvSpPr>
          <p:nvPr>
            <p:ph type="dt" sz="half" idx="10"/>
          </p:nvPr>
        </p:nvSpPr>
        <p:spPr/>
        <p:txBody>
          <a:bodyPr/>
          <a:lstStyle/>
          <a:p>
            <a:fld id="{1EC84D97-110F-436D-8052-5194FC30C3C0}" type="datetimeFigureOut">
              <a:rPr lang="en-GB" smtClean="0"/>
              <a:t>17/09/2026</a:t>
            </a:fld>
            <a:endParaRPr lang="en-GB"/>
          </a:p>
        </p:txBody>
      </p:sp>
      <p:sp>
        <p:nvSpPr>
          <p:cNvPr id="3" name="Marcador de pie de página 2">
            <a:extLst>
              <a:ext uri="{FF2B5EF4-FFF2-40B4-BE49-F238E27FC236}">
                <a16:creationId xmlns:a16="http://schemas.microsoft.com/office/drawing/2014/main" xmlns="" id="{E58F8F6D-B828-C384-3967-BC3A21C278B4}"/>
              </a:ext>
            </a:extLst>
          </p:cNvPr>
          <p:cNvSpPr>
            <a:spLocks noGrp="1"/>
          </p:cNvSpPr>
          <p:nvPr>
            <p:ph type="ftr" sz="quarter" idx="11"/>
          </p:nvPr>
        </p:nvSpPr>
        <p:spPr/>
        <p:txBody>
          <a:bodyPr/>
          <a:lstStyle/>
          <a:p>
            <a:endParaRPr lang="en-GB"/>
          </a:p>
        </p:txBody>
      </p:sp>
      <p:sp>
        <p:nvSpPr>
          <p:cNvPr id="4" name="Marcador de número de diapositiva 3">
            <a:extLst>
              <a:ext uri="{FF2B5EF4-FFF2-40B4-BE49-F238E27FC236}">
                <a16:creationId xmlns:a16="http://schemas.microsoft.com/office/drawing/2014/main" xmlns="" id="{F6637291-3F2D-7D3F-0CA6-6901343C4D3C}"/>
              </a:ext>
            </a:extLst>
          </p:cNvPr>
          <p:cNvSpPr>
            <a:spLocks noGrp="1"/>
          </p:cNvSpPr>
          <p:nvPr>
            <p:ph type="sldNum" sz="quarter" idx="12"/>
          </p:nvPr>
        </p:nvSpPr>
        <p:spPr/>
        <p:txBody>
          <a:bodyPr/>
          <a:lstStyle/>
          <a:p>
            <a:fld id="{D3A92039-7BCC-4D02-A517-162A6F375201}" type="slidenum">
              <a:rPr lang="en-GB" smtClean="0"/>
              <a:t>‹N°›</a:t>
            </a:fld>
            <a:endParaRPr lang="en-GB"/>
          </a:p>
        </p:txBody>
      </p:sp>
      <p:pic>
        <p:nvPicPr>
          <p:cNvPr id="5" name="Imagen 4" descr="Un dibujo de una cara feliz&#10;&#10;Descripción generada automáticamente con confianza baja">
            <a:extLst>
              <a:ext uri="{FF2B5EF4-FFF2-40B4-BE49-F238E27FC236}">
                <a16:creationId xmlns:a16="http://schemas.microsoft.com/office/drawing/2014/main" xmlns="" id="{781EF7A8-8562-707B-834E-B5383648C92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54992" y="6082413"/>
            <a:ext cx="1756008" cy="547874"/>
          </a:xfrm>
          <a:prstGeom prst="rect">
            <a:avLst/>
          </a:prstGeom>
        </p:spPr>
      </p:pic>
    </p:spTree>
    <p:extLst>
      <p:ext uri="{BB962C8B-B14F-4D97-AF65-F5344CB8AC3E}">
        <p14:creationId xmlns:p14="http://schemas.microsoft.com/office/powerpoint/2010/main" val="17434157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pic>
        <p:nvPicPr>
          <p:cNvPr id="4" name="Imagen 3" descr="Icono&#10;&#10;Descripción generada automáticamente">
            <a:extLst>
              <a:ext uri="{FF2B5EF4-FFF2-40B4-BE49-F238E27FC236}">
                <a16:creationId xmlns:a16="http://schemas.microsoft.com/office/drawing/2014/main" xmlns="" id="{B6766C1C-620F-0438-5DA0-01798F29A9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06" y="0"/>
            <a:ext cx="9675294" cy="6858000"/>
          </a:xfrm>
          <a:prstGeom prst="rect">
            <a:avLst/>
          </a:prstGeom>
        </p:spPr>
      </p:pic>
      <p:pic>
        <p:nvPicPr>
          <p:cNvPr id="7" name="Imagen 6" descr="Un dibujo de una cara feliz&#10;&#10;Descripción generada automáticamente con confianza baja">
            <a:extLst>
              <a:ext uri="{FF2B5EF4-FFF2-40B4-BE49-F238E27FC236}">
                <a16:creationId xmlns:a16="http://schemas.microsoft.com/office/drawing/2014/main" xmlns="" id="{9C4B20E7-3EB4-BF29-E35A-8545C2234FC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84856" y="2382717"/>
            <a:ext cx="6090377" cy="1900197"/>
          </a:xfrm>
          <a:prstGeom prst="rect">
            <a:avLst/>
          </a:prstGeom>
        </p:spPr>
      </p:pic>
      <p:pic>
        <p:nvPicPr>
          <p:cNvPr id="8" name="Picture 24" descr="A picture containing drawing, food&#10;&#10;Description automatically generated">
            <a:extLst>
              <a:ext uri="{FF2B5EF4-FFF2-40B4-BE49-F238E27FC236}">
                <a16:creationId xmlns:a16="http://schemas.microsoft.com/office/drawing/2014/main" xmlns="" id="{4369BB79-969D-B53A-A716-664A204848E7}"/>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55732"/>
          <a:stretch/>
        </p:blipFill>
        <p:spPr>
          <a:xfrm>
            <a:off x="9240986" y="349670"/>
            <a:ext cx="2642535" cy="1280419"/>
          </a:xfrm>
          <a:prstGeom prst="rect">
            <a:avLst/>
          </a:prstGeom>
        </p:spPr>
      </p:pic>
      <p:pic>
        <p:nvPicPr>
          <p:cNvPr id="9" name="Picture 8" descr="A picture containing shirt, drawing&#10;&#10;Description automatically generated">
            <a:extLst>
              <a:ext uri="{FF2B5EF4-FFF2-40B4-BE49-F238E27FC236}">
                <a16:creationId xmlns:a16="http://schemas.microsoft.com/office/drawing/2014/main" xmlns="" id="{9F2F25DA-9FB2-E31D-1E15-83CC0DDFE4C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271964" y="5760644"/>
            <a:ext cx="1570758" cy="915588"/>
          </a:xfrm>
          <a:prstGeom prst="rect">
            <a:avLst/>
          </a:prstGeom>
        </p:spPr>
      </p:pic>
      <p:pic>
        <p:nvPicPr>
          <p:cNvPr id="11" name="Picture 32" descr="A picture containing drawing, food, plate&#10;&#10;Description automatically generated">
            <a:extLst>
              <a:ext uri="{FF2B5EF4-FFF2-40B4-BE49-F238E27FC236}">
                <a16:creationId xmlns:a16="http://schemas.microsoft.com/office/drawing/2014/main" xmlns="" id="{148A4F17-445A-66CB-1B61-6E579F31C92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562253" y="5818922"/>
            <a:ext cx="1167274" cy="771043"/>
          </a:xfrm>
          <a:prstGeom prst="rect">
            <a:avLst/>
          </a:prstGeom>
        </p:spPr>
      </p:pic>
      <p:pic>
        <p:nvPicPr>
          <p:cNvPr id="12" name="Imagen 11">
            <a:extLst>
              <a:ext uri="{FF2B5EF4-FFF2-40B4-BE49-F238E27FC236}">
                <a16:creationId xmlns:a16="http://schemas.microsoft.com/office/drawing/2014/main" xmlns="" id="{209FB97B-097D-3136-82FD-95E63E3EBE3E}"/>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4683641" y="5779714"/>
            <a:ext cx="1820266" cy="849458"/>
          </a:xfrm>
          <a:prstGeom prst="rect">
            <a:avLst/>
          </a:prstGeom>
        </p:spPr>
      </p:pic>
      <p:pic>
        <p:nvPicPr>
          <p:cNvPr id="2" name="Imagen 1" descr="Logotipo&#10;&#10;Descripción generada automáticamente con confianza baja">
            <a:extLst>
              <a:ext uri="{FF2B5EF4-FFF2-40B4-BE49-F238E27FC236}">
                <a16:creationId xmlns:a16="http://schemas.microsoft.com/office/drawing/2014/main" xmlns="" id="{3B270AD6-B9A5-973D-AEF8-78AB10B73CCF}"/>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602427" y="192369"/>
            <a:ext cx="1996809" cy="1199447"/>
          </a:xfrm>
          <a:prstGeom prst="rect">
            <a:avLst/>
          </a:prstGeom>
        </p:spPr>
      </p:pic>
      <p:pic>
        <p:nvPicPr>
          <p:cNvPr id="5" name="Picture 4">
            <a:extLst>
              <a:ext uri="{FF2B5EF4-FFF2-40B4-BE49-F238E27FC236}">
                <a16:creationId xmlns:a16="http://schemas.microsoft.com/office/drawing/2014/main" xmlns="" id="{B08CB15B-07CC-17A7-63D1-E7DEDF348B79}"/>
              </a:ext>
            </a:extLst>
          </p:cNvPr>
          <p:cNvPicPr>
            <a:picLocks noChangeAspect="1"/>
          </p:cNvPicPr>
          <p:nvPr userDrawn="1"/>
        </p:nvPicPr>
        <p:blipFill>
          <a:blip r:embed="rId9" cstate="print">
            <a:extLst>
              <a:ext uri="{28A0092B-C50C-407E-A947-70E740481C1C}">
                <a14:useLocalDpi xmlns:a14="http://schemas.microsoft.com/office/drawing/2010/main" val="0"/>
              </a:ext>
            </a:extLst>
          </a:blip>
          <a:srcRect/>
          <a:stretch/>
        </p:blipFill>
        <p:spPr>
          <a:xfrm>
            <a:off x="8652467" y="580030"/>
            <a:ext cx="1022827" cy="1076302"/>
          </a:xfrm>
          <a:prstGeom prst="rect">
            <a:avLst/>
          </a:prstGeom>
        </p:spPr>
      </p:pic>
      <p:pic>
        <p:nvPicPr>
          <p:cNvPr id="6" name="Graphic 5">
            <a:extLst>
              <a:ext uri="{FF2B5EF4-FFF2-40B4-BE49-F238E27FC236}">
                <a16:creationId xmlns:a16="http://schemas.microsoft.com/office/drawing/2014/main" xmlns="" id="{B50717E4-5765-1DD1-9818-C80D5BC9FB97}"/>
              </a:ext>
            </a:extLst>
          </p:cNvPr>
          <p:cNvPicPr>
            <a:picLocks noChangeAspect="1"/>
          </p:cNvPicPr>
          <p:nvPr userDrawn="1"/>
        </p:nvPicPr>
        <p:blipFill>
          <a:blip r:embed="rId10">
            <a:extLst>
              <a:ext uri="{96DAC541-7B7A-43D3-8B79-37D633B846F1}">
                <asvg:svgBlip xmlns:asvg="http://schemas.microsoft.com/office/drawing/2016/SVG/main" xmlns="" r:embed="rId11"/>
              </a:ext>
            </a:extLst>
          </a:blip>
          <a:stretch>
            <a:fillRect/>
          </a:stretch>
        </p:blipFill>
        <p:spPr>
          <a:xfrm>
            <a:off x="7842722" y="5860630"/>
            <a:ext cx="2419350" cy="647700"/>
          </a:xfrm>
          <a:prstGeom prst="rect">
            <a:avLst/>
          </a:prstGeom>
        </p:spPr>
      </p:pic>
    </p:spTree>
    <p:extLst>
      <p:ext uri="{BB962C8B-B14F-4D97-AF65-F5344CB8AC3E}">
        <p14:creationId xmlns:p14="http://schemas.microsoft.com/office/powerpoint/2010/main" val="34423088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8" name="Imagen 7" descr="Imagen que contiene luz, reloj&#10;&#10;Descripción generada automáticamente">
            <a:extLst>
              <a:ext uri="{FF2B5EF4-FFF2-40B4-BE49-F238E27FC236}">
                <a16:creationId xmlns:a16="http://schemas.microsoft.com/office/drawing/2014/main" xmlns="" id="{EC58E8B7-C146-C828-825F-BE969795E7E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5" t="61217" r="1815" b="2467"/>
          <a:stretch/>
        </p:blipFill>
        <p:spPr>
          <a:xfrm>
            <a:off x="0" y="0"/>
            <a:ext cx="12192000" cy="1646238"/>
          </a:xfrm>
          <a:prstGeom prst="rect">
            <a:avLst/>
          </a:prstGeom>
        </p:spPr>
      </p:pic>
      <p:sp>
        <p:nvSpPr>
          <p:cNvPr id="2" name="Título 1">
            <a:extLst>
              <a:ext uri="{FF2B5EF4-FFF2-40B4-BE49-F238E27FC236}">
                <a16:creationId xmlns:a16="http://schemas.microsoft.com/office/drawing/2014/main" xmlns="" id="{FBD92E87-F3B1-A4F9-D594-B9562763812A}"/>
              </a:ext>
            </a:extLst>
          </p:cNvPr>
          <p:cNvSpPr>
            <a:spLocks noGrp="1"/>
          </p:cNvSpPr>
          <p:nvPr>
            <p:ph type="title"/>
          </p:nvPr>
        </p:nvSpPr>
        <p:spPr>
          <a:xfrm>
            <a:off x="838200" y="160337"/>
            <a:ext cx="10515600" cy="1325563"/>
          </a:xfrm>
        </p:spPr>
        <p:txBody>
          <a:bodyPr>
            <a:normAutofit/>
          </a:bodyPr>
          <a:lstStyle>
            <a:lvl1pPr>
              <a:defRPr sz="3600">
                <a:solidFill>
                  <a:schemeClr val="bg1"/>
                </a:solidFill>
              </a:defRPr>
            </a:lvl1pPr>
          </a:lstStyle>
          <a:p>
            <a:r>
              <a:rPr lang="es-ES" dirty="0"/>
              <a:t>Haga clic para modificar el estilo de título del patrón</a:t>
            </a:r>
            <a:endParaRPr lang="en-GB" dirty="0"/>
          </a:p>
        </p:txBody>
      </p:sp>
      <p:sp>
        <p:nvSpPr>
          <p:cNvPr id="3" name="Marcador de contenido 2">
            <a:extLst>
              <a:ext uri="{FF2B5EF4-FFF2-40B4-BE49-F238E27FC236}">
                <a16:creationId xmlns:a16="http://schemas.microsoft.com/office/drawing/2014/main" xmlns="" id="{DDBD0D51-A228-E65F-5F18-9536D76ABAE2}"/>
              </a:ext>
            </a:extLst>
          </p:cNvPr>
          <p:cNvSpPr>
            <a:spLocks noGrp="1"/>
          </p:cNvSpPr>
          <p:nvPr>
            <p:ph idx="1"/>
          </p:nvPr>
        </p:nvSpPr>
        <p:spPr/>
        <p:txBody>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GB" dirty="0"/>
          </a:p>
        </p:txBody>
      </p:sp>
      <p:sp>
        <p:nvSpPr>
          <p:cNvPr id="4" name="Marcador de fecha 3">
            <a:extLst>
              <a:ext uri="{FF2B5EF4-FFF2-40B4-BE49-F238E27FC236}">
                <a16:creationId xmlns:a16="http://schemas.microsoft.com/office/drawing/2014/main" xmlns="" id="{4F03E578-76D7-B4BE-F94A-CC9FF0D87135}"/>
              </a:ext>
            </a:extLst>
          </p:cNvPr>
          <p:cNvSpPr>
            <a:spLocks noGrp="1"/>
          </p:cNvSpPr>
          <p:nvPr>
            <p:ph type="dt" sz="half" idx="10"/>
          </p:nvPr>
        </p:nvSpPr>
        <p:spPr/>
        <p:txBody>
          <a:bodyPr/>
          <a:lstStyle/>
          <a:p>
            <a:fld id="{1EC84D97-110F-436D-8052-5194FC30C3C0}" type="datetimeFigureOut">
              <a:rPr lang="en-GB" smtClean="0"/>
              <a:t>17/09/2026</a:t>
            </a:fld>
            <a:endParaRPr lang="en-GB"/>
          </a:p>
        </p:txBody>
      </p:sp>
      <p:sp>
        <p:nvSpPr>
          <p:cNvPr id="5" name="Marcador de pie de página 4">
            <a:extLst>
              <a:ext uri="{FF2B5EF4-FFF2-40B4-BE49-F238E27FC236}">
                <a16:creationId xmlns:a16="http://schemas.microsoft.com/office/drawing/2014/main" xmlns="" id="{3C10252D-BBFB-1C9A-D4E4-AC5F5A19C4B2}"/>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xmlns="" id="{342F7EF7-EDDE-AAE2-0D14-E48434DE7278}"/>
              </a:ext>
            </a:extLst>
          </p:cNvPr>
          <p:cNvSpPr>
            <a:spLocks noGrp="1"/>
          </p:cNvSpPr>
          <p:nvPr>
            <p:ph type="sldNum" sz="quarter" idx="12"/>
          </p:nvPr>
        </p:nvSpPr>
        <p:spPr/>
        <p:txBody>
          <a:bodyPr/>
          <a:lstStyle/>
          <a:p>
            <a:fld id="{D3A92039-7BCC-4D02-A517-162A6F375201}" type="slidenum">
              <a:rPr lang="en-GB" smtClean="0"/>
              <a:t>‹N°›</a:t>
            </a:fld>
            <a:endParaRPr lang="en-GB"/>
          </a:p>
        </p:txBody>
      </p:sp>
      <p:pic>
        <p:nvPicPr>
          <p:cNvPr id="10" name="Imagen 9" descr="Un dibujo de una cara feliz&#10;&#10;Descripción generada automáticamente con confianza baja">
            <a:extLst>
              <a:ext uri="{FF2B5EF4-FFF2-40B4-BE49-F238E27FC236}">
                <a16:creationId xmlns:a16="http://schemas.microsoft.com/office/drawing/2014/main" xmlns="" id="{3AEF2DBA-32C8-ECAC-FD03-499D148BC8F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54992" y="6082413"/>
            <a:ext cx="1756008" cy="547874"/>
          </a:xfrm>
          <a:prstGeom prst="rect">
            <a:avLst/>
          </a:prstGeom>
        </p:spPr>
      </p:pic>
    </p:spTree>
    <p:extLst>
      <p:ext uri="{BB962C8B-B14F-4D97-AF65-F5344CB8AC3E}">
        <p14:creationId xmlns:p14="http://schemas.microsoft.com/office/powerpoint/2010/main" val="22983792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1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BD92E87-F3B1-A4F9-D594-B9562763812A}"/>
              </a:ext>
            </a:extLst>
          </p:cNvPr>
          <p:cNvSpPr>
            <a:spLocks noGrp="1"/>
          </p:cNvSpPr>
          <p:nvPr>
            <p:ph type="title"/>
          </p:nvPr>
        </p:nvSpPr>
        <p:spPr>
          <a:xfrm>
            <a:off x="838200" y="500062"/>
            <a:ext cx="10515600" cy="1325563"/>
          </a:xfrm>
        </p:spPr>
        <p:txBody>
          <a:bodyPr>
            <a:noAutofit/>
          </a:bodyPr>
          <a:lstStyle>
            <a:lvl1pPr algn="l" defTabSz="914400" rtl="0" eaLnBrk="1" latinLnBrk="0" hangingPunct="1">
              <a:lnSpc>
                <a:spcPct val="90000"/>
              </a:lnSpc>
              <a:spcBef>
                <a:spcPct val="0"/>
              </a:spcBef>
              <a:buNone/>
              <a:defRPr lang="en-GB" sz="3600" b="1" kern="1200" dirty="0">
                <a:gradFill>
                  <a:gsLst>
                    <a:gs pos="0">
                      <a:srgbClr val="E94E1B"/>
                    </a:gs>
                    <a:gs pos="100000">
                      <a:srgbClr val="F9B233"/>
                    </a:gs>
                  </a:gsLst>
                  <a:lin ang="1200000" scaled="0"/>
                </a:gradFill>
                <a:latin typeface="Montserrat" pitchFamily="2" charset="0"/>
                <a:ea typeface="+mj-ea"/>
                <a:cs typeface="+mj-cs"/>
              </a:defRPr>
            </a:lvl1pPr>
          </a:lstStyle>
          <a:p>
            <a:r>
              <a:rPr lang="es-ES" dirty="0"/>
              <a:t>Haga clic para modificar el estilo de título del patrón</a:t>
            </a:r>
            <a:endParaRPr lang="en-GB" dirty="0"/>
          </a:p>
        </p:txBody>
      </p:sp>
      <p:sp>
        <p:nvSpPr>
          <p:cNvPr id="3" name="Marcador de contenido 2">
            <a:extLst>
              <a:ext uri="{FF2B5EF4-FFF2-40B4-BE49-F238E27FC236}">
                <a16:creationId xmlns:a16="http://schemas.microsoft.com/office/drawing/2014/main" xmlns="" id="{DDBD0D51-A228-E65F-5F18-9536D76ABAE2}"/>
              </a:ext>
            </a:extLst>
          </p:cNvPr>
          <p:cNvSpPr>
            <a:spLocks noGrp="1"/>
          </p:cNvSpPr>
          <p:nvPr>
            <p:ph idx="1"/>
          </p:nvPr>
        </p:nvSpPr>
        <p:spPr/>
        <p:txBody>
          <a:bodyPr/>
          <a:lstStyle>
            <a:lvl1pPr>
              <a:buClr>
                <a:srgbClr val="F9B233"/>
              </a:buClr>
              <a:defRPr/>
            </a:lvl1pPr>
            <a:lvl2pPr>
              <a:buClr>
                <a:srgbClr val="F9B233"/>
              </a:buClr>
              <a:defRPr/>
            </a:lvl2pPr>
            <a:lvl3pPr>
              <a:buClr>
                <a:srgbClr val="F9B233"/>
              </a:buClr>
              <a:defRPr/>
            </a:lvl3pPr>
            <a:lvl4pPr>
              <a:buClr>
                <a:srgbClr val="F9B233"/>
              </a:buClr>
              <a:defRPr/>
            </a:lvl4pPr>
            <a:lvl5pPr>
              <a:buClr>
                <a:srgbClr val="F9B233"/>
              </a:buClr>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GB" dirty="0"/>
          </a:p>
        </p:txBody>
      </p:sp>
      <p:sp>
        <p:nvSpPr>
          <p:cNvPr id="4" name="Marcador de fecha 3">
            <a:extLst>
              <a:ext uri="{FF2B5EF4-FFF2-40B4-BE49-F238E27FC236}">
                <a16:creationId xmlns:a16="http://schemas.microsoft.com/office/drawing/2014/main" xmlns="" id="{4F03E578-76D7-B4BE-F94A-CC9FF0D87135}"/>
              </a:ext>
            </a:extLst>
          </p:cNvPr>
          <p:cNvSpPr>
            <a:spLocks noGrp="1"/>
          </p:cNvSpPr>
          <p:nvPr>
            <p:ph type="dt" sz="half" idx="10"/>
          </p:nvPr>
        </p:nvSpPr>
        <p:spPr/>
        <p:txBody>
          <a:bodyPr/>
          <a:lstStyle/>
          <a:p>
            <a:fld id="{1EC84D97-110F-436D-8052-5194FC30C3C0}" type="datetimeFigureOut">
              <a:rPr lang="en-GB" smtClean="0"/>
              <a:t>17/09/2026</a:t>
            </a:fld>
            <a:endParaRPr lang="en-GB"/>
          </a:p>
        </p:txBody>
      </p:sp>
      <p:sp>
        <p:nvSpPr>
          <p:cNvPr id="5" name="Marcador de pie de página 4">
            <a:extLst>
              <a:ext uri="{FF2B5EF4-FFF2-40B4-BE49-F238E27FC236}">
                <a16:creationId xmlns:a16="http://schemas.microsoft.com/office/drawing/2014/main" xmlns="" id="{3C10252D-BBFB-1C9A-D4E4-AC5F5A19C4B2}"/>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xmlns="" id="{342F7EF7-EDDE-AAE2-0D14-E48434DE7278}"/>
              </a:ext>
            </a:extLst>
          </p:cNvPr>
          <p:cNvSpPr>
            <a:spLocks noGrp="1"/>
          </p:cNvSpPr>
          <p:nvPr>
            <p:ph type="sldNum" sz="quarter" idx="12"/>
          </p:nvPr>
        </p:nvSpPr>
        <p:spPr/>
        <p:txBody>
          <a:bodyPr/>
          <a:lstStyle/>
          <a:p>
            <a:fld id="{D3A92039-7BCC-4D02-A517-162A6F375201}" type="slidenum">
              <a:rPr lang="en-GB" smtClean="0"/>
              <a:t>‹N°›</a:t>
            </a:fld>
            <a:endParaRPr lang="en-GB"/>
          </a:p>
        </p:txBody>
      </p:sp>
      <p:pic>
        <p:nvPicPr>
          <p:cNvPr id="10" name="Imagen 9" descr="Un dibujo de una cara feliz&#10;&#10;Descripción generada automáticamente con confianza baja">
            <a:extLst>
              <a:ext uri="{FF2B5EF4-FFF2-40B4-BE49-F238E27FC236}">
                <a16:creationId xmlns:a16="http://schemas.microsoft.com/office/drawing/2014/main" xmlns="" id="{3AEF2DBA-32C8-ECAC-FD03-499D148BC8F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54992" y="6082413"/>
            <a:ext cx="1756008" cy="547874"/>
          </a:xfrm>
          <a:prstGeom prst="rect">
            <a:avLst/>
          </a:prstGeom>
        </p:spPr>
      </p:pic>
    </p:spTree>
    <p:extLst>
      <p:ext uri="{BB962C8B-B14F-4D97-AF65-F5344CB8AC3E}">
        <p14:creationId xmlns:p14="http://schemas.microsoft.com/office/powerpoint/2010/main" val="27042052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8" name="Imagen 7" descr="Imagen que contiene luz, reloj&#10;&#10;Descripción generada automáticamente">
            <a:extLst>
              <a:ext uri="{FF2B5EF4-FFF2-40B4-BE49-F238E27FC236}">
                <a16:creationId xmlns:a16="http://schemas.microsoft.com/office/drawing/2014/main" xmlns="" id="{B218AD49-FBD9-F897-B725-70CB8D84EC0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1648" r="-1"/>
          <a:stretch/>
        </p:blipFill>
        <p:spPr>
          <a:xfrm>
            <a:off x="0" y="0"/>
            <a:ext cx="12192000" cy="6858000"/>
          </a:xfrm>
          <a:prstGeom prst="rect">
            <a:avLst/>
          </a:prstGeom>
        </p:spPr>
      </p:pic>
      <p:sp>
        <p:nvSpPr>
          <p:cNvPr id="2" name="Título 1">
            <a:extLst>
              <a:ext uri="{FF2B5EF4-FFF2-40B4-BE49-F238E27FC236}">
                <a16:creationId xmlns:a16="http://schemas.microsoft.com/office/drawing/2014/main" xmlns="" id="{1C2D04F6-31C1-7448-92CD-B03EF294F71D}"/>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s-ES" dirty="0"/>
              <a:t>Haga clic para modificar el estilo de título del patrón</a:t>
            </a:r>
            <a:endParaRPr lang="en-GB" dirty="0"/>
          </a:p>
        </p:txBody>
      </p:sp>
      <p:sp>
        <p:nvSpPr>
          <p:cNvPr id="3" name="Marcador de texto 2">
            <a:extLst>
              <a:ext uri="{FF2B5EF4-FFF2-40B4-BE49-F238E27FC236}">
                <a16:creationId xmlns:a16="http://schemas.microsoft.com/office/drawing/2014/main" xmlns="" id="{E9EC3938-D9D3-D7B5-FA5B-3389621B9C1E}"/>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dirty="0"/>
              <a:t>Haga clic para modificar los estilos de texto del patrón</a:t>
            </a:r>
          </a:p>
        </p:txBody>
      </p:sp>
      <p:sp>
        <p:nvSpPr>
          <p:cNvPr id="4" name="Marcador de fecha 3">
            <a:extLst>
              <a:ext uri="{FF2B5EF4-FFF2-40B4-BE49-F238E27FC236}">
                <a16:creationId xmlns:a16="http://schemas.microsoft.com/office/drawing/2014/main" xmlns="" id="{D31A9525-6BF0-B26F-9CD4-5A7C24399A7C}"/>
              </a:ext>
            </a:extLst>
          </p:cNvPr>
          <p:cNvSpPr>
            <a:spLocks noGrp="1"/>
          </p:cNvSpPr>
          <p:nvPr>
            <p:ph type="dt" sz="half" idx="10"/>
          </p:nvPr>
        </p:nvSpPr>
        <p:spPr/>
        <p:txBody>
          <a:bodyPr/>
          <a:lstStyle/>
          <a:p>
            <a:fld id="{1EC84D97-110F-436D-8052-5194FC30C3C0}" type="datetimeFigureOut">
              <a:rPr lang="en-GB" smtClean="0"/>
              <a:t>17/09/2026</a:t>
            </a:fld>
            <a:endParaRPr lang="en-GB"/>
          </a:p>
        </p:txBody>
      </p:sp>
      <p:sp>
        <p:nvSpPr>
          <p:cNvPr id="5" name="Marcador de pie de página 4">
            <a:extLst>
              <a:ext uri="{FF2B5EF4-FFF2-40B4-BE49-F238E27FC236}">
                <a16:creationId xmlns:a16="http://schemas.microsoft.com/office/drawing/2014/main" xmlns="" id="{9BEF75B0-3AE3-A43F-46E3-D9488C0559B0}"/>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xmlns="" id="{46D02F52-0BC1-0CCC-D13F-CF6991B94AEF}"/>
              </a:ext>
            </a:extLst>
          </p:cNvPr>
          <p:cNvSpPr>
            <a:spLocks noGrp="1"/>
          </p:cNvSpPr>
          <p:nvPr>
            <p:ph type="sldNum" sz="quarter" idx="12"/>
          </p:nvPr>
        </p:nvSpPr>
        <p:spPr/>
        <p:txBody>
          <a:bodyPr/>
          <a:lstStyle/>
          <a:p>
            <a:fld id="{D3A92039-7BCC-4D02-A517-162A6F375201}" type="slidenum">
              <a:rPr lang="en-GB" smtClean="0"/>
              <a:t>‹N°›</a:t>
            </a:fld>
            <a:endParaRPr lang="en-GB"/>
          </a:p>
        </p:txBody>
      </p:sp>
    </p:spTree>
    <p:extLst>
      <p:ext uri="{BB962C8B-B14F-4D97-AF65-F5344CB8AC3E}">
        <p14:creationId xmlns:p14="http://schemas.microsoft.com/office/powerpoint/2010/main" val="39648249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10" name="Imagen 9" descr="Imagen que contiene luz, reloj&#10;&#10;Descripción generada automáticamente">
            <a:extLst>
              <a:ext uri="{FF2B5EF4-FFF2-40B4-BE49-F238E27FC236}">
                <a16:creationId xmlns:a16="http://schemas.microsoft.com/office/drawing/2014/main" xmlns="" id="{9931BEB8-C89E-35D8-CE43-A782EC66DCF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5" t="61217" r="1815" b="2467"/>
          <a:stretch/>
        </p:blipFill>
        <p:spPr>
          <a:xfrm>
            <a:off x="0" y="0"/>
            <a:ext cx="12192000" cy="1646238"/>
          </a:xfrm>
          <a:prstGeom prst="rect">
            <a:avLst/>
          </a:prstGeom>
        </p:spPr>
      </p:pic>
      <p:sp>
        <p:nvSpPr>
          <p:cNvPr id="2" name="Título 1">
            <a:extLst>
              <a:ext uri="{FF2B5EF4-FFF2-40B4-BE49-F238E27FC236}">
                <a16:creationId xmlns:a16="http://schemas.microsoft.com/office/drawing/2014/main" xmlns="" id="{ABD9D42A-E613-F023-5623-99E0F54DBAB1}"/>
              </a:ext>
            </a:extLst>
          </p:cNvPr>
          <p:cNvSpPr>
            <a:spLocks noGrp="1"/>
          </p:cNvSpPr>
          <p:nvPr>
            <p:ph type="title"/>
          </p:nvPr>
        </p:nvSpPr>
        <p:spPr>
          <a:xfrm>
            <a:off x="838200" y="160337"/>
            <a:ext cx="10515600" cy="1325563"/>
          </a:xfrm>
        </p:spPr>
        <p:txBody>
          <a:bodyPr>
            <a:normAutofit/>
          </a:bodyPr>
          <a:lstStyle>
            <a:lvl1pPr>
              <a:defRPr sz="3600">
                <a:solidFill>
                  <a:schemeClr val="bg1"/>
                </a:solidFill>
              </a:defRPr>
            </a:lvl1pPr>
          </a:lstStyle>
          <a:p>
            <a:r>
              <a:rPr lang="es-ES" dirty="0"/>
              <a:t>Haga clic para modificar el estilo de título del patrón</a:t>
            </a:r>
            <a:endParaRPr lang="en-GB" dirty="0"/>
          </a:p>
        </p:txBody>
      </p:sp>
      <p:sp>
        <p:nvSpPr>
          <p:cNvPr id="3" name="Marcador de contenido 2">
            <a:extLst>
              <a:ext uri="{FF2B5EF4-FFF2-40B4-BE49-F238E27FC236}">
                <a16:creationId xmlns:a16="http://schemas.microsoft.com/office/drawing/2014/main" xmlns="" id="{66CD5838-F6B6-16F9-4B58-67C5C4AA2282}"/>
              </a:ext>
            </a:extLst>
          </p:cNvPr>
          <p:cNvSpPr>
            <a:spLocks noGrp="1"/>
          </p:cNvSpPr>
          <p:nvPr>
            <p:ph sz="half" idx="1"/>
          </p:nvPr>
        </p:nvSpPr>
        <p:spPr>
          <a:xfrm>
            <a:off x="838200" y="1825625"/>
            <a:ext cx="5181600" cy="4351338"/>
          </a:xfrm>
        </p:spPr>
        <p:txBody>
          <a:bodyPr/>
          <a:lstStyle>
            <a:lvl1pPr>
              <a:buClr>
                <a:srgbClr val="F9B233"/>
              </a:buClr>
              <a:defRPr/>
            </a:lvl1pPr>
            <a:lvl2pPr>
              <a:buClr>
                <a:srgbClr val="F9B233"/>
              </a:buClr>
              <a:defRPr/>
            </a:lvl2pPr>
            <a:lvl3pPr>
              <a:buClr>
                <a:srgbClr val="F9B233"/>
              </a:buClr>
              <a:defRPr/>
            </a:lvl3pPr>
            <a:lvl4pPr>
              <a:buClr>
                <a:srgbClr val="F9B233"/>
              </a:buClr>
              <a:defRPr/>
            </a:lvl4pPr>
            <a:lvl5pPr>
              <a:buClr>
                <a:srgbClr val="F9B233"/>
              </a:buClr>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GB" dirty="0"/>
          </a:p>
        </p:txBody>
      </p:sp>
      <p:sp>
        <p:nvSpPr>
          <p:cNvPr id="4" name="Marcador de contenido 3">
            <a:extLst>
              <a:ext uri="{FF2B5EF4-FFF2-40B4-BE49-F238E27FC236}">
                <a16:creationId xmlns:a16="http://schemas.microsoft.com/office/drawing/2014/main" xmlns="" id="{63C1E6F3-E25B-E239-F9B0-A09246156860}"/>
              </a:ext>
            </a:extLst>
          </p:cNvPr>
          <p:cNvSpPr>
            <a:spLocks noGrp="1"/>
          </p:cNvSpPr>
          <p:nvPr>
            <p:ph sz="half" idx="2"/>
          </p:nvPr>
        </p:nvSpPr>
        <p:spPr>
          <a:xfrm>
            <a:off x="6172200" y="1825625"/>
            <a:ext cx="5181600" cy="4351338"/>
          </a:xfrm>
        </p:spPr>
        <p:txBody>
          <a:bodyPr/>
          <a:lstStyle>
            <a:lvl1pPr>
              <a:buClr>
                <a:srgbClr val="F9B233"/>
              </a:buClr>
              <a:defRPr/>
            </a:lvl1pPr>
            <a:lvl2pPr>
              <a:buClr>
                <a:srgbClr val="F9B233"/>
              </a:buClr>
              <a:defRPr/>
            </a:lvl2pPr>
            <a:lvl3pPr>
              <a:buClr>
                <a:srgbClr val="F9B233"/>
              </a:buClr>
              <a:defRPr/>
            </a:lvl3pPr>
            <a:lvl4pPr>
              <a:buClr>
                <a:srgbClr val="F9B233"/>
              </a:buClr>
              <a:defRPr/>
            </a:lvl4pPr>
            <a:lvl5pPr>
              <a:buClr>
                <a:srgbClr val="F9B233"/>
              </a:buClr>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GB" dirty="0"/>
          </a:p>
        </p:txBody>
      </p:sp>
      <p:sp>
        <p:nvSpPr>
          <p:cNvPr id="5" name="Marcador de fecha 4">
            <a:extLst>
              <a:ext uri="{FF2B5EF4-FFF2-40B4-BE49-F238E27FC236}">
                <a16:creationId xmlns:a16="http://schemas.microsoft.com/office/drawing/2014/main" xmlns="" id="{11C06696-1F7F-264F-1493-1C08C6A1F7DF}"/>
              </a:ext>
            </a:extLst>
          </p:cNvPr>
          <p:cNvSpPr>
            <a:spLocks noGrp="1"/>
          </p:cNvSpPr>
          <p:nvPr>
            <p:ph type="dt" sz="half" idx="10"/>
          </p:nvPr>
        </p:nvSpPr>
        <p:spPr/>
        <p:txBody>
          <a:bodyPr/>
          <a:lstStyle/>
          <a:p>
            <a:fld id="{1EC84D97-110F-436D-8052-5194FC30C3C0}" type="datetimeFigureOut">
              <a:rPr lang="en-GB" smtClean="0"/>
              <a:t>17/09/2026</a:t>
            </a:fld>
            <a:endParaRPr lang="en-GB"/>
          </a:p>
        </p:txBody>
      </p:sp>
      <p:sp>
        <p:nvSpPr>
          <p:cNvPr id="6" name="Marcador de pie de página 5">
            <a:extLst>
              <a:ext uri="{FF2B5EF4-FFF2-40B4-BE49-F238E27FC236}">
                <a16:creationId xmlns:a16="http://schemas.microsoft.com/office/drawing/2014/main" xmlns="" id="{FCB5DF13-DD4A-43A7-2CE8-20A51EB9791B}"/>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xmlns="" id="{7A524410-88F6-4001-5CC9-38EFD991F9D8}"/>
              </a:ext>
            </a:extLst>
          </p:cNvPr>
          <p:cNvSpPr>
            <a:spLocks noGrp="1"/>
          </p:cNvSpPr>
          <p:nvPr>
            <p:ph type="sldNum" sz="quarter" idx="12"/>
          </p:nvPr>
        </p:nvSpPr>
        <p:spPr/>
        <p:txBody>
          <a:bodyPr/>
          <a:lstStyle/>
          <a:p>
            <a:fld id="{D3A92039-7BCC-4D02-A517-162A6F375201}" type="slidenum">
              <a:rPr lang="en-GB" smtClean="0"/>
              <a:t>‹N°›</a:t>
            </a:fld>
            <a:endParaRPr lang="en-GB"/>
          </a:p>
        </p:txBody>
      </p:sp>
      <p:pic>
        <p:nvPicPr>
          <p:cNvPr id="11" name="Imagen 10" descr="Un dibujo de una cara feliz&#10;&#10;Descripción generada automáticamente con confianza baja">
            <a:extLst>
              <a:ext uri="{FF2B5EF4-FFF2-40B4-BE49-F238E27FC236}">
                <a16:creationId xmlns:a16="http://schemas.microsoft.com/office/drawing/2014/main" xmlns="" id="{E771320F-8A12-7288-FCD4-994CFECD6CA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54992" y="6082413"/>
            <a:ext cx="1756008" cy="547874"/>
          </a:xfrm>
          <a:prstGeom prst="rect">
            <a:avLst/>
          </a:prstGeom>
        </p:spPr>
      </p:pic>
    </p:spTree>
    <p:extLst>
      <p:ext uri="{BB962C8B-B14F-4D97-AF65-F5344CB8AC3E}">
        <p14:creationId xmlns:p14="http://schemas.microsoft.com/office/powerpoint/2010/main" val="39381328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1_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BD9D42A-E613-F023-5623-99E0F54DBAB1}"/>
              </a:ext>
            </a:extLst>
          </p:cNvPr>
          <p:cNvSpPr>
            <a:spLocks noGrp="1"/>
          </p:cNvSpPr>
          <p:nvPr>
            <p:ph type="title"/>
          </p:nvPr>
        </p:nvSpPr>
        <p:spPr>
          <a:xfrm>
            <a:off x="838200" y="500062"/>
            <a:ext cx="10515600" cy="1325563"/>
          </a:xfrm>
        </p:spPr>
        <p:txBody>
          <a:bodyPr vert="horz" lIns="91440" tIns="45720" rIns="91440" bIns="45720" rtlCol="0" anchor="ctr">
            <a:noAutofit/>
          </a:bodyPr>
          <a:lstStyle>
            <a:lvl1pPr>
              <a:defRPr lang="en-GB" sz="3600" dirty="0">
                <a:gradFill>
                  <a:gsLst>
                    <a:gs pos="0">
                      <a:srgbClr val="E94E1B"/>
                    </a:gs>
                    <a:gs pos="100000">
                      <a:srgbClr val="F9B233"/>
                    </a:gs>
                  </a:gsLst>
                  <a:lin ang="1200000" scaled="0"/>
                </a:gradFill>
              </a:defRPr>
            </a:lvl1pPr>
          </a:lstStyle>
          <a:p>
            <a:pPr lvl="0"/>
            <a:r>
              <a:rPr lang="es-ES" dirty="0"/>
              <a:t>Haga clic para modificar el estilo de título del patrón</a:t>
            </a:r>
            <a:endParaRPr lang="en-GB" dirty="0"/>
          </a:p>
        </p:txBody>
      </p:sp>
      <p:sp>
        <p:nvSpPr>
          <p:cNvPr id="3" name="Marcador de contenido 2">
            <a:extLst>
              <a:ext uri="{FF2B5EF4-FFF2-40B4-BE49-F238E27FC236}">
                <a16:creationId xmlns:a16="http://schemas.microsoft.com/office/drawing/2014/main" xmlns="" id="{66CD5838-F6B6-16F9-4B58-67C5C4AA2282}"/>
              </a:ext>
            </a:extLst>
          </p:cNvPr>
          <p:cNvSpPr>
            <a:spLocks noGrp="1"/>
          </p:cNvSpPr>
          <p:nvPr>
            <p:ph sz="half" idx="1"/>
          </p:nvPr>
        </p:nvSpPr>
        <p:spPr>
          <a:xfrm>
            <a:off x="838200" y="1825625"/>
            <a:ext cx="5181600" cy="4351338"/>
          </a:xfrm>
        </p:spPr>
        <p:txBody>
          <a:bodyPr/>
          <a:lstStyle>
            <a:lvl1pPr>
              <a:buClr>
                <a:srgbClr val="F9B233"/>
              </a:buClr>
              <a:defRPr/>
            </a:lvl1pPr>
            <a:lvl2pPr>
              <a:buClr>
                <a:srgbClr val="F9B233"/>
              </a:buClr>
              <a:defRPr/>
            </a:lvl2pPr>
            <a:lvl3pPr>
              <a:buClr>
                <a:srgbClr val="F9B233"/>
              </a:buClr>
              <a:defRPr/>
            </a:lvl3pPr>
            <a:lvl4pPr>
              <a:buClr>
                <a:srgbClr val="F9B233"/>
              </a:buClr>
              <a:defRPr/>
            </a:lvl4pPr>
            <a:lvl5pPr>
              <a:buClr>
                <a:srgbClr val="F9B233"/>
              </a:buClr>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GB" dirty="0"/>
          </a:p>
        </p:txBody>
      </p:sp>
      <p:sp>
        <p:nvSpPr>
          <p:cNvPr id="4" name="Marcador de contenido 3">
            <a:extLst>
              <a:ext uri="{FF2B5EF4-FFF2-40B4-BE49-F238E27FC236}">
                <a16:creationId xmlns:a16="http://schemas.microsoft.com/office/drawing/2014/main" xmlns="" id="{63C1E6F3-E25B-E239-F9B0-A09246156860}"/>
              </a:ext>
            </a:extLst>
          </p:cNvPr>
          <p:cNvSpPr>
            <a:spLocks noGrp="1"/>
          </p:cNvSpPr>
          <p:nvPr>
            <p:ph sz="half" idx="2"/>
          </p:nvPr>
        </p:nvSpPr>
        <p:spPr>
          <a:xfrm>
            <a:off x="6172200" y="1825625"/>
            <a:ext cx="5181600" cy="4351338"/>
          </a:xfrm>
        </p:spPr>
        <p:txBody>
          <a:bodyPr/>
          <a:lstStyle>
            <a:lvl1pPr>
              <a:buClr>
                <a:srgbClr val="F9B233"/>
              </a:buClr>
              <a:defRPr/>
            </a:lvl1pPr>
            <a:lvl2pPr>
              <a:buClr>
                <a:srgbClr val="F9B233"/>
              </a:buClr>
              <a:defRPr/>
            </a:lvl2pPr>
            <a:lvl3pPr>
              <a:buClr>
                <a:srgbClr val="F9B233"/>
              </a:buClr>
              <a:defRPr/>
            </a:lvl3pPr>
            <a:lvl4pPr>
              <a:buClr>
                <a:srgbClr val="F9B233"/>
              </a:buClr>
              <a:defRPr/>
            </a:lvl4pPr>
            <a:lvl5pPr>
              <a:buClr>
                <a:srgbClr val="F9B233"/>
              </a:buClr>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GB" dirty="0"/>
          </a:p>
        </p:txBody>
      </p:sp>
      <p:sp>
        <p:nvSpPr>
          <p:cNvPr id="5" name="Marcador de fecha 4">
            <a:extLst>
              <a:ext uri="{FF2B5EF4-FFF2-40B4-BE49-F238E27FC236}">
                <a16:creationId xmlns:a16="http://schemas.microsoft.com/office/drawing/2014/main" xmlns="" id="{11C06696-1F7F-264F-1493-1C08C6A1F7DF}"/>
              </a:ext>
            </a:extLst>
          </p:cNvPr>
          <p:cNvSpPr>
            <a:spLocks noGrp="1"/>
          </p:cNvSpPr>
          <p:nvPr>
            <p:ph type="dt" sz="half" idx="10"/>
          </p:nvPr>
        </p:nvSpPr>
        <p:spPr/>
        <p:txBody>
          <a:bodyPr/>
          <a:lstStyle/>
          <a:p>
            <a:fld id="{1EC84D97-110F-436D-8052-5194FC30C3C0}" type="datetimeFigureOut">
              <a:rPr lang="en-GB" smtClean="0"/>
              <a:t>17/09/2026</a:t>
            </a:fld>
            <a:endParaRPr lang="en-GB"/>
          </a:p>
        </p:txBody>
      </p:sp>
      <p:sp>
        <p:nvSpPr>
          <p:cNvPr id="6" name="Marcador de pie de página 5">
            <a:extLst>
              <a:ext uri="{FF2B5EF4-FFF2-40B4-BE49-F238E27FC236}">
                <a16:creationId xmlns:a16="http://schemas.microsoft.com/office/drawing/2014/main" xmlns="" id="{FCB5DF13-DD4A-43A7-2CE8-20A51EB9791B}"/>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xmlns="" id="{7A524410-88F6-4001-5CC9-38EFD991F9D8}"/>
              </a:ext>
            </a:extLst>
          </p:cNvPr>
          <p:cNvSpPr>
            <a:spLocks noGrp="1"/>
          </p:cNvSpPr>
          <p:nvPr>
            <p:ph type="sldNum" sz="quarter" idx="12"/>
          </p:nvPr>
        </p:nvSpPr>
        <p:spPr/>
        <p:txBody>
          <a:bodyPr/>
          <a:lstStyle/>
          <a:p>
            <a:fld id="{D3A92039-7BCC-4D02-A517-162A6F375201}" type="slidenum">
              <a:rPr lang="en-GB" smtClean="0"/>
              <a:t>‹N°›</a:t>
            </a:fld>
            <a:endParaRPr lang="en-GB"/>
          </a:p>
        </p:txBody>
      </p:sp>
      <p:pic>
        <p:nvPicPr>
          <p:cNvPr id="11" name="Imagen 10" descr="Un dibujo de una cara feliz&#10;&#10;Descripción generada automáticamente con confianza baja">
            <a:extLst>
              <a:ext uri="{FF2B5EF4-FFF2-40B4-BE49-F238E27FC236}">
                <a16:creationId xmlns:a16="http://schemas.microsoft.com/office/drawing/2014/main" xmlns="" id="{E771320F-8A12-7288-FCD4-994CFECD6CA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54992" y="6082413"/>
            <a:ext cx="1756008" cy="547874"/>
          </a:xfrm>
          <a:prstGeom prst="rect">
            <a:avLst/>
          </a:prstGeom>
        </p:spPr>
      </p:pic>
    </p:spTree>
    <p:extLst>
      <p:ext uri="{BB962C8B-B14F-4D97-AF65-F5344CB8AC3E}">
        <p14:creationId xmlns:p14="http://schemas.microsoft.com/office/powerpoint/2010/main" val="10545805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0" name="Imagen 9" descr="Imagen que contiene luz, reloj&#10;&#10;Descripción generada automáticamente">
            <a:extLst>
              <a:ext uri="{FF2B5EF4-FFF2-40B4-BE49-F238E27FC236}">
                <a16:creationId xmlns:a16="http://schemas.microsoft.com/office/drawing/2014/main" xmlns="" id="{1D652AFF-A5E5-4357-D98D-A1FBB6F61C9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5" t="61217" r="1815" b="2467"/>
          <a:stretch/>
        </p:blipFill>
        <p:spPr>
          <a:xfrm>
            <a:off x="0" y="0"/>
            <a:ext cx="12192000" cy="1646238"/>
          </a:xfrm>
          <a:prstGeom prst="rect">
            <a:avLst/>
          </a:prstGeom>
        </p:spPr>
      </p:pic>
      <p:sp>
        <p:nvSpPr>
          <p:cNvPr id="2" name="Título 1">
            <a:extLst>
              <a:ext uri="{FF2B5EF4-FFF2-40B4-BE49-F238E27FC236}">
                <a16:creationId xmlns:a16="http://schemas.microsoft.com/office/drawing/2014/main" xmlns="" id="{1A717BE9-5558-8CE9-3C93-ADDE23354E4B}"/>
              </a:ext>
            </a:extLst>
          </p:cNvPr>
          <p:cNvSpPr>
            <a:spLocks noGrp="1"/>
          </p:cNvSpPr>
          <p:nvPr>
            <p:ph type="title"/>
          </p:nvPr>
        </p:nvSpPr>
        <p:spPr>
          <a:xfrm>
            <a:off x="838200" y="168276"/>
            <a:ext cx="10515600" cy="1325563"/>
          </a:xfrm>
        </p:spPr>
        <p:txBody>
          <a:bodyPr>
            <a:normAutofit/>
          </a:bodyPr>
          <a:lstStyle>
            <a:lvl1pPr>
              <a:defRPr sz="3600">
                <a:solidFill>
                  <a:schemeClr val="bg1"/>
                </a:solidFill>
              </a:defRPr>
            </a:lvl1pPr>
          </a:lstStyle>
          <a:p>
            <a:r>
              <a:rPr lang="es-ES" dirty="0"/>
              <a:t>Haga clic para modificar el estilo de título del patrón</a:t>
            </a:r>
            <a:endParaRPr lang="en-GB" dirty="0"/>
          </a:p>
        </p:txBody>
      </p:sp>
      <p:sp>
        <p:nvSpPr>
          <p:cNvPr id="3" name="Marcador de texto 2">
            <a:extLst>
              <a:ext uri="{FF2B5EF4-FFF2-40B4-BE49-F238E27FC236}">
                <a16:creationId xmlns:a16="http://schemas.microsoft.com/office/drawing/2014/main" xmlns="" id="{91D950C0-8436-7A46-89C9-E96803FB31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xmlns="" id="{E0981399-12D0-5CDD-9A5F-BB387592F46F}"/>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texto 4">
            <a:extLst>
              <a:ext uri="{FF2B5EF4-FFF2-40B4-BE49-F238E27FC236}">
                <a16:creationId xmlns:a16="http://schemas.microsoft.com/office/drawing/2014/main" xmlns="" id="{B4B83124-123C-7EA0-C5CA-132B1C6EA1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xmlns="" id="{B1CC4D7A-1CB0-4A21-296E-2771C07C8C9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Marcador de fecha 6">
            <a:extLst>
              <a:ext uri="{FF2B5EF4-FFF2-40B4-BE49-F238E27FC236}">
                <a16:creationId xmlns:a16="http://schemas.microsoft.com/office/drawing/2014/main" xmlns="" id="{723F1A8E-3AFF-FC3A-0A17-02E376F75A14}"/>
              </a:ext>
            </a:extLst>
          </p:cNvPr>
          <p:cNvSpPr>
            <a:spLocks noGrp="1"/>
          </p:cNvSpPr>
          <p:nvPr>
            <p:ph type="dt" sz="half" idx="10"/>
          </p:nvPr>
        </p:nvSpPr>
        <p:spPr/>
        <p:txBody>
          <a:bodyPr/>
          <a:lstStyle/>
          <a:p>
            <a:fld id="{1EC84D97-110F-436D-8052-5194FC30C3C0}" type="datetimeFigureOut">
              <a:rPr lang="en-GB" smtClean="0"/>
              <a:t>17/09/2026</a:t>
            </a:fld>
            <a:endParaRPr lang="en-GB"/>
          </a:p>
        </p:txBody>
      </p:sp>
      <p:sp>
        <p:nvSpPr>
          <p:cNvPr id="8" name="Marcador de pie de página 7">
            <a:extLst>
              <a:ext uri="{FF2B5EF4-FFF2-40B4-BE49-F238E27FC236}">
                <a16:creationId xmlns:a16="http://schemas.microsoft.com/office/drawing/2014/main" xmlns="" id="{EF534DAE-0A4D-D60A-82F8-DB54043F7DD2}"/>
              </a:ext>
            </a:extLst>
          </p:cNvPr>
          <p:cNvSpPr>
            <a:spLocks noGrp="1"/>
          </p:cNvSpPr>
          <p:nvPr>
            <p:ph type="ftr" sz="quarter" idx="11"/>
          </p:nvPr>
        </p:nvSpPr>
        <p:spPr/>
        <p:txBody>
          <a:bodyPr/>
          <a:lstStyle/>
          <a:p>
            <a:endParaRPr lang="en-GB"/>
          </a:p>
        </p:txBody>
      </p:sp>
      <p:sp>
        <p:nvSpPr>
          <p:cNvPr id="9" name="Marcador de número de diapositiva 8">
            <a:extLst>
              <a:ext uri="{FF2B5EF4-FFF2-40B4-BE49-F238E27FC236}">
                <a16:creationId xmlns:a16="http://schemas.microsoft.com/office/drawing/2014/main" xmlns="" id="{3C887F39-002B-A5EF-2734-146C0D3837A1}"/>
              </a:ext>
            </a:extLst>
          </p:cNvPr>
          <p:cNvSpPr>
            <a:spLocks noGrp="1"/>
          </p:cNvSpPr>
          <p:nvPr>
            <p:ph type="sldNum" sz="quarter" idx="12"/>
          </p:nvPr>
        </p:nvSpPr>
        <p:spPr/>
        <p:txBody>
          <a:bodyPr/>
          <a:lstStyle/>
          <a:p>
            <a:fld id="{D3A92039-7BCC-4D02-A517-162A6F375201}" type="slidenum">
              <a:rPr lang="en-GB" smtClean="0"/>
              <a:t>‹N°›</a:t>
            </a:fld>
            <a:endParaRPr lang="en-GB"/>
          </a:p>
        </p:txBody>
      </p:sp>
      <p:pic>
        <p:nvPicPr>
          <p:cNvPr id="11" name="Imagen 10" descr="Un dibujo de una cara feliz&#10;&#10;Descripción generada automáticamente con confianza baja">
            <a:extLst>
              <a:ext uri="{FF2B5EF4-FFF2-40B4-BE49-F238E27FC236}">
                <a16:creationId xmlns:a16="http://schemas.microsoft.com/office/drawing/2014/main" xmlns="" id="{6785B7D2-6E9B-066F-4134-25D7F112EF4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54992" y="6082413"/>
            <a:ext cx="1756008" cy="547874"/>
          </a:xfrm>
          <a:prstGeom prst="rect">
            <a:avLst/>
          </a:prstGeom>
        </p:spPr>
      </p:pic>
    </p:spTree>
    <p:extLst>
      <p:ext uri="{BB962C8B-B14F-4D97-AF65-F5344CB8AC3E}">
        <p14:creationId xmlns:p14="http://schemas.microsoft.com/office/powerpoint/2010/main" val="32617332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1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A717BE9-5558-8CE9-3C93-ADDE23354E4B}"/>
              </a:ext>
            </a:extLst>
          </p:cNvPr>
          <p:cNvSpPr>
            <a:spLocks noGrp="1"/>
          </p:cNvSpPr>
          <p:nvPr>
            <p:ph type="title"/>
          </p:nvPr>
        </p:nvSpPr>
        <p:spPr>
          <a:xfrm>
            <a:off x="838200" y="318388"/>
            <a:ext cx="10515600" cy="1325563"/>
          </a:xfrm>
        </p:spPr>
        <p:txBody>
          <a:bodyPr>
            <a:noAutofit/>
          </a:bodyPr>
          <a:lstStyle>
            <a:lvl1pPr>
              <a:defRPr lang="en-GB" sz="3600" b="1" kern="1200" dirty="0">
                <a:gradFill>
                  <a:gsLst>
                    <a:gs pos="0">
                      <a:srgbClr val="E94E1B"/>
                    </a:gs>
                    <a:gs pos="100000">
                      <a:srgbClr val="F9B233"/>
                    </a:gs>
                  </a:gsLst>
                  <a:lin ang="1200000" scaled="0"/>
                </a:gradFill>
                <a:latin typeface="Montserrat" pitchFamily="2" charset="0"/>
                <a:ea typeface="+mj-ea"/>
                <a:cs typeface="+mj-cs"/>
              </a:defRPr>
            </a:lvl1pPr>
          </a:lstStyle>
          <a:p>
            <a:pPr lvl="0" algn="l" defTabSz="914400" rtl="0" eaLnBrk="1" latinLnBrk="0" hangingPunct="1">
              <a:lnSpc>
                <a:spcPct val="90000"/>
              </a:lnSpc>
              <a:spcBef>
                <a:spcPct val="0"/>
              </a:spcBef>
              <a:buNone/>
            </a:pPr>
            <a:r>
              <a:rPr lang="es-ES" dirty="0"/>
              <a:t>Haga clic para modificar el estilo de título del patrón</a:t>
            </a:r>
            <a:endParaRPr lang="en-GB" dirty="0"/>
          </a:p>
        </p:txBody>
      </p:sp>
      <p:sp>
        <p:nvSpPr>
          <p:cNvPr id="3" name="Marcador de texto 2">
            <a:extLst>
              <a:ext uri="{FF2B5EF4-FFF2-40B4-BE49-F238E27FC236}">
                <a16:creationId xmlns:a16="http://schemas.microsoft.com/office/drawing/2014/main" xmlns="" id="{91D950C0-8436-7A46-89C9-E96803FB31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xmlns="" id="{E0981399-12D0-5CDD-9A5F-BB387592F46F}"/>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texto 4">
            <a:extLst>
              <a:ext uri="{FF2B5EF4-FFF2-40B4-BE49-F238E27FC236}">
                <a16:creationId xmlns:a16="http://schemas.microsoft.com/office/drawing/2014/main" xmlns="" id="{B4B83124-123C-7EA0-C5CA-132B1C6EA1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xmlns="" id="{B1CC4D7A-1CB0-4A21-296E-2771C07C8C9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Marcador de fecha 6">
            <a:extLst>
              <a:ext uri="{FF2B5EF4-FFF2-40B4-BE49-F238E27FC236}">
                <a16:creationId xmlns:a16="http://schemas.microsoft.com/office/drawing/2014/main" xmlns="" id="{723F1A8E-3AFF-FC3A-0A17-02E376F75A14}"/>
              </a:ext>
            </a:extLst>
          </p:cNvPr>
          <p:cNvSpPr>
            <a:spLocks noGrp="1"/>
          </p:cNvSpPr>
          <p:nvPr>
            <p:ph type="dt" sz="half" idx="10"/>
          </p:nvPr>
        </p:nvSpPr>
        <p:spPr/>
        <p:txBody>
          <a:bodyPr/>
          <a:lstStyle/>
          <a:p>
            <a:fld id="{1EC84D97-110F-436D-8052-5194FC30C3C0}" type="datetimeFigureOut">
              <a:rPr lang="en-GB" smtClean="0"/>
              <a:t>17/09/2026</a:t>
            </a:fld>
            <a:endParaRPr lang="en-GB"/>
          </a:p>
        </p:txBody>
      </p:sp>
      <p:sp>
        <p:nvSpPr>
          <p:cNvPr id="8" name="Marcador de pie de página 7">
            <a:extLst>
              <a:ext uri="{FF2B5EF4-FFF2-40B4-BE49-F238E27FC236}">
                <a16:creationId xmlns:a16="http://schemas.microsoft.com/office/drawing/2014/main" xmlns="" id="{EF534DAE-0A4D-D60A-82F8-DB54043F7DD2}"/>
              </a:ext>
            </a:extLst>
          </p:cNvPr>
          <p:cNvSpPr>
            <a:spLocks noGrp="1"/>
          </p:cNvSpPr>
          <p:nvPr>
            <p:ph type="ftr" sz="quarter" idx="11"/>
          </p:nvPr>
        </p:nvSpPr>
        <p:spPr/>
        <p:txBody>
          <a:bodyPr/>
          <a:lstStyle/>
          <a:p>
            <a:endParaRPr lang="en-GB"/>
          </a:p>
        </p:txBody>
      </p:sp>
      <p:sp>
        <p:nvSpPr>
          <p:cNvPr id="9" name="Marcador de número de diapositiva 8">
            <a:extLst>
              <a:ext uri="{FF2B5EF4-FFF2-40B4-BE49-F238E27FC236}">
                <a16:creationId xmlns:a16="http://schemas.microsoft.com/office/drawing/2014/main" xmlns="" id="{3C887F39-002B-A5EF-2734-146C0D3837A1}"/>
              </a:ext>
            </a:extLst>
          </p:cNvPr>
          <p:cNvSpPr>
            <a:spLocks noGrp="1"/>
          </p:cNvSpPr>
          <p:nvPr>
            <p:ph type="sldNum" sz="quarter" idx="12"/>
          </p:nvPr>
        </p:nvSpPr>
        <p:spPr/>
        <p:txBody>
          <a:bodyPr/>
          <a:lstStyle/>
          <a:p>
            <a:fld id="{D3A92039-7BCC-4D02-A517-162A6F375201}" type="slidenum">
              <a:rPr lang="en-GB" smtClean="0"/>
              <a:t>‹N°›</a:t>
            </a:fld>
            <a:endParaRPr lang="en-GB"/>
          </a:p>
        </p:txBody>
      </p:sp>
      <p:pic>
        <p:nvPicPr>
          <p:cNvPr id="11" name="Imagen 10" descr="Un dibujo de una cara feliz&#10;&#10;Descripción generada automáticamente con confianza baja">
            <a:extLst>
              <a:ext uri="{FF2B5EF4-FFF2-40B4-BE49-F238E27FC236}">
                <a16:creationId xmlns:a16="http://schemas.microsoft.com/office/drawing/2014/main" xmlns="" id="{6785B7D2-6E9B-066F-4134-25D7F112EF4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54992" y="6082413"/>
            <a:ext cx="1756008" cy="547874"/>
          </a:xfrm>
          <a:prstGeom prst="rect">
            <a:avLst/>
          </a:prstGeom>
        </p:spPr>
      </p:pic>
    </p:spTree>
    <p:extLst>
      <p:ext uri="{BB962C8B-B14F-4D97-AF65-F5344CB8AC3E}">
        <p14:creationId xmlns:p14="http://schemas.microsoft.com/office/powerpoint/2010/main" val="16311997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6" name="Imagen 5" descr="Imagen que contiene luz, reloj&#10;&#10;Descripción generada automáticamente">
            <a:extLst>
              <a:ext uri="{FF2B5EF4-FFF2-40B4-BE49-F238E27FC236}">
                <a16:creationId xmlns:a16="http://schemas.microsoft.com/office/drawing/2014/main" xmlns="" id="{A89426AA-1285-02EA-946C-B57E494C1BA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5" t="61217" r="1815" b="2467"/>
          <a:stretch/>
        </p:blipFill>
        <p:spPr>
          <a:xfrm>
            <a:off x="0" y="0"/>
            <a:ext cx="12192000" cy="1646238"/>
          </a:xfrm>
          <a:prstGeom prst="rect">
            <a:avLst/>
          </a:prstGeom>
        </p:spPr>
      </p:pic>
      <p:sp>
        <p:nvSpPr>
          <p:cNvPr id="2" name="Título 1">
            <a:extLst>
              <a:ext uri="{FF2B5EF4-FFF2-40B4-BE49-F238E27FC236}">
                <a16:creationId xmlns:a16="http://schemas.microsoft.com/office/drawing/2014/main" xmlns="" id="{E552A757-3B4B-0846-53F0-B9B1710DE3E0}"/>
              </a:ext>
            </a:extLst>
          </p:cNvPr>
          <p:cNvSpPr>
            <a:spLocks noGrp="1"/>
          </p:cNvSpPr>
          <p:nvPr>
            <p:ph type="title"/>
          </p:nvPr>
        </p:nvSpPr>
        <p:spPr>
          <a:xfrm>
            <a:off x="838200" y="160337"/>
            <a:ext cx="10515600" cy="1325563"/>
          </a:xfrm>
        </p:spPr>
        <p:txBody>
          <a:bodyPr>
            <a:normAutofit/>
          </a:bodyPr>
          <a:lstStyle>
            <a:lvl1pPr>
              <a:defRPr sz="3600">
                <a:solidFill>
                  <a:schemeClr val="bg1"/>
                </a:solidFill>
              </a:defRPr>
            </a:lvl1pPr>
          </a:lstStyle>
          <a:p>
            <a:r>
              <a:rPr lang="es-ES" dirty="0"/>
              <a:t>Haga clic para modificar el estilo de título del patrón</a:t>
            </a:r>
            <a:endParaRPr lang="en-GB" dirty="0"/>
          </a:p>
        </p:txBody>
      </p:sp>
      <p:sp>
        <p:nvSpPr>
          <p:cNvPr id="3" name="Marcador de fecha 2">
            <a:extLst>
              <a:ext uri="{FF2B5EF4-FFF2-40B4-BE49-F238E27FC236}">
                <a16:creationId xmlns:a16="http://schemas.microsoft.com/office/drawing/2014/main" xmlns="" id="{C4657319-E5BD-B863-AE64-0140A49ABCB0}"/>
              </a:ext>
            </a:extLst>
          </p:cNvPr>
          <p:cNvSpPr>
            <a:spLocks noGrp="1"/>
          </p:cNvSpPr>
          <p:nvPr>
            <p:ph type="dt" sz="half" idx="10"/>
          </p:nvPr>
        </p:nvSpPr>
        <p:spPr/>
        <p:txBody>
          <a:bodyPr/>
          <a:lstStyle/>
          <a:p>
            <a:fld id="{1EC84D97-110F-436D-8052-5194FC30C3C0}" type="datetimeFigureOut">
              <a:rPr lang="en-GB" smtClean="0"/>
              <a:t>17/09/2026</a:t>
            </a:fld>
            <a:endParaRPr lang="en-GB"/>
          </a:p>
        </p:txBody>
      </p:sp>
      <p:sp>
        <p:nvSpPr>
          <p:cNvPr id="4" name="Marcador de pie de página 3">
            <a:extLst>
              <a:ext uri="{FF2B5EF4-FFF2-40B4-BE49-F238E27FC236}">
                <a16:creationId xmlns:a16="http://schemas.microsoft.com/office/drawing/2014/main" xmlns="" id="{50936CDA-AF2A-C796-7125-58C71F7FA2F1}"/>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xmlns="" id="{EF27F4AA-140A-971A-1607-731B7F8D4523}"/>
              </a:ext>
            </a:extLst>
          </p:cNvPr>
          <p:cNvSpPr>
            <a:spLocks noGrp="1"/>
          </p:cNvSpPr>
          <p:nvPr>
            <p:ph type="sldNum" sz="quarter" idx="12"/>
          </p:nvPr>
        </p:nvSpPr>
        <p:spPr/>
        <p:txBody>
          <a:bodyPr/>
          <a:lstStyle/>
          <a:p>
            <a:fld id="{D3A92039-7BCC-4D02-A517-162A6F375201}" type="slidenum">
              <a:rPr lang="en-GB" smtClean="0"/>
              <a:t>‹N°›</a:t>
            </a:fld>
            <a:endParaRPr lang="en-GB"/>
          </a:p>
        </p:txBody>
      </p:sp>
      <p:pic>
        <p:nvPicPr>
          <p:cNvPr id="7" name="Imagen 6" descr="Un dibujo de una cara feliz&#10;&#10;Descripción generada automáticamente con confianza baja">
            <a:extLst>
              <a:ext uri="{FF2B5EF4-FFF2-40B4-BE49-F238E27FC236}">
                <a16:creationId xmlns:a16="http://schemas.microsoft.com/office/drawing/2014/main" xmlns="" id="{D96F3049-B165-F825-BBEE-84FC440AD2F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54992" y="6082413"/>
            <a:ext cx="1756008" cy="547874"/>
          </a:xfrm>
          <a:prstGeom prst="rect">
            <a:avLst/>
          </a:prstGeom>
        </p:spPr>
      </p:pic>
    </p:spTree>
    <p:extLst>
      <p:ext uri="{BB962C8B-B14F-4D97-AF65-F5344CB8AC3E}">
        <p14:creationId xmlns:p14="http://schemas.microsoft.com/office/powerpoint/2010/main" val="17261236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1_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552A757-3B4B-0846-53F0-B9B1710DE3E0}"/>
              </a:ext>
            </a:extLst>
          </p:cNvPr>
          <p:cNvSpPr>
            <a:spLocks noGrp="1"/>
          </p:cNvSpPr>
          <p:nvPr>
            <p:ph type="title"/>
          </p:nvPr>
        </p:nvSpPr>
        <p:spPr>
          <a:xfrm>
            <a:off x="838200" y="273750"/>
            <a:ext cx="10515600" cy="1325563"/>
          </a:xfrm>
        </p:spPr>
        <p:txBody>
          <a:bodyPr>
            <a:noAutofit/>
          </a:bodyPr>
          <a:lstStyle>
            <a:lvl1pPr>
              <a:defRPr lang="en-GB" sz="3600" b="1" kern="1200" dirty="0">
                <a:gradFill>
                  <a:gsLst>
                    <a:gs pos="0">
                      <a:srgbClr val="E94E1B"/>
                    </a:gs>
                    <a:gs pos="100000">
                      <a:srgbClr val="F9B233"/>
                    </a:gs>
                  </a:gsLst>
                  <a:lin ang="1200000" scaled="0"/>
                </a:gradFill>
                <a:latin typeface="Montserrat" pitchFamily="2" charset="0"/>
                <a:ea typeface="+mj-ea"/>
                <a:cs typeface="+mj-cs"/>
              </a:defRPr>
            </a:lvl1pPr>
          </a:lstStyle>
          <a:p>
            <a:pPr lvl="0" algn="l" defTabSz="914400" rtl="0" eaLnBrk="1" latinLnBrk="0" hangingPunct="1">
              <a:lnSpc>
                <a:spcPct val="90000"/>
              </a:lnSpc>
              <a:spcBef>
                <a:spcPct val="0"/>
              </a:spcBef>
              <a:buNone/>
            </a:pPr>
            <a:r>
              <a:rPr lang="es-ES" dirty="0"/>
              <a:t>Haga clic para modificar el estilo de título del patrón</a:t>
            </a:r>
            <a:endParaRPr lang="en-GB" dirty="0"/>
          </a:p>
        </p:txBody>
      </p:sp>
      <p:sp>
        <p:nvSpPr>
          <p:cNvPr id="3" name="Marcador de fecha 2">
            <a:extLst>
              <a:ext uri="{FF2B5EF4-FFF2-40B4-BE49-F238E27FC236}">
                <a16:creationId xmlns:a16="http://schemas.microsoft.com/office/drawing/2014/main" xmlns="" id="{C4657319-E5BD-B863-AE64-0140A49ABCB0}"/>
              </a:ext>
            </a:extLst>
          </p:cNvPr>
          <p:cNvSpPr>
            <a:spLocks noGrp="1"/>
          </p:cNvSpPr>
          <p:nvPr>
            <p:ph type="dt" sz="half" idx="10"/>
          </p:nvPr>
        </p:nvSpPr>
        <p:spPr/>
        <p:txBody>
          <a:bodyPr/>
          <a:lstStyle/>
          <a:p>
            <a:fld id="{1EC84D97-110F-436D-8052-5194FC30C3C0}" type="datetimeFigureOut">
              <a:rPr lang="en-GB" smtClean="0"/>
              <a:t>17/09/2026</a:t>
            </a:fld>
            <a:endParaRPr lang="en-GB"/>
          </a:p>
        </p:txBody>
      </p:sp>
      <p:sp>
        <p:nvSpPr>
          <p:cNvPr id="4" name="Marcador de pie de página 3">
            <a:extLst>
              <a:ext uri="{FF2B5EF4-FFF2-40B4-BE49-F238E27FC236}">
                <a16:creationId xmlns:a16="http://schemas.microsoft.com/office/drawing/2014/main" xmlns="" id="{50936CDA-AF2A-C796-7125-58C71F7FA2F1}"/>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xmlns="" id="{EF27F4AA-140A-971A-1607-731B7F8D4523}"/>
              </a:ext>
            </a:extLst>
          </p:cNvPr>
          <p:cNvSpPr>
            <a:spLocks noGrp="1"/>
          </p:cNvSpPr>
          <p:nvPr>
            <p:ph type="sldNum" sz="quarter" idx="12"/>
          </p:nvPr>
        </p:nvSpPr>
        <p:spPr/>
        <p:txBody>
          <a:bodyPr/>
          <a:lstStyle/>
          <a:p>
            <a:fld id="{D3A92039-7BCC-4D02-A517-162A6F375201}" type="slidenum">
              <a:rPr lang="en-GB" smtClean="0"/>
              <a:t>‹N°›</a:t>
            </a:fld>
            <a:endParaRPr lang="en-GB"/>
          </a:p>
        </p:txBody>
      </p:sp>
      <p:pic>
        <p:nvPicPr>
          <p:cNvPr id="7" name="Imagen 6" descr="Un dibujo de una cara feliz&#10;&#10;Descripción generada automáticamente con confianza baja">
            <a:extLst>
              <a:ext uri="{FF2B5EF4-FFF2-40B4-BE49-F238E27FC236}">
                <a16:creationId xmlns:a16="http://schemas.microsoft.com/office/drawing/2014/main" xmlns="" id="{D96F3049-B165-F825-BBEE-84FC440AD2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54992" y="6082413"/>
            <a:ext cx="1756008" cy="547874"/>
          </a:xfrm>
          <a:prstGeom prst="rect">
            <a:avLst/>
          </a:prstGeom>
        </p:spPr>
      </p:pic>
    </p:spTree>
    <p:extLst>
      <p:ext uri="{BB962C8B-B14F-4D97-AF65-F5344CB8AC3E}">
        <p14:creationId xmlns:p14="http://schemas.microsoft.com/office/powerpoint/2010/main" val="4135878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xmlns="" id="{B1EBEA32-89F6-40D1-ABB3-AA1C346A4286}"/>
              </a:ext>
            </a:extLst>
          </p:cNvPr>
          <p:cNvSpPr>
            <a:spLocks noGrp="1"/>
          </p:cNvSpPr>
          <p:nvPr>
            <p:ph type="dt" sz="half" idx="10"/>
          </p:nvPr>
        </p:nvSpPr>
        <p:spPr/>
        <p:txBody>
          <a:bodyPr/>
          <a:lstStyle/>
          <a:p>
            <a:fld id="{1EC84D97-110F-436D-8052-5194FC30C3C0}" type="datetimeFigureOut">
              <a:rPr lang="en-GB" smtClean="0"/>
              <a:t>17/09/2026</a:t>
            </a:fld>
            <a:endParaRPr lang="en-GB"/>
          </a:p>
        </p:txBody>
      </p:sp>
      <p:sp>
        <p:nvSpPr>
          <p:cNvPr id="3" name="Marcador de pie de página 2">
            <a:extLst>
              <a:ext uri="{FF2B5EF4-FFF2-40B4-BE49-F238E27FC236}">
                <a16:creationId xmlns:a16="http://schemas.microsoft.com/office/drawing/2014/main" xmlns="" id="{E58F8F6D-B828-C384-3967-BC3A21C278B4}"/>
              </a:ext>
            </a:extLst>
          </p:cNvPr>
          <p:cNvSpPr>
            <a:spLocks noGrp="1"/>
          </p:cNvSpPr>
          <p:nvPr>
            <p:ph type="ftr" sz="quarter" idx="11"/>
          </p:nvPr>
        </p:nvSpPr>
        <p:spPr/>
        <p:txBody>
          <a:bodyPr/>
          <a:lstStyle/>
          <a:p>
            <a:endParaRPr lang="en-GB"/>
          </a:p>
        </p:txBody>
      </p:sp>
      <p:sp>
        <p:nvSpPr>
          <p:cNvPr id="4" name="Marcador de número de diapositiva 3">
            <a:extLst>
              <a:ext uri="{FF2B5EF4-FFF2-40B4-BE49-F238E27FC236}">
                <a16:creationId xmlns:a16="http://schemas.microsoft.com/office/drawing/2014/main" xmlns="" id="{F6637291-3F2D-7D3F-0CA6-6901343C4D3C}"/>
              </a:ext>
            </a:extLst>
          </p:cNvPr>
          <p:cNvSpPr>
            <a:spLocks noGrp="1"/>
          </p:cNvSpPr>
          <p:nvPr>
            <p:ph type="sldNum" sz="quarter" idx="12"/>
          </p:nvPr>
        </p:nvSpPr>
        <p:spPr/>
        <p:txBody>
          <a:bodyPr/>
          <a:lstStyle/>
          <a:p>
            <a:fld id="{D3A92039-7BCC-4D02-A517-162A6F375201}" type="slidenum">
              <a:rPr lang="en-GB" smtClean="0"/>
              <a:t>‹N°›</a:t>
            </a:fld>
            <a:endParaRPr lang="en-GB"/>
          </a:p>
        </p:txBody>
      </p:sp>
      <p:pic>
        <p:nvPicPr>
          <p:cNvPr id="5" name="Imagen 4" descr="Un dibujo de una cara feliz&#10;&#10;Descripción generada automáticamente con confianza baja">
            <a:extLst>
              <a:ext uri="{FF2B5EF4-FFF2-40B4-BE49-F238E27FC236}">
                <a16:creationId xmlns:a16="http://schemas.microsoft.com/office/drawing/2014/main" xmlns="" id="{781EF7A8-8562-707B-834E-B5383648C92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54992" y="6082413"/>
            <a:ext cx="1756008" cy="547874"/>
          </a:xfrm>
          <a:prstGeom prst="rect">
            <a:avLst/>
          </a:prstGeom>
        </p:spPr>
      </p:pic>
    </p:spTree>
    <p:extLst>
      <p:ext uri="{BB962C8B-B14F-4D97-AF65-F5344CB8AC3E}">
        <p14:creationId xmlns:p14="http://schemas.microsoft.com/office/powerpoint/2010/main" val="11360000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55811F8-E31C-CDA9-27AE-0E1FA0B29283}"/>
              </a:ext>
            </a:extLst>
          </p:cNvPr>
          <p:cNvSpPr>
            <a:spLocks noGrp="1"/>
          </p:cNvSpPr>
          <p:nvPr>
            <p:ph type="title"/>
          </p:nvPr>
        </p:nvSpPr>
        <p:spPr>
          <a:xfrm>
            <a:off x="839788" y="457200"/>
            <a:ext cx="3932237" cy="1600200"/>
          </a:xfrm>
        </p:spPr>
        <p:txBody>
          <a:bodyPr anchor="b">
            <a:noAutofit/>
          </a:bodyPr>
          <a:lstStyle>
            <a:lvl1pPr algn="l" defTabSz="914400" rtl="0" eaLnBrk="1" latinLnBrk="0" hangingPunct="1">
              <a:lnSpc>
                <a:spcPct val="90000"/>
              </a:lnSpc>
              <a:spcBef>
                <a:spcPct val="0"/>
              </a:spcBef>
              <a:buNone/>
              <a:defRPr lang="en-GB" sz="2800" b="1" kern="1200" dirty="0">
                <a:gradFill>
                  <a:gsLst>
                    <a:gs pos="0">
                      <a:srgbClr val="E94E1B"/>
                    </a:gs>
                    <a:gs pos="100000">
                      <a:srgbClr val="F9B233"/>
                    </a:gs>
                  </a:gsLst>
                  <a:lin ang="1200000" scaled="0"/>
                </a:gradFill>
                <a:latin typeface="Montserrat" pitchFamily="2" charset="0"/>
                <a:ea typeface="+mj-ea"/>
                <a:cs typeface="+mj-cs"/>
              </a:defRPr>
            </a:lvl1pPr>
          </a:lstStyle>
          <a:p>
            <a:r>
              <a:rPr lang="es-ES" dirty="0"/>
              <a:t>Haga clic para modificar el estilo de título del patrón</a:t>
            </a:r>
            <a:endParaRPr lang="en-GB" dirty="0"/>
          </a:p>
        </p:txBody>
      </p:sp>
      <p:sp>
        <p:nvSpPr>
          <p:cNvPr id="3" name="Marcador de contenido 2">
            <a:extLst>
              <a:ext uri="{FF2B5EF4-FFF2-40B4-BE49-F238E27FC236}">
                <a16:creationId xmlns:a16="http://schemas.microsoft.com/office/drawing/2014/main" xmlns="" id="{0020BDD5-5FAD-395B-5354-9503ED456B11}"/>
              </a:ext>
            </a:extLst>
          </p:cNvPr>
          <p:cNvSpPr>
            <a:spLocks noGrp="1"/>
          </p:cNvSpPr>
          <p:nvPr>
            <p:ph idx="1"/>
          </p:nvPr>
        </p:nvSpPr>
        <p:spPr>
          <a:xfrm>
            <a:off x="5183188" y="987425"/>
            <a:ext cx="6172200" cy="4873625"/>
          </a:xfrm>
        </p:spPr>
        <p:txBody>
          <a:bodyPr/>
          <a:lstStyle>
            <a:lvl1pPr>
              <a:buClr>
                <a:srgbClr val="F9B233"/>
              </a:buClr>
              <a:defRPr sz="3200"/>
            </a:lvl1pPr>
            <a:lvl2pPr>
              <a:buClr>
                <a:srgbClr val="F9B233"/>
              </a:buClr>
              <a:defRPr sz="2800"/>
            </a:lvl2pPr>
            <a:lvl3pPr>
              <a:buClr>
                <a:srgbClr val="F9B233"/>
              </a:buClr>
              <a:defRPr sz="2400"/>
            </a:lvl3pPr>
            <a:lvl4pPr>
              <a:buClr>
                <a:srgbClr val="F9B233"/>
              </a:buClr>
              <a:defRPr sz="2000"/>
            </a:lvl4pPr>
            <a:lvl5pPr>
              <a:buClr>
                <a:srgbClr val="F9B233"/>
              </a:buClr>
              <a:defRPr sz="2000"/>
            </a:lvl5pPr>
            <a:lvl6pPr>
              <a:defRPr sz="2000"/>
            </a:lvl6pPr>
            <a:lvl7pPr>
              <a:defRPr sz="2000"/>
            </a:lvl7pPr>
            <a:lvl8pPr>
              <a:defRPr sz="2000"/>
            </a:lvl8pPr>
            <a:lvl9pPr>
              <a:defRPr sz="2000"/>
            </a:lvl9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GB" dirty="0"/>
          </a:p>
        </p:txBody>
      </p:sp>
      <p:sp>
        <p:nvSpPr>
          <p:cNvPr id="4" name="Marcador de texto 3">
            <a:extLst>
              <a:ext uri="{FF2B5EF4-FFF2-40B4-BE49-F238E27FC236}">
                <a16:creationId xmlns:a16="http://schemas.microsoft.com/office/drawing/2014/main" xmlns="" id="{767DC1AB-2C21-7E23-CA43-975BD61878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B103F5C8-E681-F08A-F2EA-B251258243F0}"/>
              </a:ext>
            </a:extLst>
          </p:cNvPr>
          <p:cNvSpPr>
            <a:spLocks noGrp="1"/>
          </p:cNvSpPr>
          <p:nvPr>
            <p:ph type="dt" sz="half" idx="10"/>
          </p:nvPr>
        </p:nvSpPr>
        <p:spPr/>
        <p:txBody>
          <a:bodyPr/>
          <a:lstStyle/>
          <a:p>
            <a:fld id="{1EC84D97-110F-436D-8052-5194FC30C3C0}" type="datetimeFigureOut">
              <a:rPr lang="en-GB" smtClean="0"/>
              <a:t>17/09/2026</a:t>
            </a:fld>
            <a:endParaRPr lang="en-GB"/>
          </a:p>
        </p:txBody>
      </p:sp>
      <p:sp>
        <p:nvSpPr>
          <p:cNvPr id="6" name="Marcador de pie de página 5">
            <a:extLst>
              <a:ext uri="{FF2B5EF4-FFF2-40B4-BE49-F238E27FC236}">
                <a16:creationId xmlns:a16="http://schemas.microsoft.com/office/drawing/2014/main" xmlns="" id="{BB84F894-377F-B0CB-C4FB-413D8C8D0D8F}"/>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xmlns="" id="{3C3A7764-509B-6E0D-BF2F-C24002671976}"/>
              </a:ext>
            </a:extLst>
          </p:cNvPr>
          <p:cNvSpPr>
            <a:spLocks noGrp="1"/>
          </p:cNvSpPr>
          <p:nvPr>
            <p:ph type="sldNum" sz="quarter" idx="12"/>
          </p:nvPr>
        </p:nvSpPr>
        <p:spPr/>
        <p:txBody>
          <a:bodyPr/>
          <a:lstStyle/>
          <a:p>
            <a:fld id="{D3A92039-7BCC-4D02-A517-162A6F375201}" type="slidenum">
              <a:rPr lang="en-GB" smtClean="0"/>
              <a:t>‹N°›</a:t>
            </a:fld>
            <a:endParaRPr lang="en-GB"/>
          </a:p>
        </p:txBody>
      </p:sp>
      <p:pic>
        <p:nvPicPr>
          <p:cNvPr id="8" name="Imagen 7" descr="Un dibujo de una cara feliz&#10;&#10;Descripción generada automáticamente con confianza baja">
            <a:extLst>
              <a:ext uri="{FF2B5EF4-FFF2-40B4-BE49-F238E27FC236}">
                <a16:creationId xmlns:a16="http://schemas.microsoft.com/office/drawing/2014/main" xmlns="" id="{139B00AB-4ABD-563F-E7FF-1C7167F571B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54992" y="6082413"/>
            <a:ext cx="1756008" cy="547874"/>
          </a:xfrm>
          <a:prstGeom prst="rect">
            <a:avLst/>
          </a:prstGeom>
        </p:spPr>
      </p:pic>
    </p:spTree>
    <p:extLst>
      <p:ext uri="{BB962C8B-B14F-4D97-AF65-F5344CB8AC3E}">
        <p14:creationId xmlns:p14="http://schemas.microsoft.com/office/powerpoint/2010/main" val="17012363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90D51F5-F6F6-A65B-EB46-6F14C5DEB93A}"/>
              </a:ext>
            </a:extLst>
          </p:cNvPr>
          <p:cNvSpPr>
            <a:spLocks noGrp="1"/>
          </p:cNvSpPr>
          <p:nvPr>
            <p:ph type="title"/>
          </p:nvPr>
        </p:nvSpPr>
        <p:spPr>
          <a:xfrm>
            <a:off x="839788" y="457200"/>
            <a:ext cx="3932237" cy="1600200"/>
          </a:xfrm>
        </p:spPr>
        <p:txBody>
          <a:bodyPr anchor="b">
            <a:normAutofit/>
          </a:bodyPr>
          <a:lstStyle>
            <a:lvl1pPr>
              <a:defRPr sz="2800">
                <a:gradFill>
                  <a:gsLst>
                    <a:gs pos="0">
                      <a:srgbClr val="E94E1B"/>
                    </a:gs>
                    <a:gs pos="100000">
                      <a:srgbClr val="F9B233"/>
                    </a:gs>
                  </a:gsLst>
                  <a:lin ang="1200000" scaled="0"/>
                </a:gradFill>
              </a:defRPr>
            </a:lvl1pPr>
          </a:lstStyle>
          <a:p>
            <a:r>
              <a:rPr lang="es-ES" dirty="0"/>
              <a:t>Haga clic para modificar el estilo de título del patrón</a:t>
            </a:r>
            <a:endParaRPr lang="en-GB" dirty="0"/>
          </a:p>
        </p:txBody>
      </p:sp>
      <p:sp>
        <p:nvSpPr>
          <p:cNvPr id="3" name="Marcador de posición de imagen 2">
            <a:extLst>
              <a:ext uri="{FF2B5EF4-FFF2-40B4-BE49-F238E27FC236}">
                <a16:creationId xmlns:a16="http://schemas.microsoft.com/office/drawing/2014/main" xmlns="" id="{2810A763-4722-2D2F-C612-6E4F63CBCB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arcador de texto 3">
            <a:extLst>
              <a:ext uri="{FF2B5EF4-FFF2-40B4-BE49-F238E27FC236}">
                <a16:creationId xmlns:a16="http://schemas.microsoft.com/office/drawing/2014/main" xmlns="" id="{F4A42D30-F5F0-16AD-4266-79816E8687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109DE773-2AF7-8B14-1DD0-6E8F54C76E50}"/>
              </a:ext>
            </a:extLst>
          </p:cNvPr>
          <p:cNvSpPr>
            <a:spLocks noGrp="1"/>
          </p:cNvSpPr>
          <p:nvPr>
            <p:ph type="dt" sz="half" idx="10"/>
          </p:nvPr>
        </p:nvSpPr>
        <p:spPr/>
        <p:txBody>
          <a:bodyPr/>
          <a:lstStyle/>
          <a:p>
            <a:fld id="{1EC84D97-110F-436D-8052-5194FC30C3C0}" type="datetimeFigureOut">
              <a:rPr lang="en-GB" smtClean="0"/>
              <a:t>17/09/2026</a:t>
            </a:fld>
            <a:endParaRPr lang="en-GB"/>
          </a:p>
        </p:txBody>
      </p:sp>
      <p:sp>
        <p:nvSpPr>
          <p:cNvPr id="6" name="Marcador de pie de página 5">
            <a:extLst>
              <a:ext uri="{FF2B5EF4-FFF2-40B4-BE49-F238E27FC236}">
                <a16:creationId xmlns:a16="http://schemas.microsoft.com/office/drawing/2014/main" xmlns="" id="{15903CF5-0E9F-F5E0-253D-1520D4910055}"/>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xmlns="" id="{F824E106-9D1B-F982-3881-D3656275CED9}"/>
              </a:ext>
            </a:extLst>
          </p:cNvPr>
          <p:cNvSpPr>
            <a:spLocks noGrp="1"/>
          </p:cNvSpPr>
          <p:nvPr>
            <p:ph type="sldNum" sz="quarter" idx="12"/>
          </p:nvPr>
        </p:nvSpPr>
        <p:spPr/>
        <p:txBody>
          <a:bodyPr/>
          <a:lstStyle/>
          <a:p>
            <a:fld id="{D3A92039-7BCC-4D02-A517-162A6F375201}" type="slidenum">
              <a:rPr lang="en-GB" smtClean="0"/>
              <a:t>‹N°›</a:t>
            </a:fld>
            <a:endParaRPr lang="en-GB"/>
          </a:p>
        </p:txBody>
      </p:sp>
      <p:pic>
        <p:nvPicPr>
          <p:cNvPr id="8" name="Imagen 7" descr="Un dibujo de una cara feliz&#10;&#10;Descripción generada automáticamente con confianza baja">
            <a:extLst>
              <a:ext uri="{FF2B5EF4-FFF2-40B4-BE49-F238E27FC236}">
                <a16:creationId xmlns:a16="http://schemas.microsoft.com/office/drawing/2014/main" xmlns="" id="{15600959-2B8B-870F-A288-2DED488DF77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54992" y="6082413"/>
            <a:ext cx="1756008" cy="547874"/>
          </a:xfrm>
          <a:prstGeom prst="rect">
            <a:avLst/>
          </a:prstGeom>
        </p:spPr>
      </p:pic>
    </p:spTree>
    <p:extLst>
      <p:ext uri="{BB962C8B-B14F-4D97-AF65-F5344CB8AC3E}">
        <p14:creationId xmlns:p14="http://schemas.microsoft.com/office/powerpoint/2010/main" val="24086308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xmlns="" id="{B1EBEA32-89F6-40D1-ABB3-AA1C346A4286}"/>
              </a:ext>
            </a:extLst>
          </p:cNvPr>
          <p:cNvSpPr>
            <a:spLocks noGrp="1"/>
          </p:cNvSpPr>
          <p:nvPr>
            <p:ph type="dt" sz="half" idx="10"/>
          </p:nvPr>
        </p:nvSpPr>
        <p:spPr/>
        <p:txBody>
          <a:bodyPr/>
          <a:lstStyle/>
          <a:p>
            <a:fld id="{1EC84D97-110F-436D-8052-5194FC30C3C0}" type="datetimeFigureOut">
              <a:rPr lang="en-GB" smtClean="0"/>
              <a:t>17/09/2026</a:t>
            </a:fld>
            <a:endParaRPr lang="en-GB"/>
          </a:p>
        </p:txBody>
      </p:sp>
      <p:sp>
        <p:nvSpPr>
          <p:cNvPr id="3" name="Marcador de pie de página 2">
            <a:extLst>
              <a:ext uri="{FF2B5EF4-FFF2-40B4-BE49-F238E27FC236}">
                <a16:creationId xmlns:a16="http://schemas.microsoft.com/office/drawing/2014/main" xmlns="" id="{E58F8F6D-B828-C384-3967-BC3A21C278B4}"/>
              </a:ext>
            </a:extLst>
          </p:cNvPr>
          <p:cNvSpPr>
            <a:spLocks noGrp="1"/>
          </p:cNvSpPr>
          <p:nvPr>
            <p:ph type="ftr" sz="quarter" idx="11"/>
          </p:nvPr>
        </p:nvSpPr>
        <p:spPr/>
        <p:txBody>
          <a:bodyPr/>
          <a:lstStyle/>
          <a:p>
            <a:endParaRPr lang="en-GB"/>
          </a:p>
        </p:txBody>
      </p:sp>
      <p:sp>
        <p:nvSpPr>
          <p:cNvPr id="4" name="Marcador de número de diapositiva 3">
            <a:extLst>
              <a:ext uri="{FF2B5EF4-FFF2-40B4-BE49-F238E27FC236}">
                <a16:creationId xmlns:a16="http://schemas.microsoft.com/office/drawing/2014/main" xmlns="" id="{F6637291-3F2D-7D3F-0CA6-6901343C4D3C}"/>
              </a:ext>
            </a:extLst>
          </p:cNvPr>
          <p:cNvSpPr>
            <a:spLocks noGrp="1"/>
          </p:cNvSpPr>
          <p:nvPr>
            <p:ph type="sldNum" sz="quarter" idx="12"/>
          </p:nvPr>
        </p:nvSpPr>
        <p:spPr/>
        <p:txBody>
          <a:bodyPr/>
          <a:lstStyle/>
          <a:p>
            <a:fld id="{D3A92039-7BCC-4D02-A517-162A6F375201}" type="slidenum">
              <a:rPr lang="en-GB" smtClean="0"/>
              <a:t>‹N°›</a:t>
            </a:fld>
            <a:endParaRPr lang="en-GB"/>
          </a:p>
        </p:txBody>
      </p:sp>
      <p:pic>
        <p:nvPicPr>
          <p:cNvPr id="5" name="Imagen 4" descr="Un dibujo de una cara feliz&#10;&#10;Descripción generada automáticamente con confianza baja">
            <a:extLst>
              <a:ext uri="{FF2B5EF4-FFF2-40B4-BE49-F238E27FC236}">
                <a16:creationId xmlns:a16="http://schemas.microsoft.com/office/drawing/2014/main" xmlns="" id="{781EF7A8-8562-707B-834E-B5383648C92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54992" y="6082413"/>
            <a:ext cx="1756008" cy="547874"/>
          </a:xfrm>
          <a:prstGeom prst="rect">
            <a:avLst/>
          </a:prstGeom>
        </p:spPr>
      </p:pic>
    </p:spTree>
    <p:extLst>
      <p:ext uri="{BB962C8B-B14F-4D97-AF65-F5344CB8AC3E}">
        <p14:creationId xmlns:p14="http://schemas.microsoft.com/office/powerpoint/2010/main" val="1423671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xmlns="" id="{432A7AFB-2C06-51BE-1D8C-CE2419E9EB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a:t>Haga clic para modificar el estilo de título del patrón</a:t>
            </a:r>
            <a:endParaRPr lang="en-GB" dirty="0"/>
          </a:p>
        </p:txBody>
      </p:sp>
      <p:sp>
        <p:nvSpPr>
          <p:cNvPr id="3" name="Marcador de texto 2">
            <a:extLst>
              <a:ext uri="{FF2B5EF4-FFF2-40B4-BE49-F238E27FC236}">
                <a16:creationId xmlns:a16="http://schemas.microsoft.com/office/drawing/2014/main" xmlns="" id="{A16174A3-880E-87B5-B52E-342F759820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GB" dirty="0"/>
          </a:p>
        </p:txBody>
      </p:sp>
      <p:sp>
        <p:nvSpPr>
          <p:cNvPr id="4" name="Marcador de fecha 3">
            <a:extLst>
              <a:ext uri="{FF2B5EF4-FFF2-40B4-BE49-F238E27FC236}">
                <a16:creationId xmlns:a16="http://schemas.microsoft.com/office/drawing/2014/main" xmlns="" id="{0F6BA74B-509B-61B1-49FC-389897FC61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C84D97-110F-436D-8052-5194FC30C3C0}" type="datetimeFigureOut">
              <a:rPr lang="en-GB" smtClean="0"/>
              <a:t>17/09/2026</a:t>
            </a:fld>
            <a:endParaRPr lang="en-GB"/>
          </a:p>
        </p:txBody>
      </p:sp>
      <p:sp>
        <p:nvSpPr>
          <p:cNvPr id="5" name="Marcador de pie de página 4">
            <a:extLst>
              <a:ext uri="{FF2B5EF4-FFF2-40B4-BE49-F238E27FC236}">
                <a16:creationId xmlns:a16="http://schemas.microsoft.com/office/drawing/2014/main" xmlns="" id="{19FBDB73-0FA7-FF30-9D47-279702892B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Marcador de número de diapositiva 5">
            <a:extLst>
              <a:ext uri="{FF2B5EF4-FFF2-40B4-BE49-F238E27FC236}">
                <a16:creationId xmlns:a16="http://schemas.microsoft.com/office/drawing/2014/main" xmlns="" id="{9D4B8DE4-BB5E-18E8-DA6C-FB9AB9BB71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A92039-7BCC-4D02-A517-162A6F375201}" type="slidenum">
              <a:rPr lang="en-GB" smtClean="0"/>
              <a:t>‹N°›</a:t>
            </a:fld>
            <a:endParaRPr lang="en-GB"/>
          </a:p>
        </p:txBody>
      </p:sp>
    </p:spTree>
    <p:extLst>
      <p:ext uri="{BB962C8B-B14F-4D97-AF65-F5344CB8AC3E}">
        <p14:creationId xmlns:p14="http://schemas.microsoft.com/office/powerpoint/2010/main" val="26904803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62" r:id="rId6"/>
    <p:sldLayoutId id="2147483653" r:id="rId7"/>
    <p:sldLayoutId id="2147483663" r:id="rId8"/>
    <p:sldLayoutId id="2147483654" r:id="rId9"/>
    <p:sldLayoutId id="2147483664" r:id="rId10"/>
    <p:sldLayoutId id="2147483655" r:id="rId11"/>
    <p:sldLayoutId id="2147483656" r:id="rId12"/>
    <p:sldLayoutId id="2147483657" r:id="rId13"/>
    <p:sldLayoutId id="2147483661" r:id="rId14"/>
  </p:sldLayoutIdLst>
  <p:txStyles>
    <p:titleStyle>
      <a:lvl1pPr algn="l" defTabSz="914400" rtl="0" eaLnBrk="1" latinLnBrk="0" hangingPunct="1">
        <a:lnSpc>
          <a:spcPct val="90000"/>
        </a:lnSpc>
        <a:spcBef>
          <a:spcPct val="0"/>
        </a:spcBef>
        <a:buNone/>
        <a:defRPr sz="4400" b="1" kern="1200">
          <a:solidFill>
            <a:schemeClr val="tx1"/>
          </a:solidFill>
          <a:latin typeface="Montserrat"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xmlns="" id="{432A7AFB-2C06-51BE-1D8C-CE2419E9EB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a:t>Haga clic para modificar el estilo de título del patrón</a:t>
            </a:r>
            <a:endParaRPr lang="en-GB" dirty="0"/>
          </a:p>
        </p:txBody>
      </p:sp>
      <p:sp>
        <p:nvSpPr>
          <p:cNvPr id="3" name="Marcador de texto 2">
            <a:extLst>
              <a:ext uri="{FF2B5EF4-FFF2-40B4-BE49-F238E27FC236}">
                <a16:creationId xmlns:a16="http://schemas.microsoft.com/office/drawing/2014/main" xmlns="" id="{A16174A3-880E-87B5-B52E-342F759820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GB" dirty="0"/>
          </a:p>
        </p:txBody>
      </p:sp>
      <p:sp>
        <p:nvSpPr>
          <p:cNvPr id="4" name="Marcador de fecha 3">
            <a:extLst>
              <a:ext uri="{FF2B5EF4-FFF2-40B4-BE49-F238E27FC236}">
                <a16:creationId xmlns:a16="http://schemas.microsoft.com/office/drawing/2014/main" xmlns="" id="{0F6BA74B-509B-61B1-49FC-389897FC61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C84D97-110F-436D-8052-5194FC30C3C0}" type="datetimeFigureOut">
              <a:rPr lang="en-GB" smtClean="0"/>
              <a:t>17/09/2026</a:t>
            </a:fld>
            <a:endParaRPr lang="en-GB"/>
          </a:p>
        </p:txBody>
      </p:sp>
      <p:sp>
        <p:nvSpPr>
          <p:cNvPr id="5" name="Marcador de pie de página 4">
            <a:extLst>
              <a:ext uri="{FF2B5EF4-FFF2-40B4-BE49-F238E27FC236}">
                <a16:creationId xmlns:a16="http://schemas.microsoft.com/office/drawing/2014/main" xmlns="" id="{19FBDB73-0FA7-FF30-9D47-279702892B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Marcador de número de diapositiva 5">
            <a:extLst>
              <a:ext uri="{FF2B5EF4-FFF2-40B4-BE49-F238E27FC236}">
                <a16:creationId xmlns:a16="http://schemas.microsoft.com/office/drawing/2014/main" xmlns="" id="{9D4B8DE4-BB5E-18E8-DA6C-FB9AB9BB71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A92039-7BCC-4D02-A517-162A6F375201}" type="slidenum">
              <a:rPr lang="en-GB" smtClean="0"/>
              <a:t>‹N°›</a:t>
            </a:fld>
            <a:endParaRPr lang="en-GB"/>
          </a:p>
        </p:txBody>
      </p:sp>
    </p:spTree>
    <p:extLst>
      <p:ext uri="{BB962C8B-B14F-4D97-AF65-F5344CB8AC3E}">
        <p14:creationId xmlns:p14="http://schemas.microsoft.com/office/powerpoint/2010/main" val="2189637039"/>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Lst>
  <p:txStyles>
    <p:titleStyle>
      <a:lvl1pPr algn="l" defTabSz="914400" rtl="0" eaLnBrk="1" latinLnBrk="0" hangingPunct="1">
        <a:lnSpc>
          <a:spcPct val="90000"/>
        </a:lnSpc>
        <a:spcBef>
          <a:spcPct val="0"/>
        </a:spcBef>
        <a:buNone/>
        <a:defRPr sz="4400" b="1" kern="1200">
          <a:solidFill>
            <a:schemeClr val="tx1"/>
          </a:solidFill>
          <a:latin typeface="Montserrat"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s://haqaa3.obreal.org/fr/acts-module-3/" TargetMode="Externa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hyperlink" Target="http://www.haqaa3.obreal.org/" TargetMode="External"/><Relationship Id="rId2" Type="http://schemas.openxmlformats.org/officeDocument/2006/relationships/image" Target="../media/image1.pn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32291" y="182562"/>
            <a:ext cx="10559823" cy="5755422"/>
          </a:xfrm>
          <a:prstGeom prst="rect">
            <a:avLst/>
          </a:prstGeom>
          <a:noFill/>
          <a:ln>
            <a:solidFill>
              <a:srgbClr val="7030A0"/>
            </a:solidFill>
          </a:ln>
        </p:spPr>
        <p:txBody>
          <a:bodyPr wrap="square" rtlCol="0">
            <a:spAutoFit/>
          </a:bodyPr>
          <a:lstStyle/>
          <a:p>
            <a:pPr algn="just"/>
            <a:r>
              <a:rPr lang="en-GB" sz="3200" dirty="0" smtClean="0">
                <a:solidFill>
                  <a:srgbClr val="1155CC"/>
                </a:solidFill>
                <a:latin typeface="Arial" panose="020B0604020202020204" pitchFamily="34" charset="0"/>
                <a:ea typeface="Calibri" panose="020F0502020204030204" pitchFamily="34" charset="0"/>
                <a:cs typeface="Arial" panose="020B0604020202020204" pitchFamily="34" charset="0"/>
                <a:hlinkClick r:id="rId2"/>
              </a:rPr>
              <a:t>Module </a:t>
            </a:r>
            <a:r>
              <a:rPr lang="en-GB" sz="3200" dirty="0">
                <a:solidFill>
                  <a:srgbClr val="1155CC"/>
                </a:solidFill>
                <a:latin typeface="Arial" panose="020B0604020202020204" pitchFamily="34" charset="0"/>
                <a:ea typeface="Calibri" panose="020F0502020204030204" pitchFamily="34" charset="0"/>
                <a:cs typeface="Arial" panose="020B0604020202020204" pitchFamily="34" charset="0"/>
                <a:hlinkClick r:id="rId2"/>
              </a:rPr>
              <a:t>3 – </a:t>
            </a:r>
            <a:r>
              <a:rPr lang="en-GB" sz="3200" dirty="0" err="1">
                <a:solidFill>
                  <a:srgbClr val="1155CC"/>
                </a:solidFill>
                <a:latin typeface="Arial" panose="020B0604020202020204" pitchFamily="34" charset="0"/>
                <a:ea typeface="Calibri" panose="020F0502020204030204" pitchFamily="34" charset="0"/>
                <a:cs typeface="Arial" panose="020B0604020202020204" pitchFamily="34" charset="0"/>
                <a:hlinkClick r:id="rId2"/>
              </a:rPr>
              <a:t>Systèmes</a:t>
            </a:r>
            <a:r>
              <a:rPr lang="en-GB" sz="3200" dirty="0">
                <a:solidFill>
                  <a:srgbClr val="1155CC"/>
                </a:solidFill>
                <a:latin typeface="Arial" panose="020B0604020202020204" pitchFamily="34" charset="0"/>
                <a:ea typeface="Calibri" panose="020F0502020204030204" pitchFamily="34" charset="0"/>
                <a:cs typeface="Arial" panose="020B0604020202020204" pitchFamily="34" charset="0"/>
                <a:hlinkClick r:id="rId2"/>
              </a:rPr>
              <a:t> et </a:t>
            </a:r>
            <a:r>
              <a:rPr lang="en-GB" sz="3200" dirty="0" err="1">
                <a:solidFill>
                  <a:srgbClr val="1155CC"/>
                </a:solidFill>
                <a:latin typeface="Arial" panose="020B0604020202020204" pitchFamily="34" charset="0"/>
                <a:ea typeface="Calibri" panose="020F0502020204030204" pitchFamily="34" charset="0"/>
                <a:cs typeface="Arial" panose="020B0604020202020204" pitchFamily="34" charset="0"/>
                <a:hlinkClick r:id="rId2"/>
              </a:rPr>
              <a:t>pratiques</a:t>
            </a:r>
            <a:r>
              <a:rPr lang="en-GB" sz="3200" dirty="0">
                <a:solidFill>
                  <a:srgbClr val="1155CC"/>
                </a:solidFill>
                <a:latin typeface="Arial" panose="020B0604020202020204" pitchFamily="34" charset="0"/>
                <a:ea typeface="Calibri" panose="020F0502020204030204" pitchFamily="34" charset="0"/>
                <a:cs typeface="Arial" panose="020B0604020202020204" pitchFamily="34" charset="0"/>
                <a:hlinkClick r:id="rId2"/>
              </a:rPr>
              <a:t> </a:t>
            </a:r>
            <a:r>
              <a:rPr lang="en-GB" sz="3200" dirty="0" err="1">
                <a:solidFill>
                  <a:srgbClr val="1155CC"/>
                </a:solidFill>
                <a:latin typeface="Arial" panose="020B0604020202020204" pitchFamily="34" charset="0"/>
                <a:ea typeface="Calibri" panose="020F0502020204030204" pitchFamily="34" charset="0"/>
                <a:cs typeface="Arial" panose="020B0604020202020204" pitchFamily="34" charset="0"/>
                <a:hlinkClick r:id="rId2"/>
              </a:rPr>
              <a:t>internationales</a:t>
            </a:r>
            <a:r>
              <a:rPr lang="en-GB" sz="3200" dirty="0">
                <a:solidFill>
                  <a:srgbClr val="1155CC"/>
                </a:solidFill>
                <a:latin typeface="Arial" panose="020B0604020202020204" pitchFamily="34" charset="0"/>
                <a:ea typeface="Calibri" panose="020F0502020204030204" pitchFamily="34" charset="0"/>
                <a:cs typeface="Arial" panose="020B0604020202020204" pitchFamily="34" charset="0"/>
                <a:hlinkClick r:id="rId2"/>
              </a:rPr>
              <a:t>/</a:t>
            </a:r>
            <a:r>
              <a:rPr lang="en-GB" sz="3200" dirty="0" err="1">
                <a:solidFill>
                  <a:srgbClr val="1155CC"/>
                </a:solidFill>
                <a:latin typeface="Arial" panose="020B0604020202020204" pitchFamily="34" charset="0"/>
                <a:ea typeface="Calibri" panose="020F0502020204030204" pitchFamily="34" charset="0"/>
                <a:cs typeface="Arial" panose="020B0604020202020204" pitchFamily="34" charset="0"/>
                <a:hlinkClick r:id="rId2"/>
              </a:rPr>
              <a:t>institutionnelles</a:t>
            </a:r>
            <a:r>
              <a:rPr lang="en-GB" sz="3200" dirty="0">
                <a:solidFill>
                  <a:srgbClr val="1155CC"/>
                </a:solidFill>
                <a:latin typeface="Arial" panose="020B0604020202020204" pitchFamily="34" charset="0"/>
                <a:ea typeface="Calibri" panose="020F0502020204030204" pitchFamily="34" charset="0"/>
                <a:cs typeface="Arial" panose="020B0604020202020204" pitchFamily="34" charset="0"/>
                <a:hlinkClick r:id="rId2"/>
              </a:rPr>
              <a:t> de reconnaissance : comment et </a:t>
            </a:r>
            <a:r>
              <a:rPr lang="en-GB" sz="3200" dirty="0" err="1">
                <a:solidFill>
                  <a:srgbClr val="1155CC"/>
                </a:solidFill>
                <a:latin typeface="Arial" panose="020B0604020202020204" pitchFamily="34" charset="0"/>
                <a:ea typeface="Calibri" panose="020F0502020204030204" pitchFamily="34" charset="0"/>
                <a:cs typeface="Arial" panose="020B0604020202020204" pitchFamily="34" charset="0"/>
                <a:hlinkClick r:id="rId2"/>
              </a:rPr>
              <a:t>dans</a:t>
            </a:r>
            <a:r>
              <a:rPr lang="en-GB" sz="3200" dirty="0">
                <a:solidFill>
                  <a:srgbClr val="1155CC"/>
                </a:solidFill>
                <a:latin typeface="Arial" panose="020B0604020202020204" pitchFamily="34" charset="0"/>
                <a:ea typeface="Calibri" panose="020F0502020204030204" pitchFamily="34" charset="0"/>
                <a:cs typeface="Arial" panose="020B0604020202020204" pitchFamily="34" charset="0"/>
                <a:hlinkClick r:id="rId2"/>
              </a:rPr>
              <a:t> </a:t>
            </a:r>
            <a:r>
              <a:rPr lang="en-GB" sz="3200" dirty="0" err="1">
                <a:solidFill>
                  <a:srgbClr val="1155CC"/>
                </a:solidFill>
                <a:latin typeface="Arial" panose="020B0604020202020204" pitchFamily="34" charset="0"/>
                <a:ea typeface="Calibri" panose="020F0502020204030204" pitchFamily="34" charset="0"/>
                <a:cs typeface="Arial" panose="020B0604020202020204" pitchFamily="34" charset="0"/>
                <a:hlinkClick r:id="rId2"/>
              </a:rPr>
              <a:t>quelle</a:t>
            </a:r>
            <a:r>
              <a:rPr lang="en-GB" sz="3200" dirty="0">
                <a:solidFill>
                  <a:srgbClr val="1155CC"/>
                </a:solidFill>
                <a:latin typeface="Arial" panose="020B0604020202020204" pitchFamily="34" charset="0"/>
                <a:ea typeface="Calibri" panose="020F0502020204030204" pitchFamily="34" charset="0"/>
                <a:cs typeface="Arial" panose="020B0604020202020204" pitchFamily="34" charset="0"/>
                <a:hlinkClick r:id="rId2"/>
              </a:rPr>
              <a:t> </a:t>
            </a:r>
            <a:r>
              <a:rPr lang="en-GB" sz="3200" dirty="0" err="1">
                <a:solidFill>
                  <a:srgbClr val="1155CC"/>
                </a:solidFill>
                <a:latin typeface="Arial" panose="020B0604020202020204" pitchFamily="34" charset="0"/>
                <a:ea typeface="Calibri" panose="020F0502020204030204" pitchFamily="34" charset="0"/>
                <a:cs typeface="Arial" panose="020B0604020202020204" pitchFamily="34" charset="0"/>
                <a:hlinkClick r:id="rId2"/>
              </a:rPr>
              <a:t>mesure</a:t>
            </a:r>
            <a:r>
              <a:rPr lang="en-GB" sz="3200" dirty="0">
                <a:solidFill>
                  <a:srgbClr val="1155CC"/>
                </a:solidFill>
                <a:latin typeface="Arial" panose="020B0604020202020204" pitchFamily="34" charset="0"/>
                <a:ea typeface="Calibri" panose="020F0502020204030204" pitchFamily="34" charset="0"/>
                <a:cs typeface="Arial" panose="020B0604020202020204" pitchFamily="34" charset="0"/>
                <a:hlinkClick r:id="rId2"/>
              </a:rPr>
              <a:t> des instruments </a:t>
            </a:r>
            <a:r>
              <a:rPr lang="en-GB" sz="3200" dirty="0" err="1">
                <a:solidFill>
                  <a:srgbClr val="1155CC"/>
                </a:solidFill>
                <a:latin typeface="Arial" panose="020B0604020202020204" pitchFamily="34" charset="0"/>
                <a:ea typeface="Calibri" panose="020F0502020204030204" pitchFamily="34" charset="0"/>
                <a:cs typeface="Arial" panose="020B0604020202020204" pitchFamily="34" charset="0"/>
                <a:hlinkClick r:id="rId2"/>
              </a:rPr>
              <a:t>spécifiques</a:t>
            </a:r>
            <a:r>
              <a:rPr lang="en-GB" sz="3200" dirty="0">
                <a:solidFill>
                  <a:srgbClr val="1155CC"/>
                </a:solidFill>
                <a:latin typeface="Arial" panose="020B0604020202020204" pitchFamily="34" charset="0"/>
                <a:ea typeface="Calibri" panose="020F0502020204030204" pitchFamily="34" charset="0"/>
                <a:cs typeface="Arial" panose="020B0604020202020204" pitchFamily="34" charset="0"/>
                <a:hlinkClick r:id="rId2"/>
              </a:rPr>
              <a:t> </a:t>
            </a:r>
            <a:r>
              <a:rPr lang="en-GB" sz="3200" dirty="0" err="1">
                <a:solidFill>
                  <a:srgbClr val="1155CC"/>
                </a:solidFill>
                <a:latin typeface="Arial" panose="020B0604020202020204" pitchFamily="34" charset="0"/>
                <a:ea typeface="Calibri" panose="020F0502020204030204" pitchFamily="34" charset="0"/>
                <a:cs typeface="Arial" panose="020B0604020202020204" pitchFamily="34" charset="0"/>
                <a:hlinkClick r:id="rId2"/>
              </a:rPr>
              <a:t>sont-ils</a:t>
            </a:r>
            <a:r>
              <a:rPr lang="en-GB" sz="3200" dirty="0">
                <a:solidFill>
                  <a:srgbClr val="1155CC"/>
                </a:solidFill>
                <a:latin typeface="Arial" panose="020B0604020202020204" pitchFamily="34" charset="0"/>
                <a:ea typeface="Calibri" panose="020F0502020204030204" pitchFamily="34" charset="0"/>
                <a:cs typeface="Arial" panose="020B0604020202020204" pitchFamily="34" charset="0"/>
                <a:hlinkClick r:id="rId2"/>
              </a:rPr>
              <a:t> </a:t>
            </a:r>
            <a:r>
              <a:rPr lang="en-GB" sz="3200" dirty="0" err="1">
                <a:solidFill>
                  <a:srgbClr val="1155CC"/>
                </a:solidFill>
                <a:latin typeface="Arial" panose="020B0604020202020204" pitchFamily="34" charset="0"/>
                <a:ea typeface="Calibri" panose="020F0502020204030204" pitchFamily="34" charset="0"/>
                <a:cs typeface="Arial" panose="020B0604020202020204" pitchFamily="34" charset="0"/>
                <a:hlinkClick r:id="rId2"/>
              </a:rPr>
              <a:t>nécessaires</a:t>
            </a:r>
            <a:r>
              <a:rPr lang="en-GB" sz="3200" dirty="0">
                <a:solidFill>
                  <a:srgbClr val="1155CC"/>
                </a:solidFill>
                <a:latin typeface="Arial" panose="020B0604020202020204" pitchFamily="34" charset="0"/>
                <a:ea typeface="Calibri" panose="020F0502020204030204" pitchFamily="34" charset="0"/>
                <a:cs typeface="Arial" panose="020B0604020202020204" pitchFamily="34" charset="0"/>
                <a:hlinkClick r:id="rId2"/>
              </a:rPr>
              <a:t> ?</a:t>
            </a:r>
            <a:endParaRPr lang="fr-FR" sz="3000" b="1" dirty="0" smtClean="0">
              <a:latin typeface="Tahoma" panose="020B0604030504040204" pitchFamily="34" charset="0"/>
              <a:ea typeface="Tahoma" panose="020B0604030504040204" pitchFamily="34" charset="0"/>
              <a:cs typeface="Tahoma" panose="020B0604030504040204" pitchFamily="34" charset="0"/>
            </a:endParaRPr>
          </a:p>
          <a:p>
            <a:pPr algn="just"/>
            <a:r>
              <a:rPr lang="fr-FR" sz="3000" dirty="0" smtClean="0">
                <a:latin typeface="Tahoma" panose="020B0604030504040204" pitchFamily="34" charset="0"/>
                <a:ea typeface="Tahoma" panose="020B0604030504040204" pitchFamily="34" charset="0"/>
                <a:cs typeface="Tahoma" panose="020B0604030504040204" pitchFamily="34" charset="0"/>
              </a:rPr>
              <a:t>-  Échanges </a:t>
            </a:r>
            <a:r>
              <a:rPr lang="fr-FR" sz="3000" dirty="0">
                <a:latin typeface="Tahoma" panose="020B0604030504040204" pitchFamily="34" charset="0"/>
                <a:ea typeface="Tahoma" panose="020B0604030504040204" pitchFamily="34" charset="0"/>
                <a:cs typeface="Tahoma" panose="020B0604030504040204" pitchFamily="34" charset="0"/>
              </a:rPr>
              <a:t>autour des résultats des activités de </a:t>
            </a:r>
            <a:r>
              <a:rPr lang="fr-FR" sz="3000" dirty="0" smtClean="0">
                <a:latin typeface="Tahoma" panose="020B0604030504040204" pitchFamily="34" charset="0"/>
                <a:ea typeface="Tahoma" panose="020B0604030504040204" pitchFamily="34" charset="0"/>
                <a:cs typeface="Tahoma" panose="020B0604030504040204" pitchFamily="34" charset="0"/>
              </a:rPr>
              <a:t>réflexion;</a:t>
            </a:r>
            <a:endParaRPr lang="fr-FR" sz="3000" dirty="0">
              <a:latin typeface="Tahoma" panose="020B0604030504040204" pitchFamily="34" charset="0"/>
              <a:ea typeface="Tahoma" panose="020B0604030504040204" pitchFamily="34" charset="0"/>
              <a:cs typeface="Tahoma" panose="020B0604030504040204" pitchFamily="34" charset="0"/>
            </a:endParaRPr>
          </a:p>
          <a:p>
            <a:pPr algn="just"/>
            <a:r>
              <a:rPr lang="fr-FR" sz="3000" dirty="0" smtClean="0">
                <a:latin typeface="Tahoma" panose="020B0604030504040204" pitchFamily="34" charset="0"/>
                <a:ea typeface="Tahoma" panose="020B0604030504040204" pitchFamily="34" charset="0"/>
                <a:cs typeface="Tahoma" panose="020B0604030504040204" pitchFamily="34" charset="0"/>
              </a:rPr>
              <a:t>-  Discussion </a:t>
            </a:r>
            <a:r>
              <a:rPr lang="fr-FR" sz="3000" dirty="0">
                <a:latin typeface="Tahoma" panose="020B0604030504040204" pitchFamily="34" charset="0"/>
                <a:ea typeface="Tahoma" panose="020B0604030504040204" pitchFamily="34" charset="0"/>
                <a:cs typeface="Tahoma" panose="020B0604030504040204" pitchFamily="34" charset="0"/>
              </a:rPr>
              <a:t>des tendances, défis et facteurs </a:t>
            </a:r>
            <a:r>
              <a:rPr lang="fr-FR" sz="3000" dirty="0" smtClean="0">
                <a:latin typeface="Tahoma" panose="020B0604030504040204" pitchFamily="34" charset="0"/>
                <a:ea typeface="Tahoma" panose="020B0604030504040204" pitchFamily="34" charset="0"/>
                <a:cs typeface="Tahoma" panose="020B0604030504040204" pitchFamily="34" charset="0"/>
              </a:rPr>
              <a:t>facilitateurs;</a:t>
            </a:r>
            <a:endParaRPr lang="fr-FR" sz="3000" dirty="0">
              <a:latin typeface="Tahoma" panose="020B0604030504040204" pitchFamily="34" charset="0"/>
              <a:ea typeface="Tahoma" panose="020B0604030504040204" pitchFamily="34" charset="0"/>
              <a:cs typeface="Tahoma" panose="020B0604030504040204" pitchFamily="34" charset="0"/>
            </a:endParaRPr>
          </a:p>
          <a:p>
            <a:pPr algn="just"/>
            <a:r>
              <a:rPr lang="fr-FR" sz="3000" dirty="0" smtClean="0">
                <a:latin typeface="Tahoma" panose="020B0604030504040204" pitchFamily="34" charset="0"/>
                <a:ea typeface="Tahoma" panose="020B0604030504040204" pitchFamily="34" charset="0"/>
                <a:cs typeface="Tahoma" panose="020B0604030504040204" pitchFamily="34" charset="0"/>
              </a:rPr>
              <a:t>- Réflexion </a:t>
            </a:r>
            <a:r>
              <a:rPr lang="fr-FR" sz="3000" dirty="0">
                <a:latin typeface="Tahoma" panose="020B0604030504040204" pitchFamily="34" charset="0"/>
                <a:ea typeface="Tahoma" panose="020B0604030504040204" pitchFamily="34" charset="0"/>
                <a:cs typeface="Tahoma" panose="020B0604030504040204" pitchFamily="34" charset="0"/>
              </a:rPr>
              <a:t>sur le rôle potentiel des </a:t>
            </a:r>
            <a:r>
              <a:rPr lang="fr-FR" sz="3000" dirty="0" smtClean="0">
                <a:latin typeface="Tahoma" panose="020B0604030504040204" pitchFamily="34" charset="0"/>
                <a:ea typeface="Tahoma" panose="020B0604030504040204" pitchFamily="34" charset="0"/>
                <a:cs typeface="Tahoma" panose="020B0604030504040204" pitchFamily="34" charset="0"/>
              </a:rPr>
              <a:t>« CTS » </a:t>
            </a:r>
            <a:r>
              <a:rPr lang="fr-FR" sz="3000" dirty="0">
                <a:latin typeface="Tahoma" panose="020B0604030504040204" pitchFamily="34" charset="0"/>
                <a:ea typeface="Tahoma" panose="020B0604030504040204" pitchFamily="34" charset="0"/>
                <a:cs typeface="Tahoma" panose="020B0604030504040204" pitchFamily="34" charset="0"/>
              </a:rPr>
              <a:t>comme outil facilitateur de la mobilité et de la </a:t>
            </a:r>
            <a:r>
              <a:rPr lang="fr-FR" sz="3000" dirty="0" smtClean="0">
                <a:latin typeface="Tahoma" panose="020B0604030504040204" pitchFamily="34" charset="0"/>
                <a:ea typeface="Tahoma" panose="020B0604030504040204" pitchFamily="34" charset="0"/>
                <a:cs typeface="Tahoma" panose="020B0604030504040204" pitchFamily="34" charset="0"/>
              </a:rPr>
              <a:t>reconnaissance.</a:t>
            </a:r>
            <a:endParaRPr lang="fr-FR" sz="3000" dirty="0">
              <a:latin typeface="Tahoma" panose="020B0604030504040204" pitchFamily="34" charset="0"/>
              <a:ea typeface="Tahoma" panose="020B0604030504040204" pitchFamily="34" charset="0"/>
              <a:cs typeface="Tahoma" panose="020B0604030504040204" pitchFamily="34" charset="0"/>
            </a:endParaRPr>
          </a:p>
          <a:p>
            <a:pPr algn="just"/>
            <a:r>
              <a:rPr lang="fr-FR" sz="3000" b="1" dirty="0" smtClean="0">
                <a:latin typeface="Tahoma" panose="020B0604030504040204" pitchFamily="34" charset="0"/>
                <a:ea typeface="Tahoma" panose="020B0604030504040204" pitchFamily="34" charset="0"/>
                <a:cs typeface="Tahoma" panose="020B0604030504040204" pitchFamily="34" charset="0"/>
              </a:rPr>
              <a:t>Pays: Sénégal et Maroc.</a:t>
            </a:r>
          </a:p>
          <a:p>
            <a:pPr algn="just"/>
            <a:endParaRPr lang="fr-FR" sz="3000" b="1" dirty="0">
              <a:latin typeface="Tahoma" panose="020B0604030504040204" pitchFamily="34" charset="0"/>
              <a:ea typeface="Tahoma" panose="020B0604030504040204" pitchFamily="34" charset="0"/>
              <a:cs typeface="Tahoma" panose="020B0604030504040204" pitchFamily="34" charset="0"/>
            </a:endParaRPr>
          </a:p>
          <a:p>
            <a:pPr algn="ctr"/>
            <a:r>
              <a:rPr lang="fr-FR" sz="3000" b="1" dirty="0" smtClean="0">
                <a:latin typeface="Tahoma" panose="020B0604030504040204" pitchFamily="34" charset="0"/>
                <a:ea typeface="Tahoma" panose="020B0604030504040204" pitchFamily="34" charset="0"/>
                <a:cs typeface="Tahoma" panose="020B0604030504040204" pitchFamily="34" charset="0"/>
              </a:rPr>
              <a:t> </a:t>
            </a:r>
            <a:r>
              <a:rPr lang="fr-FR" sz="3000" dirty="0" smtClean="0">
                <a:latin typeface="Tahoma" panose="020B0604030504040204" pitchFamily="34" charset="0"/>
                <a:ea typeface="Tahoma" panose="020B0604030504040204" pitchFamily="34" charset="0"/>
                <a:cs typeface="Tahoma" panose="020B0604030504040204" pitchFamily="34" charset="0"/>
              </a:rPr>
              <a:t>Prof. </a:t>
            </a:r>
            <a:r>
              <a:rPr lang="fr-FR" sz="3000" dirty="0" err="1" smtClean="0">
                <a:latin typeface="Tahoma" panose="020B0604030504040204" pitchFamily="34" charset="0"/>
                <a:ea typeface="Tahoma" panose="020B0604030504040204" pitchFamily="34" charset="0"/>
                <a:cs typeface="Tahoma" panose="020B0604030504040204" pitchFamily="34" charset="0"/>
              </a:rPr>
              <a:t>Senghane</a:t>
            </a:r>
            <a:r>
              <a:rPr lang="fr-FR" sz="3000" dirty="0" smtClean="0">
                <a:latin typeface="Tahoma" panose="020B0604030504040204" pitchFamily="34" charset="0"/>
                <a:ea typeface="Tahoma" panose="020B0604030504040204" pitchFamily="34" charset="0"/>
                <a:cs typeface="Tahoma" panose="020B0604030504040204" pitchFamily="34" charset="0"/>
              </a:rPr>
              <a:t> </a:t>
            </a:r>
            <a:r>
              <a:rPr lang="fr-FR" sz="3000" dirty="0" smtClean="0">
                <a:latin typeface="Tahoma" panose="020B0604030504040204" pitchFamily="34" charset="0"/>
                <a:ea typeface="Tahoma" panose="020B0604030504040204" pitchFamily="34" charset="0"/>
                <a:cs typeface="Tahoma" panose="020B0604030504040204" pitchFamily="34" charset="0"/>
              </a:rPr>
              <a:t>MBODJI</a:t>
            </a:r>
          </a:p>
          <a:p>
            <a:pPr algn="ctr"/>
            <a:r>
              <a:rPr lang="fr-FR" sz="3000" dirty="0" smtClean="0">
                <a:latin typeface="Tahoma" panose="020B0604030504040204" pitchFamily="34" charset="0"/>
                <a:ea typeface="Tahoma" panose="020B0604030504040204" pitchFamily="34" charset="0"/>
                <a:cs typeface="Tahoma" panose="020B0604030504040204" pitchFamily="34" charset="0"/>
              </a:rPr>
              <a:t>senghane.mbodji@uadb.edu.sn</a:t>
            </a:r>
            <a:endParaRPr lang="fr-FR" sz="3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443285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00025" y="2286000"/>
            <a:ext cx="11830050" cy="1938992"/>
          </a:xfrm>
          <a:prstGeom prst="rect">
            <a:avLst/>
          </a:prstGeom>
          <a:noFill/>
        </p:spPr>
        <p:txBody>
          <a:bodyPr wrap="square" rtlCol="0">
            <a:spAutoFit/>
          </a:bodyPr>
          <a:lstStyle/>
          <a:p>
            <a:pPr algn="just"/>
            <a:r>
              <a:rPr lang="fr-FR" sz="5900" b="1" dirty="0" smtClean="0">
                <a:latin typeface="Tahoma" panose="020B0604030504040204" pitchFamily="34" charset="0"/>
                <a:ea typeface="Tahoma" panose="020B0604030504040204" pitchFamily="34" charset="0"/>
                <a:cs typeface="Tahoma" panose="020B0604030504040204" pitchFamily="34" charset="0"/>
              </a:rPr>
              <a:t>1. </a:t>
            </a:r>
            <a:r>
              <a:rPr lang="fr-FR" sz="6000" dirty="0">
                <a:latin typeface="Tahoma" panose="020B0604030504040204" pitchFamily="34" charset="0"/>
                <a:ea typeface="Tahoma" panose="020B0604030504040204" pitchFamily="34" charset="0"/>
                <a:cs typeface="Tahoma" panose="020B0604030504040204" pitchFamily="34" charset="0"/>
              </a:rPr>
              <a:t>Échanges autour des résultats des activités de réflexion</a:t>
            </a:r>
            <a:endParaRPr lang="fr-FR" sz="59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001130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74172" y="0"/>
            <a:ext cx="11466286" cy="646331"/>
          </a:xfrm>
          <a:prstGeom prst="rect">
            <a:avLst/>
          </a:prstGeom>
          <a:noFill/>
        </p:spPr>
        <p:txBody>
          <a:bodyPr wrap="square" rtlCol="0">
            <a:spAutoFit/>
          </a:bodyPr>
          <a:lstStyle/>
          <a:p>
            <a:pPr algn="just"/>
            <a:r>
              <a:rPr lang="fr-FR" b="1" dirty="0">
                <a:latin typeface="Tahoma" panose="020B0604030504040204" pitchFamily="34" charset="0"/>
                <a:ea typeface="Tahoma" panose="020B0604030504040204" pitchFamily="34" charset="0"/>
                <a:cs typeface="Tahoma" panose="020B0604030504040204" pitchFamily="34" charset="0"/>
              </a:rPr>
              <a:t>Section 1 (Les trois questions différentes abordées par « Reconnaissance ») ; et Section 2 (Convention de l'UNESCO sur la reconnaissance d'</a:t>
            </a:r>
            <a:r>
              <a:rPr lang="fr-FR" b="1" dirty="0" err="1">
                <a:latin typeface="Tahoma" panose="020B0604030504040204" pitchFamily="34" charset="0"/>
                <a:ea typeface="Tahoma" panose="020B0604030504040204" pitchFamily="34" charset="0"/>
                <a:cs typeface="Tahoma" panose="020B0604030504040204" pitchFamily="34" charset="0"/>
              </a:rPr>
              <a:t>Addis</a:t>
            </a:r>
            <a:r>
              <a:rPr lang="fr-FR" b="1" dirty="0" smtClean="0">
                <a:latin typeface="Tahoma" panose="020B0604030504040204" pitchFamily="34" charset="0"/>
                <a:ea typeface="Tahoma" panose="020B0604030504040204" pitchFamily="34" charset="0"/>
                <a:cs typeface="Tahoma" panose="020B0604030504040204" pitchFamily="34" charset="0"/>
              </a:rPr>
              <a:t>)</a:t>
            </a:r>
            <a:endParaRPr lang="fr-FR"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3" name="Tableau 2"/>
          <p:cNvGraphicFramePr>
            <a:graphicFrameLocks noGrp="1"/>
          </p:cNvGraphicFramePr>
          <p:nvPr>
            <p:extLst>
              <p:ext uri="{D42A27DB-BD31-4B8C-83A1-F6EECF244321}">
                <p14:modId xmlns:p14="http://schemas.microsoft.com/office/powerpoint/2010/main" val="4166497876"/>
              </p:ext>
            </p:extLst>
          </p:nvPr>
        </p:nvGraphicFramePr>
        <p:xfrm>
          <a:off x="159656" y="631819"/>
          <a:ext cx="11858172" cy="5420989"/>
        </p:xfrm>
        <a:graphic>
          <a:graphicData uri="http://schemas.openxmlformats.org/drawingml/2006/table">
            <a:tbl>
              <a:tblPr firstRow="1" bandRow="1">
                <a:tableStyleId>{5C22544A-7EE6-4342-B048-85BDC9FD1C3A}</a:tableStyleId>
              </a:tblPr>
              <a:tblGrid>
                <a:gridCol w="5929086"/>
                <a:gridCol w="5929086"/>
              </a:tblGrid>
              <a:tr h="429569">
                <a:tc>
                  <a:txBody>
                    <a:bodyPr/>
                    <a:lstStyle/>
                    <a:p>
                      <a:pPr algn="just"/>
                      <a:r>
                        <a:rPr lang="fr-FR" sz="1600" dirty="0" smtClean="0">
                          <a:latin typeface="Tahoma" panose="020B0604030504040204" pitchFamily="34" charset="0"/>
                          <a:ea typeface="Tahoma" panose="020B0604030504040204" pitchFamily="34" charset="0"/>
                          <a:cs typeface="Tahoma" panose="020B0604030504040204" pitchFamily="34" charset="0"/>
                        </a:rPr>
                        <a:t>Questions</a:t>
                      </a:r>
                      <a:endParaRPr lang="fr-FR" sz="1600"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algn="just"/>
                      <a:r>
                        <a:rPr lang="fr-FR" sz="1600" dirty="0" smtClean="0">
                          <a:latin typeface="Tahoma" panose="020B0604030504040204" pitchFamily="34" charset="0"/>
                          <a:ea typeface="Tahoma" panose="020B0604030504040204" pitchFamily="34" charset="0"/>
                          <a:cs typeface="Tahoma" panose="020B0604030504040204" pitchFamily="34" charset="0"/>
                        </a:rPr>
                        <a:t>Résultats</a:t>
                      </a:r>
                      <a:endParaRPr lang="fr-FR" sz="1600" dirty="0">
                        <a:latin typeface="Tahoma" panose="020B0604030504040204" pitchFamily="34" charset="0"/>
                        <a:ea typeface="Tahoma" panose="020B0604030504040204" pitchFamily="34" charset="0"/>
                        <a:cs typeface="Tahoma" panose="020B0604030504040204" pitchFamily="34" charset="0"/>
                      </a:endParaRPr>
                    </a:p>
                  </a:txBody>
                  <a:tcPr/>
                </a:tc>
              </a:tr>
              <a:tr h="1710843">
                <a:tc>
                  <a:txBody>
                    <a:bodyPr/>
                    <a:lstStyle/>
                    <a:p>
                      <a:pPr algn="just"/>
                      <a:r>
                        <a:rPr lang="fr-FR" sz="1600" b="1"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A. </a:t>
                      </a:r>
                      <a:endParaRPr lang="fr-FR"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endParaRPr>
                    </a:p>
                    <a:p>
                      <a:pPr algn="just"/>
                      <a:r>
                        <a:rPr lang="fr-FR"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Votre pays dispose-t-il d'une ou plusieurs lois nationales sur la reconnaissance dans ses différents aspects – c'est-à-dire les trois questions distinguées dans le Guide ?</a:t>
                      </a:r>
                      <a:endParaRPr lang="fr-FR" sz="1600"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algn="just"/>
                      <a:r>
                        <a:rPr lang="fr-FR" sz="1600" dirty="0" smtClean="0">
                          <a:latin typeface="Tahoma" panose="020B0604030504040204" pitchFamily="34" charset="0"/>
                          <a:ea typeface="Tahoma" panose="020B0604030504040204" pitchFamily="34" charset="0"/>
                          <a:cs typeface="Tahoma" panose="020B0604030504040204" pitchFamily="34" charset="0"/>
                        </a:rPr>
                        <a:t>Sénégal/</a:t>
                      </a:r>
                      <a:r>
                        <a:rPr lang="fr-FR" sz="1600" baseline="0" dirty="0" smtClean="0">
                          <a:latin typeface="Tahoma" panose="020B0604030504040204" pitchFamily="34" charset="0"/>
                          <a:ea typeface="Tahoma" panose="020B0604030504040204" pitchFamily="34" charset="0"/>
                          <a:cs typeface="Tahoma" panose="020B0604030504040204" pitchFamily="34" charset="0"/>
                        </a:rPr>
                        <a:t> Maroc</a:t>
                      </a:r>
                      <a:r>
                        <a:rPr lang="fr-FR" sz="1600" dirty="0" smtClean="0">
                          <a:latin typeface="Tahoma" panose="020B0604030504040204" pitchFamily="34" charset="0"/>
                          <a:ea typeface="Tahoma" panose="020B0604030504040204" pitchFamily="34" charset="0"/>
                          <a:cs typeface="Tahoma" panose="020B0604030504040204" pitchFamily="34" charset="0"/>
                        </a:rPr>
                        <a:t>: les</a:t>
                      </a:r>
                      <a:r>
                        <a:rPr lang="fr-FR" sz="1600" baseline="0" dirty="0" smtClean="0">
                          <a:latin typeface="Tahoma" panose="020B0604030504040204" pitchFamily="34" charset="0"/>
                          <a:ea typeface="Tahoma" panose="020B0604030504040204" pitchFamily="34" charset="0"/>
                          <a:cs typeface="Tahoma" panose="020B0604030504040204" pitchFamily="34" charset="0"/>
                        </a:rPr>
                        <a:t> lois </a:t>
                      </a:r>
                      <a:r>
                        <a:rPr lang="fr-FR" sz="1600" baseline="0" dirty="0" smtClean="0">
                          <a:latin typeface="Tahoma" panose="020B0604030504040204" pitchFamily="34" charset="0"/>
                          <a:ea typeface="Tahoma" panose="020B0604030504040204" pitchFamily="34" charset="0"/>
                          <a:cs typeface="Tahoma" panose="020B0604030504040204" pitchFamily="34" charset="0"/>
                        </a:rPr>
                        <a:t>existent. Cependant, il </a:t>
                      </a:r>
                      <a:r>
                        <a:rPr lang="fr-FR" sz="1600" baseline="0" dirty="0" smtClean="0">
                          <a:latin typeface="Tahoma" panose="020B0604030504040204" pitchFamily="34" charset="0"/>
                          <a:ea typeface="Tahoma" panose="020B0604030504040204" pitchFamily="34" charset="0"/>
                          <a:cs typeface="Tahoma" panose="020B0604030504040204" pitchFamily="34" charset="0"/>
                        </a:rPr>
                        <a:t>est noté une absence de cadre réglementaire global. </a:t>
                      </a:r>
                      <a:r>
                        <a:rPr lang="fr-FR" sz="1600" baseline="0" dirty="0" smtClean="0">
                          <a:latin typeface="Tahoma" panose="020B0604030504040204" pitchFamily="34" charset="0"/>
                          <a:ea typeface="Tahoma" panose="020B0604030504040204" pitchFamily="34" charset="0"/>
                          <a:cs typeface="Tahoma" panose="020B0604030504040204" pitchFamily="34" charset="0"/>
                        </a:rPr>
                        <a:t>Certaines </a:t>
                      </a:r>
                      <a:r>
                        <a:rPr lang="fr-FR" sz="1600" baseline="0" dirty="0" smtClean="0">
                          <a:latin typeface="Tahoma" panose="020B0604030504040204" pitchFamily="34" charset="0"/>
                          <a:ea typeface="Tahoma" panose="020B0604030504040204" pitchFamily="34" charset="0"/>
                          <a:cs typeface="Tahoma" panose="020B0604030504040204" pitchFamily="34" charset="0"/>
                        </a:rPr>
                        <a:t>lois portent sur le secteur professionnel et d’autres sont orientées vers l’enseignement supérieur.</a:t>
                      </a:r>
                    </a:p>
                    <a:p>
                      <a:pPr algn="just"/>
                      <a:r>
                        <a:rPr lang="fr-FR" sz="1600" baseline="0" dirty="0" smtClean="0">
                          <a:latin typeface="Tahoma" panose="020B0604030504040204" pitchFamily="34" charset="0"/>
                          <a:ea typeface="Tahoma" panose="020B0604030504040204" pitchFamily="34" charset="0"/>
                          <a:cs typeface="Tahoma" panose="020B0604030504040204" pitchFamily="34" charset="0"/>
                        </a:rPr>
                        <a:t>La reconnaissance des niveaux intermédiaires, la validation des études partielles, est laissée à l’appréciation des Etablissements</a:t>
                      </a:r>
                    </a:p>
                  </a:txBody>
                  <a:tcPr/>
                </a:tc>
              </a:tr>
              <a:tr h="1499692">
                <a:tc>
                  <a:txBody>
                    <a:bodyPr/>
                    <a:lstStyle/>
                    <a:p>
                      <a:pPr algn="just"/>
                      <a:r>
                        <a:rPr lang="fr-FR" sz="1600" b="1"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B. </a:t>
                      </a:r>
                      <a:endParaRPr lang="fr-FR"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endParaRPr>
                    </a:p>
                    <a:p>
                      <a:pPr algn="just"/>
                      <a:r>
                        <a:rPr lang="fr-FR"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Votre établissement a-t-il un ensemble de règles ou de pratiques pour reconnaître les études suivies par les étudiants d'une autre université DE VOTRE PAYS (donc aucun problème international ne survient) ?</a:t>
                      </a:r>
                      <a:endParaRPr lang="fr-FR" sz="1600"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algn="just"/>
                      <a:r>
                        <a:rPr lang="fr-FR" sz="1600" dirty="0" smtClean="0">
                          <a:latin typeface="Tahoma" panose="020B0604030504040204" pitchFamily="34" charset="0"/>
                          <a:ea typeface="Tahoma" panose="020B0604030504040204" pitchFamily="34" charset="0"/>
                          <a:cs typeface="Tahoma" panose="020B0604030504040204" pitchFamily="34" charset="0"/>
                        </a:rPr>
                        <a:t>Les règles</a:t>
                      </a:r>
                      <a:r>
                        <a:rPr lang="fr-FR" sz="1600" baseline="0" dirty="0" smtClean="0">
                          <a:latin typeface="Tahoma" panose="020B0604030504040204" pitchFamily="34" charset="0"/>
                          <a:ea typeface="Tahoma" panose="020B0604030504040204" pitchFamily="34" charset="0"/>
                          <a:cs typeface="Tahoma" panose="020B0604030504040204" pitchFamily="34" charset="0"/>
                        </a:rPr>
                        <a:t> existent et sont mises en œuvre par des instances dûment habilitées avec cependant des pratiques variables: commission permanente versus commission ad hoc. L’étude se fait au cas par cas pour l’établissement d’une équivalence, le cas échéant.</a:t>
                      </a:r>
                      <a:endParaRPr lang="fr-FR" sz="1600" dirty="0">
                        <a:latin typeface="Tahoma" panose="020B0604030504040204" pitchFamily="34" charset="0"/>
                        <a:ea typeface="Tahoma" panose="020B0604030504040204" pitchFamily="34" charset="0"/>
                        <a:cs typeface="Tahoma" panose="020B0604030504040204" pitchFamily="34" charset="0"/>
                      </a:endParaRPr>
                    </a:p>
                  </a:txBody>
                  <a:tcPr/>
                </a:tc>
              </a:tr>
              <a:tr h="1780885">
                <a:tc>
                  <a:txBody>
                    <a:bodyPr/>
                    <a:lstStyle/>
                    <a:p>
                      <a:pPr algn="just"/>
                      <a:r>
                        <a:rPr lang="fr-FR" sz="1600" b="1"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C.</a:t>
                      </a:r>
                      <a:endParaRPr lang="fr-FR"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endParaRPr>
                    </a:p>
                    <a:p>
                      <a:pPr algn="just"/>
                      <a:r>
                        <a:rPr lang="fr-FR"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Si la réponse à la question B est négative, veuillez considérer ce qui suit et donner votre avis ou commentaire : Alors, est-il absolument IMPOSSIBLE pour un étudiant de passer d'une université à une autre dans votre pays ?</a:t>
                      </a:r>
                      <a:endParaRPr lang="fr-FR" sz="1600"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algn="just"/>
                      <a:r>
                        <a:rPr lang="fr-FR" sz="1600" dirty="0" smtClean="0">
                          <a:latin typeface="Tahoma" panose="020B0604030504040204" pitchFamily="34" charset="0"/>
                          <a:ea typeface="Tahoma" panose="020B0604030504040204" pitchFamily="34" charset="0"/>
                          <a:cs typeface="Tahoma" panose="020B0604030504040204" pitchFamily="34" charset="0"/>
                        </a:rPr>
                        <a:t>La mobilité interuniversitaire est bien possible mais elle a besoin d’un mécanisme harmonisé qui prendrait en compte les</a:t>
                      </a:r>
                      <a:r>
                        <a:rPr lang="fr-FR" sz="1600" baseline="0" dirty="0" smtClean="0">
                          <a:latin typeface="Tahoma" panose="020B0604030504040204" pitchFamily="34" charset="0"/>
                          <a:ea typeface="Tahoma" panose="020B0604030504040204" pitchFamily="34" charset="0"/>
                          <a:cs typeface="Tahoma" panose="020B0604030504040204" pitchFamily="34" charset="0"/>
                        </a:rPr>
                        <a:t> niveaux intermédiaires et les changement de cycle.</a:t>
                      </a:r>
                      <a:endParaRPr lang="fr-FR" sz="1600" dirty="0">
                        <a:latin typeface="Tahoma" panose="020B0604030504040204" pitchFamily="34" charset="0"/>
                        <a:ea typeface="Tahoma" panose="020B0604030504040204" pitchFamily="34" charset="0"/>
                        <a:cs typeface="Tahoma" panose="020B0604030504040204" pitchFamily="34" charset="0"/>
                      </a:endParaRPr>
                    </a:p>
                  </a:txBody>
                  <a:tcPr/>
                </a:tc>
              </a:tr>
            </a:tbl>
          </a:graphicData>
        </a:graphic>
      </p:graphicFrame>
    </p:spTree>
    <p:extLst>
      <p:ext uri="{BB962C8B-B14F-4D97-AF65-F5344CB8AC3E}">
        <p14:creationId xmlns:p14="http://schemas.microsoft.com/office/powerpoint/2010/main" val="38976767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au 12"/>
          <p:cNvGraphicFramePr>
            <a:graphicFrameLocks noGrp="1"/>
          </p:cNvGraphicFramePr>
          <p:nvPr>
            <p:extLst>
              <p:ext uri="{D42A27DB-BD31-4B8C-83A1-F6EECF244321}">
                <p14:modId xmlns:p14="http://schemas.microsoft.com/office/powerpoint/2010/main" val="3446954825"/>
              </p:ext>
            </p:extLst>
          </p:nvPr>
        </p:nvGraphicFramePr>
        <p:xfrm>
          <a:off x="174170" y="-87084"/>
          <a:ext cx="12017830" cy="6068369"/>
        </p:xfrm>
        <a:graphic>
          <a:graphicData uri="http://schemas.openxmlformats.org/drawingml/2006/table">
            <a:tbl>
              <a:tblPr firstRow="1" bandRow="1">
                <a:tableStyleId>{5C22544A-7EE6-4342-B048-85BDC9FD1C3A}</a:tableStyleId>
              </a:tblPr>
              <a:tblGrid>
                <a:gridCol w="4949373"/>
                <a:gridCol w="7068457"/>
              </a:tblGrid>
              <a:tr h="429569">
                <a:tc>
                  <a:txBody>
                    <a:bodyPr/>
                    <a:lstStyle/>
                    <a:p>
                      <a:pPr algn="just"/>
                      <a:r>
                        <a:rPr lang="fr-FR" sz="1600" dirty="0" smtClean="0">
                          <a:latin typeface="Tahoma" panose="020B0604030504040204" pitchFamily="34" charset="0"/>
                          <a:ea typeface="Tahoma" panose="020B0604030504040204" pitchFamily="34" charset="0"/>
                          <a:cs typeface="Tahoma" panose="020B0604030504040204" pitchFamily="34" charset="0"/>
                        </a:rPr>
                        <a:t>Questions</a:t>
                      </a:r>
                      <a:endParaRPr lang="fr-FR" sz="1600"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algn="just"/>
                      <a:r>
                        <a:rPr lang="fr-FR" sz="1600" dirty="0" smtClean="0">
                          <a:latin typeface="Tahoma" panose="020B0604030504040204" pitchFamily="34" charset="0"/>
                          <a:ea typeface="Tahoma" panose="020B0604030504040204" pitchFamily="34" charset="0"/>
                          <a:cs typeface="Tahoma" panose="020B0604030504040204" pitchFamily="34" charset="0"/>
                        </a:rPr>
                        <a:t>Résultats</a:t>
                      </a:r>
                      <a:endParaRPr lang="fr-FR" sz="1600" dirty="0">
                        <a:latin typeface="Tahoma" panose="020B0604030504040204" pitchFamily="34" charset="0"/>
                        <a:ea typeface="Tahoma" panose="020B0604030504040204" pitchFamily="34" charset="0"/>
                        <a:cs typeface="Tahoma" panose="020B0604030504040204" pitchFamily="34" charset="0"/>
                      </a:endParaRPr>
                    </a:p>
                  </a:txBody>
                  <a:tcPr/>
                </a:tc>
              </a:tr>
              <a:tr h="121850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r-FR" sz="1600" b="1"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D.</a:t>
                      </a:r>
                      <a:endParaRPr lang="fr-FR"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endParaRPr>
                    </a:p>
                    <a:p>
                      <a:pPr algn="just"/>
                      <a:r>
                        <a:rPr lang="fr-FR"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Votre pays a-t-il signé la Convention de l'UNESCO à </a:t>
                      </a:r>
                      <a:r>
                        <a:rPr lang="fr-FR"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Addis</a:t>
                      </a:r>
                      <a:r>
                        <a:rPr lang="fr-FR"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-Accord sur la reconnaissance ?</a:t>
                      </a:r>
                    </a:p>
                    <a:p>
                      <a:pPr algn="just"/>
                      <a:r>
                        <a:rPr lang="fr-FR"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Si la réponse à la question est positive, votre pays l'a-t-il ratifiée ?</a:t>
                      </a:r>
                      <a:endParaRPr lang="fr-FR" sz="1600" dirty="0" smtClean="0">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algn="just"/>
                      <a:r>
                        <a:rPr lang="fr-FR" sz="1600" dirty="0" smtClean="0">
                          <a:latin typeface="Tahoma" panose="020B0604030504040204" pitchFamily="34" charset="0"/>
                          <a:ea typeface="Tahoma" panose="020B0604030504040204" pitchFamily="34" charset="0"/>
                          <a:cs typeface="Tahoma" panose="020B0604030504040204" pitchFamily="34" charset="0"/>
                        </a:rPr>
                        <a:t>Le</a:t>
                      </a:r>
                      <a:r>
                        <a:rPr lang="fr-FR" sz="1600" baseline="0" dirty="0" smtClean="0">
                          <a:latin typeface="Tahoma" panose="020B0604030504040204" pitchFamily="34" charset="0"/>
                          <a:ea typeface="Tahoma" panose="020B0604030504040204" pitchFamily="34" charset="0"/>
                          <a:cs typeface="Tahoma" panose="020B0604030504040204" pitchFamily="34" charset="0"/>
                        </a:rPr>
                        <a:t> </a:t>
                      </a:r>
                      <a:r>
                        <a:rPr lang="fr-FR" sz="1600" dirty="0" smtClean="0">
                          <a:latin typeface="Tahoma" panose="020B0604030504040204" pitchFamily="34" charset="0"/>
                          <a:ea typeface="Tahoma" panose="020B0604030504040204" pitchFamily="34" charset="0"/>
                          <a:cs typeface="Tahoma" panose="020B0604030504040204" pitchFamily="34" charset="0"/>
                        </a:rPr>
                        <a:t>Maroc</a:t>
                      </a:r>
                      <a:r>
                        <a:rPr lang="fr-FR" sz="1600" baseline="0" dirty="0" smtClean="0">
                          <a:latin typeface="Tahoma" panose="020B0604030504040204" pitchFamily="34" charset="0"/>
                          <a:ea typeface="Tahoma" panose="020B0604030504040204" pitchFamily="34" charset="0"/>
                          <a:cs typeface="Tahoma" panose="020B0604030504040204" pitchFamily="34" charset="0"/>
                        </a:rPr>
                        <a:t> </a:t>
                      </a:r>
                      <a:r>
                        <a:rPr lang="fr-FR" sz="1600" baseline="0" dirty="0" smtClean="0">
                          <a:latin typeface="Tahoma" panose="020B0604030504040204" pitchFamily="34" charset="0"/>
                          <a:ea typeface="Tahoma" panose="020B0604030504040204" pitchFamily="34" charset="0"/>
                          <a:cs typeface="Tahoma" panose="020B0604030504040204" pitchFamily="34" charset="0"/>
                        </a:rPr>
                        <a:t>n’est pas signataire</a:t>
                      </a:r>
                    </a:p>
                    <a:p>
                      <a:pPr algn="just"/>
                      <a:endParaRPr lang="fr-FR" sz="1600" baseline="0" dirty="0" smtClean="0">
                        <a:latin typeface="Tahoma" panose="020B0604030504040204" pitchFamily="34" charset="0"/>
                        <a:ea typeface="Tahoma" panose="020B0604030504040204" pitchFamily="34" charset="0"/>
                        <a:cs typeface="Tahoma" panose="020B0604030504040204" pitchFamily="34" charset="0"/>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Le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Sénégal</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signé</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la Convention </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de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l’UNESCO</a:t>
                      </a:r>
                      <a:r>
                        <a:rPr lang="en-GB" sz="1600" kern="1200" baseline="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600" kern="1200" baseline="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d’</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Addis-Abeba</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le 12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décembre</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2014 et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l’a</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ratifiée</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le 7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septembre</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2018</a:t>
                      </a:r>
                      <a:endParaRPr lang="fr-FR" sz="1600" dirty="0" smtClean="0">
                        <a:latin typeface="Tahoma" panose="020B0604030504040204" pitchFamily="34" charset="0"/>
                        <a:ea typeface="Tahoma" panose="020B0604030504040204" pitchFamily="34" charset="0"/>
                        <a:cs typeface="Tahoma" panose="020B0604030504040204" pitchFamily="34" charset="0"/>
                      </a:endParaRPr>
                    </a:p>
                    <a:p>
                      <a:pPr algn="just"/>
                      <a:endParaRPr lang="fr-FR" sz="1600" baseline="0" dirty="0" smtClean="0">
                        <a:latin typeface="Tahoma" panose="020B0604030504040204" pitchFamily="34" charset="0"/>
                        <a:ea typeface="Tahoma" panose="020B0604030504040204" pitchFamily="34" charset="0"/>
                        <a:cs typeface="Tahoma" panose="020B0604030504040204" pitchFamily="34" charset="0"/>
                      </a:endParaRPr>
                    </a:p>
                  </a:txBody>
                  <a:tcPr/>
                </a:tc>
              </a:tr>
              <a:tr h="1499692">
                <a:tc>
                  <a:txBody>
                    <a:bodyPr/>
                    <a:lstStyle/>
                    <a:p>
                      <a:pPr algn="just"/>
                      <a:r>
                        <a:rPr lang="fr-FR" sz="1600" b="1"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E. </a:t>
                      </a:r>
                      <a:endParaRPr lang="fr-FR"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endParaRPr>
                    </a:p>
                    <a:p>
                      <a:pPr algn="just"/>
                      <a:r>
                        <a:rPr lang="fr-FR"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Si les réponses aux questions D sont positives, votre pays a-t-il domestiqué la Convention ? </a:t>
                      </a:r>
                    </a:p>
                    <a:p>
                      <a:pPr algn="just"/>
                      <a:r>
                        <a:rPr lang="fr-FR"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Si la réponse est positive, comment ?</a:t>
                      </a:r>
                      <a:endParaRPr lang="fr-FR" sz="1600"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r-FR" sz="1600" dirty="0" smtClean="0">
                          <a:latin typeface="Tahoma" panose="020B0604030504040204" pitchFamily="34" charset="0"/>
                          <a:ea typeface="Tahoma" panose="020B0604030504040204" pitchFamily="34" charset="0"/>
                          <a:cs typeface="Tahoma" panose="020B0604030504040204" pitchFamily="34" charset="0"/>
                        </a:rPr>
                        <a:t>Maroc</a:t>
                      </a:r>
                      <a:r>
                        <a:rPr lang="fr-FR" sz="1600" baseline="0" dirty="0" smtClean="0">
                          <a:latin typeface="Tahoma" panose="020B0604030504040204" pitchFamily="34" charset="0"/>
                          <a:ea typeface="Tahoma" panose="020B0604030504040204" pitchFamily="34" charset="0"/>
                          <a:cs typeface="Tahoma" panose="020B0604030504040204" pitchFamily="34" charset="0"/>
                        </a:rPr>
                        <a:t> n’est pas signataire</a:t>
                      </a:r>
                    </a:p>
                    <a:p>
                      <a:pPr algn="just"/>
                      <a:endParaRPr lang="fr-FR" sz="1600" dirty="0" smtClean="0">
                        <a:latin typeface="Tahoma" panose="020B0604030504040204" pitchFamily="34" charset="0"/>
                        <a:ea typeface="Tahoma" panose="020B0604030504040204" pitchFamily="34" charset="0"/>
                        <a:cs typeface="Tahoma" panose="020B0604030504040204" pitchFamily="34" charset="0"/>
                      </a:endParaRPr>
                    </a:p>
                    <a:p>
                      <a:pPr algn="just"/>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Le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Sénégal</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engagé</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la domestication de la Convention </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de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l’UNESCO</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d’Addis-Abeba</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à travers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sa</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ratification et son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intégration</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dans</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le cadre national de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l’enseignement</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supérieur</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Sa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mise</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en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œuvre</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repose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notamment</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sur</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les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procédures</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nationales</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de reconnaissance et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d’équivalence</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des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diplômes</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le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système</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LMD et les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mécanismes</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d’assurance</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qualité</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et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d’accréditation</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La domestication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demeure</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toutefois</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6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un </a:t>
                      </a:r>
                      <a:r>
                        <a:rPr lang="en-GB" sz="1600" b="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processus</a:t>
                      </a:r>
                      <a:r>
                        <a:rPr lang="en-GB" sz="16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600" b="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continu</a:t>
                      </a:r>
                      <a:r>
                        <a:rPr lang="en-GB" sz="16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de </a:t>
                      </a:r>
                      <a:r>
                        <a:rPr lang="en-GB" sz="1600" b="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mise</a:t>
                      </a:r>
                      <a:r>
                        <a:rPr lang="en-GB" sz="16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en </a:t>
                      </a:r>
                      <a:r>
                        <a:rPr lang="en-GB" sz="1600" b="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conformité</a:t>
                      </a:r>
                      <a:r>
                        <a:rPr lang="en-GB" sz="16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et </a:t>
                      </a:r>
                      <a:r>
                        <a:rPr lang="en-GB" sz="1600" b="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d’opérationnalisation</a:t>
                      </a:r>
                      <a:r>
                        <a:rPr lang="en-GB" sz="16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des </a:t>
                      </a:r>
                      <a:r>
                        <a:rPr lang="en-GB" sz="1600" b="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principes</a:t>
                      </a:r>
                      <a:r>
                        <a:rPr lang="en-GB" sz="16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de la Convention. </a:t>
                      </a:r>
                      <a:endParaRPr lang="fr-FR" sz="1600" b="0" dirty="0" smtClean="0">
                        <a:latin typeface="Tahoma" panose="020B0604030504040204" pitchFamily="34" charset="0"/>
                        <a:ea typeface="Tahoma" panose="020B0604030504040204" pitchFamily="34" charset="0"/>
                        <a:cs typeface="Tahoma" panose="020B0604030504040204" pitchFamily="34" charset="0"/>
                      </a:endParaRPr>
                    </a:p>
                  </a:txBody>
                  <a:tcPr/>
                </a:tc>
              </a:tr>
              <a:tr h="1780885">
                <a:tc>
                  <a:txBody>
                    <a:bodyPr/>
                    <a:lstStyle/>
                    <a:p>
                      <a:pPr algn="just"/>
                      <a:r>
                        <a:rPr lang="fr-FR" sz="1600" b="1"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F. </a:t>
                      </a:r>
                      <a:endParaRPr lang="fr-FR"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endParaRPr>
                    </a:p>
                    <a:p>
                      <a:pPr algn="just"/>
                      <a:r>
                        <a:rPr lang="fr-FR"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Si les réponses aux questions D sont négatives, votre établissement a-t-il l'interdiction de mettre en pratique « l'évaluation des études partielles dans une autre université » afin de les déclarer « équivalentes » à d'autres études de votre propre université, comme l'établit la disposition pertinente de la Convention de l'UNESCO d'</a:t>
                      </a:r>
                      <a:r>
                        <a:rPr lang="fr-FR"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Addiss</a:t>
                      </a:r>
                      <a:r>
                        <a:rPr lang="fr-FR"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endParaRPr lang="fr-FR" sz="1600"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algn="just"/>
                      <a:r>
                        <a:rPr lang="fr-FR" sz="1600" dirty="0" smtClean="0">
                          <a:latin typeface="Tahoma" panose="020B0604030504040204" pitchFamily="34" charset="0"/>
                          <a:ea typeface="Tahoma" panose="020B0604030504040204" pitchFamily="34" charset="0"/>
                          <a:cs typeface="Tahoma" panose="020B0604030504040204" pitchFamily="34" charset="0"/>
                        </a:rPr>
                        <a:t>Maroc: la non signature</a:t>
                      </a:r>
                      <a:r>
                        <a:rPr lang="fr-FR" sz="1600" baseline="0" dirty="0" smtClean="0">
                          <a:latin typeface="Tahoma" panose="020B0604030504040204" pitchFamily="34" charset="0"/>
                          <a:ea typeface="Tahoma" panose="020B0604030504040204" pitchFamily="34" charset="0"/>
                          <a:cs typeface="Tahoma" panose="020B0604030504040204" pitchFamily="34" charset="0"/>
                        </a:rPr>
                        <a:t> de la convention </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de </a:t>
                      </a:r>
                      <a:r>
                        <a:rPr lang="en-GB" sz="16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l’UNESCO</a:t>
                      </a:r>
                      <a:r>
                        <a:rPr lang="en-GB" sz="16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fr-FR" sz="1600" baseline="0" dirty="0" smtClean="0">
                          <a:latin typeface="Tahoma" panose="020B0604030504040204" pitchFamily="34" charset="0"/>
                          <a:ea typeface="Tahoma" panose="020B0604030504040204" pitchFamily="34" charset="0"/>
                          <a:cs typeface="Tahoma" panose="020B0604030504040204" pitchFamily="34" charset="0"/>
                        </a:rPr>
                        <a:t>d’Addis-Abeba </a:t>
                      </a:r>
                      <a:r>
                        <a:rPr lang="fr-FR" sz="1600" baseline="0" dirty="0" smtClean="0">
                          <a:latin typeface="Tahoma" panose="020B0604030504040204" pitchFamily="34" charset="0"/>
                          <a:ea typeface="Tahoma" panose="020B0604030504040204" pitchFamily="34" charset="0"/>
                          <a:cs typeface="Tahoma" panose="020B0604030504040204" pitchFamily="34" charset="0"/>
                        </a:rPr>
                        <a:t>n’empêche pas la mise en pratique de l’établissement des équivalences des études partielles entre </a:t>
                      </a:r>
                      <a:r>
                        <a:rPr lang="fr-FR" sz="1600" baseline="0" dirty="0" smtClean="0">
                          <a:latin typeface="Tahoma" panose="020B0604030504040204" pitchFamily="34" charset="0"/>
                          <a:ea typeface="Tahoma" panose="020B0604030504040204" pitchFamily="34" charset="0"/>
                          <a:cs typeface="Tahoma" panose="020B0604030504040204" pitchFamily="34" charset="0"/>
                        </a:rPr>
                        <a:t>Universités </a:t>
                      </a:r>
                      <a:r>
                        <a:rPr lang="fr-FR" sz="1600" baseline="0" dirty="0" smtClean="0">
                          <a:latin typeface="Tahoma" panose="020B0604030504040204" pitchFamily="34" charset="0"/>
                          <a:ea typeface="Tahoma" panose="020B0604030504040204" pitchFamily="34" charset="0"/>
                          <a:cs typeface="Tahoma" panose="020B0604030504040204" pitchFamily="34" charset="0"/>
                        </a:rPr>
                        <a:t>du Maroc. Des mécanismes sont mis en place pour leur facilitation malgré les contraintes: </a:t>
                      </a:r>
                      <a:r>
                        <a:rPr lang="fr-FR" sz="1600" b="0" i="0" u="none" strike="noStrike" kern="1200" baseline="0" dirty="0" smtClean="0">
                          <a:solidFill>
                            <a:schemeClr val="dk1"/>
                          </a:solidFill>
                          <a:latin typeface="Tahoma" panose="020B0604030504040204" pitchFamily="34" charset="0"/>
                          <a:ea typeface="Tahoma" panose="020B0604030504040204" pitchFamily="34" charset="0"/>
                          <a:cs typeface="Tahoma" panose="020B0604030504040204" pitchFamily="34" charset="0"/>
                        </a:rPr>
                        <a:t>la Convention révisée sur la reconnaissance des études, diplômes et grades de l'enseignement supérieur dans </a:t>
                      </a:r>
                      <a:r>
                        <a:rPr lang="fr-FR" sz="1600" b="0" i="0" u="none" strike="noStrike" kern="1200" baseline="0" dirty="0" smtClean="0">
                          <a:solidFill>
                            <a:schemeClr val="dk1"/>
                          </a:solidFill>
                          <a:latin typeface="Tahoma" panose="020B0604030504040204" pitchFamily="34" charset="0"/>
                          <a:ea typeface="Tahoma" panose="020B0604030504040204" pitchFamily="34" charset="0"/>
                          <a:cs typeface="Tahoma" panose="020B0604030504040204" pitchFamily="34" charset="0"/>
                        </a:rPr>
                        <a:t>les États </a:t>
                      </a:r>
                      <a:r>
                        <a:rPr lang="fr-FR" sz="1600" b="0" i="0" u="none" strike="noStrike" kern="1200" baseline="0" dirty="0" smtClean="0">
                          <a:solidFill>
                            <a:schemeClr val="dk1"/>
                          </a:solidFill>
                          <a:latin typeface="Tahoma" panose="020B0604030504040204" pitchFamily="34" charset="0"/>
                          <a:ea typeface="Tahoma" panose="020B0604030504040204" pitchFamily="34" charset="0"/>
                          <a:cs typeface="Tahoma" panose="020B0604030504040204" pitchFamily="34" charset="0"/>
                        </a:rPr>
                        <a:t>arabes (adoptée le 2 février 2022).</a:t>
                      </a:r>
                      <a:endParaRPr lang="fr-FR" sz="1600" dirty="0">
                        <a:latin typeface="Tahoma" panose="020B0604030504040204" pitchFamily="34" charset="0"/>
                        <a:ea typeface="Tahoma" panose="020B0604030504040204" pitchFamily="34" charset="0"/>
                        <a:cs typeface="Tahoma" panose="020B0604030504040204" pitchFamily="34" charset="0"/>
                      </a:endParaRPr>
                    </a:p>
                  </a:txBody>
                  <a:tcPr/>
                </a:tc>
              </a:tr>
            </a:tbl>
          </a:graphicData>
        </a:graphic>
      </p:graphicFrame>
    </p:spTree>
    <p:extLst>
      <p:ext uri="{BB962C8B-B14F-4D97-AF65-F5344CB8AC3E}">
        <p14:creationId xmlns:p14="http://schemas.microsoft.com/office/powerpoint/2010/main" val="7988286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ZoneTexte 15"/>
          <p:cNvSpPr txBox="1"/>
          <p:nvPr/>
        </p:nvSpPr>
        <p:spPr>
          <a:xfrm>
            <a:off x="304800" y="232229"/>
            <a:ext cx="11059886" cy="369332"/>
          </a:xfrm>
          <a:prstGeom prst="rect">
            <a:avLst/>
          </a:prstGeom>
          <a:noFill/>
        </p:spPr>
        <p:txBody>
          <a:bodyPr wrap="square" rtlCol="0">
            <a:spAutoFit/>
          </a:bodyPr>
          <a:lstStyle/>
          <a:p>
            <a:r>
              <a:rPr lang="fr-FR" b="1" dirty="0"/>
              <a:t>Section 3.- Sur le fonctionnement de la mobilité des étudiants de premier cycle dans l'UE et </a:t>
            </a:r>
            <a:r>
              <a:rPr lang="fr-FR" b="1" dirty="0" smtClean="0"/>
              <a:t>l'EHEA</a:t>
            </a:r>
            <a:endParaRPr lang="fr-FR" dirty="0"/>
          </a:p>
        </p:txBody>
      </p:sp>
      <p:graphicFrame>
        <p:nvGraphicFramePr>
          <p:cNvPr id="17" name="Tableau 16"/>
          <p:cNvGraphicFramePr>
            <a:graphicFrameLocks noGrp="1"/>
          </p:cNvGraphicFramePr>
          <p:nvPr>
            <p:extLst>
              <p:ext uri="{D42A27DB-BD31-4B8C-83A1-F6EECF244321}">
                <p14:modId xmlns:p14="http://schemas.microsoft.com/office/powerpoint/2010/main" val="3111351629"/>
              </p:ext>
            </p:extLst>
          </p:nvPr>
        </p:nvGraphicFramePr>
        <p:xfrm>
          <a:off x="304800" y="601561"/>
          <a:ext cx="11640458" cy="4087169"/>
        </p:xfrm>
        <a:graphic>
          <a:graphicData uri="http://schemas.openxmlformats.org/drawingml/2006/table">
            <a:tbl>
              <a:tblPr firstRow="1" bandRow="1">
                <a:tableStyleId>{5C22544A-7EE6-4342-B048-85BDC9FD1C3A}</a:tableStyleId>
              </a:tblPr>
              <a:tblGrid>
                <a:gridCol w="5820229"/>
                <a:gridCol w="5820229"/>
              </a:tblGrid>
              <a:tr h="429569">
                <a:tc>
                  <a:txBody>
                    <a:bodyPr/>
                    <a:lstStyle/>
                    <a:p>
                      <a:pPr algn="just"/>
                      <a:r>
                        <a:rPr lang="fr-FR" dirty="0" smtClean="0">
                          <a:latin typeface="Tahoma" panose="020B0604030504040204" pitchFamily="34" charset="0"/>
                          <a:ea typeface="Tahoma" panose="020B0604030504040204" pitchFamily="34" charset="0"/>
                          <a:cs typeface="Tahoma" panose="020B0604030504040204" pitchFamily="34" charset="0"/>
                        </a:rPr>
                        <a:t>Questions</a:t>
                      </a:r>
                      <a:endParaRPr lang="fr-FR"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algn="just"/>
                      <a:r>
                        <a:rPr lang="fr-FR" dirty="0" smtClean="0">
                          <a:latin typeface="Tahoma" panose="020B0604030504040204" pitchFamily="34" charset="0"/>
                          <a:ea typeface="Tahoma" panose="020B0604030504040204" pitchFamily="34" charset="0"/>
                          <a:cs typeface="Tahoma" panose="020B0604030504040204" pitchFamily="34" charset="0"/>
                        </a:rPr>
                        <a:t>Résultats</a:t>
                      </a:r>
                      <a:endParaRPr lang="fr-FR" dirty="0">
                        <a:latin typeface="Tahoma" panose="020B0604030504040204" pitchFamily="34" charset="0"/>
                        <a:ea typeface="Tahoma" panose="020B0604030504040204" pitchFamily="34" charset="0"/>
                        <a:cs typeface="Tahoma" panose="020B0604030504040204" pitchFamily="34" charset="0"/>
                      </a:endParaRPr>
                    </a:p>
                  </a:txBody>
                  <a:tcPr/>
                </a:tc>
              </a:tr>
              <a:tr h="1218500">
                <a:tc>
                  <a:txBody>
                    <a:bodyPr/>
                    <a:lstStyle/>
                    <a:p>
                      <a:pPr algn="just"/>
                      <a:r>
                        <a:rPr lang="fr-FR" sz="1800" b="1"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A. </a:t>
                      </a:r>
                      <a:endParaRPr lang="fr-FR"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endParaRPr>
                    </a:p>
                    <a:p>
                      <a:pPr algn="just"/>
                      <a:r>
                        <a:rPr lang="fr-FR"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Saviez-vous que la « base juridique » de la mobilité des étudiants de premier cycle en Europe n'est pas une législation générale qui crée des obligations pour les universités et donne des droits aux étudiants, mais les accords que les universités signent entre elles ?</a:t>
                      </a:r>
                    </a:p>
                    <a:p>
                      <a:pPr algn="just"/>
                      <a:r>
                        <a:rPr lang="fr-FR"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Et, par conséquent, la « première étape » du processus de mobilité, du point de vue des étudiants, est-elle « l'appel qui ouvre les possibilités de mobilité » publié par l'Université dans laquelle il/elle est inscrit ?  </a:t>
                      </a:r>
                    </a:p>
                    <a:p>
                      <a:pPr algn="just"/>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Cela</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vous</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surprend-il</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a:t>
                      </a:r>
                      <a:endParaRPr lang="fr-FR"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algn="just"/>
                      <a:r>
                        <a:rPr lang="fr-FR" dirty="0" smtClean="0">
                          <a:latin typeface="Tahoma" panose="020B0604030504040204" pitchFamily="34" charset="0"/>
                          <a:ea typeface="Tahoma" panose="020B0604030504040204" pitchFamily="34" charset="0"/>
                          <a:cs typeface="Tahoma" panose="020B0604030504040204" pitchFamily="34" charset="0"/>
                        </a:rPr>
                        <a:t>Pas de surprise</a:t>
                      </a:r>
                      <a:r>
                        <a:rPr lang="fr-FR" baseline="0" dirty="0" smtClean="0">
                          <a:latin typeface="Tahoma" panose="020B0604030504040204" pitchFamily="34" charset="0"/>
                          <a:ea typeface="Tahoma" panose="020B0604030504040204" pitchFamily="34" charset="0"/>
                          <a:cs typeface="Tahoma" panose="020B0604030504040204" pitchFamily="34" charset="0"/>
                        </a:rPr>
                        <a:t> et l’information est connue à travers la littérature comparée de la gouvernance de l’Enseignement supérieur.</a:t>
                      </a:r>
                    </a:p>
                    <a:p>
                      <a:pPr algn="just"/>
                      <a:endParaRPr lang="fr-FR" dirty="0" smtClean="0">
                        <a:latin typeface="Tahoma" panose="020B0604030504040204" pitchFamily="34" charset="0"/>
                        <a:ea typeface="Tahoma" panose="020B0604030504040204" pitchFamily="34" charset="0"/>
                        <a:cs typeface="Tahoma" panose="020B0604030504040204" pitchFamily="34" charset="0"/>
                      </a:endParaRPr>
                    </a:p>
                    <a:p>
                      <a:pPr algn="just"/>
                      <a:r>
                        <a:rPr lang="en-GB" sz="1800" b="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Cette</a:t>
                      </a:r>
                      <a:r>
                        <a:rPr lang="en-GB" sz="18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organisation repose</a:t>
                      </a:r>
                      <a:r>
                        <a:rPr lang="en-GB" sz="1800" b="0" kern="1200" baseline="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b="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sur</a:t>
                      </a:r>
                      <a:r>
                        <a:rPr lang="en-GB" sz="18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les accords </a:t>
                      </a:r>
                      <a:r>
                        <a:rPr lang="en-GB" sz="1800" b="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interinstitutionnels</a:t>
                      </a:r>
                      <a:r>
                        <a:rPr lang="en-GB" sz="18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et constituent un cadre </a:t>
                      </a:r>
                      <a:r>
                        <a:rPr lang="en-GB" sz="1800" b="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essentiel</a:t>
                      </a:r>
                      <a:r>
                        <a:rPr lang="en-GB" sz="18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de la </a:t>
                      </a:r>
                      <a:r>
                        <a:rPr lang="en-GB" sz="1800" b="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mobilité</a:t>
                      </a:r>
                      <a:r>
                        <a:rPr lang="en-GB" sz="18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b="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tandis</a:t>
                      </a:r>
                      <a:r>
                        <a:rPr lang="en-GB" sz="18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b="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que</a:t>
                      </a:r>
                      <a:r>
                        <a:rPr lang="en-GB" sz="18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les </a:t>
                      </a:r>
                      <a:r>
                        <a:rPr lang="en-GB" sz="1800" b="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appels</a:t>
                      </a:r>
                      <a:r>
                        <a:rPr lang="en-GB" sz="18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à candidatures </a:t>
                      </a:r>
                      <a:r>
                        <a:rPr lang="en-GB" sz="1800" b="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publiés</a:t>
                      </a:r>
                      <a:r>
                        <a:rPr lang="en-GB" sz="18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par les </a:t>
                      </a:r>
                      <a:r>
                        <a:rPr lang="en-GB" sz="1800" b="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universités</a:t>
                      </a:r>
                      <a:r>
                        <a:rPr lang="en-GB" sz="18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constituent </a:t>
                      </a:r>
                      <a:r>
                        <a:rPr lang="en-GB" sz="1800" b="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généralement</a:t>
                      </a:r>
                      <a:r>
                        <a:rPr lang="en-GB" sz="18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le premier point </a:t>
                      </a:r>
                      <a:r>
                        <a:rPr lang="en-GB" sz="1800" b="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d’accès</a:t>
                      </a:r>
                      <a:r>
                        <a:rPr lang="en-GB" sz="18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b="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concret</a:t>
                      </a:r>
                      <a:r>
                        <a:rPr lang="en-GB" sz="18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pour les </a:t>
                      </a:r>
                      <a:r>
                        <a:rPr lang="en-GB" sz="1800" b="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étudiants</a:t>
                      </a:r>
                      <a:r>
                        <a:rPr lang="en-GB" sz="18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a:t>
                      </a:r>
                    </a:p>
                    <a:p>
                      <a:pPr algn="just"/>
                      <a:endParaRPr lang="en-GB" sz="18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q"/>
                      </a:pPr>
                      <a:r>
                        <a:rPr lang="en-GB" sz="18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La </a:t>
                      </a:r>
                      <a:r>
                        <a:rPr lang="en-GB" sz="1800" b="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mobilité</a:t>
                      </a:r>
                      <a:r>
                        <a:rPr lang="en-GB" sz="18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des </a:t>
                      </a:r>
                      <a:r>
                        <a:rPr lang="en-GB" sz="1800" b="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étudiants</a:t>
                      </a:r>
                      <a:r>
                        <a:rPr lang="en-GB" sz="18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ne </a:t>
                      </a:r>
                      <a:r>
                        <a:rPr lang="en-GB" sz="1800" b="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doit</a:t>
                      </a:r>
                      <a:r>
                        <a:rPr lang="en-GB" sz="18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b="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obligatoireement</a:t>
                      </a:r>
                      <a:r>
                        <a:rPr lang="en-GB" sz="1800" b="0" kern="1200" baseline="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pas </a:t>
                      </a:r>
                      <a:r>
                        <a:rPr lang="en-GB" sz="1800" b="0" kern="1200" baseline="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obéir</a:t>
                      </a:r>
                      <a:r>
                        <a:rPr lang="en-GB" sz="1800" b="0" kern="1200" baseline="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à </a:t>
                      </a:r>
                      <a:r>
                        <a:rPr lang="en-GB" sz="1800" b="0" kern="1200" baseline="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une</a:t>
                      </a:r>
                      <a:r>
                        <a:rPr lang="en-GB" sz="1800" b="0" kern="1200" baseline="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legislation </a:t>
                      </a:r>
                      <a:r>
                        <a:rPr lang="en-GB" sz="1800" b="0" kern="1200" baseline="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générale</a:t>
                      </a:r>
                      <a:r>
                        <a:rPr lang="en-GB" sz="1800" b="0" kern="1200" baseline="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b="0" kern="1200" baseline="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comme</a:t>
                      </a:r>
                      <a:r>
                        <a:rPr lang="en-GB" sz="1800" b="0" kern="1200" baseline="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base </a:t>
                      </a:r>
                      <a:r>
                        <a:rPr lang="en-GB" sz="1800" b="0" kern="1200" baseline="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juridique</a:t>
                      </a:r>
                      <a:r>
                        <a:rPr lang="en-GB" sz="1800" b="0" kern="1200" baseline="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a:t>
                      </a:r>
                      <a:r>
                        <a:rPr lang="en-GB" sz="1800" b="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endParaRPr lang="fr-FR" b="0" dirty="0">
                        <a:latin typeface="Tahoma" panose="020B0604030504040204" pitchFamily="34" charset="0"/>
                        <a:ea typeface="Tahoma" panose="020B0604030504040204" pitchFamily="34" charset="0"/>
                        <a:cs typeface="Tahoma" panose="020B0604030504040204" pitchFamily="34" charset="0"/>
                      </a:endParaRPr>
                    </a:p>
                  </a:txBody>
                  <a:tcPr/>
                </a:tc>
              </a:tr>
            </a:tbl>
          </a:graphicData>
        </a:graphic>
      </p:graphicFrame>
    </p:spTree>
    <p:extLst>
      <p:ext uri="{BB962C8B-B14F-4D97-AF65-F5344CB8AC3E}">
        <p14:creationId xmlns:p14="http://schemas.microsoft.com/office/powerpoint/2010/main" val="27475897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3648101880"/>
              </p:ext>
            </p:extLst>
          </p:nvPr>
        </p:nvGraphicFramePr>
        <p:xfrm>
          <a:off x="275772" y="732190"/>
          <a:ext cx="11640458" cy="4635809"/>
        </p:xfrm>
        <a:graphic>
          <a:graphicData uri="http://schemas.openxmlformats.org/drawingml/2006/table">
            <a:tbl>
              <a:tblPr firstRow="1" bandRow="1">
                <a:tableStyleId>{5C22544A-7EE6-4342-B048-85BDC9FD1C3A}</a:tableStyleId>
              </a:tblPr>
              <a:tblGrid>
                <a:gridCol w="5820229"/>
                <a:gridCol w="5820229"/>
              </a:tblGrid>
              <a:tr h="429569">
                <a:tc>
                  <a:txBody>
                    <a:bodyPr/>
                    <a:lstStyle/>
                    <a:p>
                      <a:pPr algn="just"/>
                      <a:r>
                        <a:rPr lang="fr-FR" dirty="0" smtClean="0">
                          <a:latin typeface="Tahoma" panose="020B0604030504040204" pitchFamily="34" charset="0"/>
                          <a:ea typeface="Tahoma" panose="020B0604030504040204" pitchFamily="34" charset="0"/>
                          <a:cs typeface="Tahoma" panose="020B0604030504040204" pitchFamily="34" charset="0"/>
                        </a:rPr>
                        <a:t>Questions</a:t>
                      </a:r>
                      <a:endParaRPr lang="fr-FR"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algn="just"/>
                      <a:r>
                        <a:rPr lang="fr-FR" dirty="0" smtClean="0">
                          <a:latin typeface="Tahoma" panose="020B0604030504040204" pitchFamily="34" charset="0"/>
                          <a:ea typeface="Tahoma" panose="020B0604030504040204" pitchFamily="34" charset="0"/>
                          <a:cs typeface="Tahoma" panose="020B0604030504040204" pitchFamily="34" charset="0"/>
                        </a:rPr>
                        <a:t>Résultats</a:t>
                      </a:r>
                      <a:endParaRPr lang="fr-FR" dirty="0">
                        <a:latin typeface="Tahoma" panose="020B0604030504040204" pitchFamily="34" charset="0"/>
                        <a:ea typeface="Tahoma" panose="020B0604030504040204" pitchFamily="34" charset="0"/>
                        <a:cs typeface="Tahoma" panose="020B0604030504040204" pitchFamily="34" charset="0"/>
                      </a:endParaRPr>
                    </a:p>
                  </a:txBody>
                  <a:tcPr/>
                </a:tc>
              </a:tr>
              <a:tr h="1218500">
                <a:tc>
                  <a:txBody>
                    <a:bodyPr/>
                    <a:lstStyle/>
                    <a:p>
                      <a:pPr algn="just"/>
                      <a:r>
                        <a:rPr lang="fr-FR" sz="1800" b="1"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B. </a:t>
                      </a:r>
                      <a:endParaRPr lang="fr-FR"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endParaRPr>
                    </a:p>
                    <a:p>
                      <a:pPr algn="just"/>
                      <a:r>
                        <a:rPr lang="fr-FR"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En regardant les faits, comprenez-vous que les accords d'apprentissage ne sont pas des documents sophistiqués sur les résultats d'apprentissage mais un document en deux colonnes avec une colonne listant un ensemble de cours dans une université hôte et une seconde listant l'ensemble de cours que l'université d'origine considérera comme valides même si l'étudiant ne les a pas suivies ?  </a:t>
                      </a:r>
                    </a:p>
                    <a:p>
                      <a:pPr algn="just"/>
                      <a:r>
                        <a:rPr lang="fr-FR"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Comprenez-vous que ce qui compte, dans un accord d'apprentissage, n'est pas le nombre total de crédits dans chaque colonne (qui peut différer) mais les listes qualitativement différentes de cours dans chaque colonne ? </a:t>
                      </a:r>
                      <a:endParaRPr lang="fr-FR" dirty="0" smtClean="0">
                        <a:latin typeface="Tahoma" panose="020B0604030504040204" pitchFamily="34" charset="0"/>
                        <a:ea typeface="Tahoma" panose="020B0604030504040204" pitchFamily="34" charset="0"/>
                        <a:cs typeface="Tahoma" panose="020B0604030504040204" pitchFamily="34" charset="0"/>
                      </a:endParaRPr>
                    </a:p>
                    <a:p>
                      <a:pPr algn="just"/>
                      <a:endParaRPr lang="fr-FR"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algn="just"/>
                      <a:r>
                        <a:rPr lang="fr-FR" dirty="0" smtClean="0">
                          <a:latin typeface="Tahoma" panose="020B0604030504040204" pitchFamily="34" charset="0"/>
                          <a:ea typeface="Tahoma" panose="020B0604030504040204" pitchFamily="34" charset="0"/>
                          <a:cs typeface="Tahoma" panose="020B0604030504040204" pitchFamily="34" charset="0"/>
                        </a:rPr>
                        <a:t>Les acteurs l’ont bien</a:t>
                      </a:r>
                      <a:r>
                        <a:rPr lang="fr-FR" baseline="0" dirty="0" smtClean="0">
                          <a:latin typeface="Tahoma" panose="020B0604030504040204" pitchFamily="34" charset="0"/>
                          <a:ea typeface="Tahoma" panose="020B0604030504040204" pitchFamily="34" charset="0"/>
                          <a:cs typeface="Tahoma" panose="020B0604030504040204" pitchFamily="34" charset="0"/>
                        </a:rPr>
                        <a:t> </a:t>
                      </a:r>
                      <a:r>
                        <a:rPr lang="fr-FR" baseline="0" dirty="0" smtClean="0">
                          <a:latin typeface="Tahoma" panose="020B0604030504040204" pitchFamily="34" charset="0"/>
                          <a:ea typeface="Tahoma" panose="020B0604030504040204" pitchFamily="34" charset="0"/>
                          <a:cs typeface="Tahoma" panose="020B0604030504040204" pitchFamily="34" charset="0"/>
                        </a:rPr>
                        <a:t>compris. Par </a:t>
                      </a:r>
                      <a:r>
                        <a:rPr lang="fr-FR" baseline="0" dirty="0" smtClean="0">
                          <a:latin typeface="Tahoma" panose="020B0604030504040204" pitchFamily="34" charset="0"/>
                          <a:ea typeface="Tahoma" panose="020B0604030504040204" pitchFamily="34" charset="0"/>
                          <a:cs typeface="Tahoma" panose="020B0604030504040204" pitchFamily="34" charset="0"/>
                        </a:rPr>
                        <a:t>contre, il est nécessaire qu’il y ait une correspondance académique entre les deux listes. Autrement dit, </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des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critères</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clairs</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de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comparaison</a:t>
                      </a:r>
                      <a:r>
                        <a:rPr lang="en-GB" sz="1800" kern="1200" baseline="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kern="1200" baseline="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portant</a:t>
                      </a:r>
                      <a:r>
                        <a:rPr lang="en-GB" sz="1800" kern="1200" baseline="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kern="1200" baseline="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sur</a:t>
                      </a:r>
                      <a:r>
                        <a:rPr lang="en-GB" sz="1800" kern="1200" baseline="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le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niveau</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le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contenu</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les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acquis</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d’apprentissage</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la charge de travail et les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crédits</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doivent</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être</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définis</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a:t>
                      </a:r>
                    </a:p>
                    <a:p>
                      <a:pPr algn="just"/>
                      <a:endParaRPr lang="fr-FR" dirty="0">
                        <a:latin typeface="Tahoma" panose="020B0604030504040204" pitchFamily="34" charset="0"/>
                        <a:ea typeface="Tahoma" panose="020B0604030504040204" pitchFamily="34" charset="0"/>
                        <a:cs typeface="Tahoma" panose="020B0604030504040204" pitchFamily="34" charset="0"/>
                      </a:endParaRPr>
                    </a:p>
                  </a:txBody>
                  <a:tcPr/>
                </a:tc>
              </a:tr>
            </a:tbl>
          </a:graphicData>
        </a:graphic>
      </p:graphicFrame>
    </p:spTree>
    <p:extLst>
      <p:ext uri="{BB962C8B-B14F-4D97-AF65-F5344CB8AC3E}">
        <p14:creationId xmlns:p14="http://schemas.microsoft.com/office/powerpoint/2010/main" val="38140114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3691028075"/>
              </p:ext>
            </p:extLst>
          </p:nvPr>
        </p:nvGraphicFramePr>
        <p:xfrm>
          <a:off x="261252" y="180647"/>
          <a:ext cx="11640458" cy="3538529"/>
        </p:xfrm>
        <a:graphic>
          <a:graphicData uri="http://schemas.openxmlformats.org/drawingml/2006/table">
            <a:tbl>
              <a:tblPr firstRow="1" bandRow="1">
                <a:tableStyleId>{5C22544A-7EE6-4342-B048-85BDC9FD1C3A}</a:tableStyleId>
              </a:tblPr>
              <a:tblGrid>
                <a:gridCol w="5820229"/>
                <a:gridCol w="5820229"/>
              </a:tblGrid>
              <a:tr h="429569">
                <a:tc>
                  <a:txBody>
                    <a:bodyPr/>
                    <a:lstStyle/>
                    <a:p>
                      <a:pPr algn="just"/>
                      <a:r>
                        <a:rPr lang="fr-FR" dirty="0" smtClean="0">
                          <a:latin typeface="Tahoma" panose="020B0604030504040204" pitchFamily="34" charset="0"/>
                          <a:ea typeface="Tahoma" panose="020B0604030504040204" pitchFamily="34" charset="0"/>
                          <a:cs typeface="Tahoma" panose="020B0604030504040204" pitchFamily="34" charset="0"/>
                        </a:rPr>
                        <a:t>Questions</a:t>
                      </a:r>
                      <a:endParaRPr lang="fr-FR"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algn="just"/>
                      <a:r>
                        <a:rPr lang="fr-FR" dirty="0" smtClean="0">
                          <a:latin typeface="Tahoma" panose="020B0604030504040204" pitchFamily="34" charset="0"/>
                          <a:ea typeface="Tahoma" panose="020B0604030504040204" pitchFamily="34" charset="0"/>
                          <a:cs typeface="Tahoma" panose="020B0604030504040204" pitchFamily="34" charset="0"/>
                        </a:rPr>
                        <a:t>Résultats</a:t>
                      </a:r>
                      <a:endParaRPr lang="fr-FR" dirty="0">
                        <a:latin typeface="Tahoma" panose="020B0604030504040204" pitchFamily="34" charset="0"/>
                        <a:ea typeface="Tahoma" panose="020B0604030504040204" pitchFamily="34" charset="0"/>
                        <a:cs typeface="Tahoma" panose="020B0604030504040204" pitchFamily="34" charset="0"/>
                      </a:endParaRPr>
                    </a:p>
                  </a:txBody>
                  <a:tcPr/>
                </a:tc>
              </a:tr>
              <a:tr h="1218500">
                <a:tc>
                  <a:txBody>
                    <a:bodyPr/>
                    <a:lstStyle/>
                    <a:p>
                      <a:pPr algn="just"/>
                      <a:r>
                        <a:rPr lang="fr-FR" sz="1800" b="1"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C.</a:t>
                      </a:r>
                      <a:endParaRPr lang="fr-FR"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endParaRPr>
                    </a:p>
                    <a:p>
                      <a:pPr algn="just"/>
                      <a:r>
                        <a:rPr lang="fr-FR"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En regardant les exemples que nous vous avons donnés, comprenez-vous que les cours passés à l'étranger dans une université d'accueil NE SONT </a:t>
                      </a:r>
                      <a:r>
                        <a:rPr lang="fr-FR" sz="1800" b="1" u="sng"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PAS « IMPORTÉS »</a:t>
                      </a:r>
                      <a:r>
                        <a:rPr lang="fr-FR"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DANS L'UNIVERSITÉ D'ORIGINE ?</a:t>
                      </a:r>
                    </a:p>
                    <a:p>
                      <a:pPr algn="just"/>
                      <a:r>
                        <a:rPr lang="fr-FR"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Comprenez-vous que ce qui se passe, c'est que L'UNIVERSITÉ D'ORIGINE « VALIDE / CONVALIDE / CONSIDÈRE COMME VALIDÉE » UNE LISTE DE COURS DE SON PROPRE PROGRAMME simplement parce que l'étudiant a suivi et réussi une autre liste ou un ensemble de cours ?</a:t>
                      </a:r>
                      <a:endParaRPr lang="fr-FR"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pPr algn="just"/>
                      <a:r>
                        <a:rPr lang="fr-FR" dirty="0" smtClean="0">
                          <a:latin typeface="Tahoma" panose="020B0604030504040204" pitchFamily="34" charset="0"/>
                          <a:ea typeface="Tahoma" panose="020B0604030504040204" pitchFamily="34" charset="0"/>
                          <a:cs typeface="Tahoma" panose="020B0604030504040204" pitchFamily="34" charset="0"/>
                        </a:rPr>
                        <a:t>Le principe et la distinction technique sont bien compris</a:t>
                      </a:r>
                      <a:r>
                        <a:rPr lang="fr-FR" baseline="0" dirty="0" smtClean="0">
                          <a:latin typeface="Tahoma" panose="020B0604030504040204" pitchFamily="34" charset="0"/>
                          <a:ea typeface="Tahoma" panose="020B0604030504040204" pitchFamily="34" charset="0"/>
                          <a:cs typeface="Tahoma" panose="020B0604030504040204" pitchFamily="34" charset="0"/>
                        </a:rPr>
                        <a:t> parce que selon les acteurs, la logique de validation repose sur des systèmes de crédits comparables, qui facilitent la capitalisation et la transférabilité entre les Universités: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ce</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qui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permet</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à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l’université</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d’origine</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de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reconnaître</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ou</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de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valider</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les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acquis</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réalisés</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dans</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un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établissement</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d’accueil</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selon</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ses</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procédures</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académiques</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Avec les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systèmes</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de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crédits</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de part et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d’autres</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kern="120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une</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base</a:t>
                      </a:r>
                      <a:r>
                        <a:rPr lang="en-GB" sz="1800" kern="1200" baseline="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kern="1200" baseline="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métrique</a:t>
                      </a:r>
                      <a:r>
                        <a:rPr lang="en-GB" sz="1800" kern="1200" baseline="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commune </a:t>
                      </a:r>
                      <a:r>
                        <a:rPr lang="en-GB" sz="1800" kern="1200" baseline="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est</a:t>
                      </a:r>
                      <a:r>
                        <a:rPr lang="en-GB" sz="1800" kern="1200" baseline="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r>
                        <a:rPr lang="en-GB" sz="1800" kern="1200" baseline="0" dirty="0" err="1" smtClean="0">
                          <a:solidFill>
                            <a:schemeClr val="dk1"/>
                          </a:solidFill>
                          <a:effectLst/>
                          <a:latin typeface="Tahoma" panose="020B0604030504040204" pitchFamily="34" charset="0"/>
                          <a:ea typeface="Tahoma" panose="020B0604030504040204" pitchFamily="34" charset="0"/>
                          <a:cs typeface="Tahoma" panose="020B0604030504040204" pitchFamily="34" charset="0"/>
                        </a:rPr>
                        <a:t>définie</a:t>
                      </a:r>
                      <a:r>
                        <a:rPr lang="en-GB" sz="1800" kern="1200" baseline="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a:t>
                      </a:r>
                      <a:r>
                        <a:rPr lang="en-GB" sz="1800" kern="1200" dirty="0" smtClean="0">
                          <a:solidFill>
                            <a:schemeClr val="dk1"/>
                          </a:solidFill>
                          <a:effectLst/>
                          <a:latin typeface="Tahoma" panose="020B0604030504040204" pitchFamily="34" charset="0"/>
                          <a:ea typeface="Tahoma" panose="020B0604030504040204" pitchFamily="34" charset="0"/>
                          <a:cs typeface="Tahoma" panose="020B0604030504040204" pitchFamily="34" charset="0"/>
                        </a:rPr>
                        <a:t> </a:t>
                      </a:r>
                      <a:endParaRPr lang="fr-FR" dirty="0" smtClean="0">
                        <a:latin typeface="Tahoma" panose="020B0604030504040204" pitchFamily="34" charset="0"/>
                        <a:ea typeface="Tahoma" panose="020B0604030504040204" pitchFamily="34" charset="0"/>
                        <a:cs typeface="Tahoma" panose="020B0604030504040204" pitchFamily="34" charset="0"/>
                      </a:endParaRPr>
                    </a:p>
                  </a:txBody>
                  <a:tcPr/>
                </a:tc>
              </a:tr>
            </a:tbl>
          </a:graphicData>
        </a:graphic>
      </p:graphicFrame>
    </p:spTree>
    <p:extLst>
      <p:ext uri="{BB962C8B-B14F-4D97-AF65-F5344CB8AC3E}">
        <p14:creationId xmlns:p14="http://schemas.microsoft.com/office/powerpoint/2010/main" val="36720558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71464" y="85270"/>
            <a:ext cx="11644311" cy="1015663"/>
          </a:xfrm>
          <a:prstGeom prst="rect">
            <a:avLst/>
          </a:prstGeom>
          <a:noFill/>
        </p:spPr>
        <p:txBody>
          <a:bodyPr wrap="square" rtlCol="0">
            <a:spAutoFit/>
          </a:bodyPr>
          <a:lstStyle>
            <a:defPPr>
              <a:defRPr lang="es-ES"/>
            </a:defPPr>
            <a:lvl1pPr>
              <a:defRPr sz="4000" b="1">
                <a:latin typeface="Tahoma" panose="020B0604030504040204" pitchFamily="34" charset="0"/>
                <a:ea typeface="Tahoma" panose="020B0604030504040204" pitchFamily="34" charset="0"/>
                <a:cs typeface="Tahoma" panose="020B0604030504040204" pitchFamily="34" charset="0"/>
              </a:defRPr>
            </a:lvl1pPr>
          </a:lstStyle>
          <a:p>
            <a:r>
              <a:rPr lang="fr-FR" sz="3000" dirty="0"/>
              <a:t>2</a:t>
            </a:r>
            <a:r>
              <a:rPr lang="fr-FR" sz="3000" dirty="0" smtClean="0"/>
              <a:t>. </a:t>
            </a:r>
            <a:r>
              <a:rPr lang="fr-FR" sz="3000" dirty="0" smtClean="0"/>
              <a:t>Rappel du r</a:t>
            </a:r>
            <a:r>
              <a:rPr lang="fr-FR" sz="3000" dirty="0" smtClean="0"/>
              <a:t>ôle </a:t>
            </a:r>
            <a:r>
              <a:rPr lang="fr-FR" sz="3000" dirty="0"/>
              <a:t>potentiel des CTS comme outil facilitateur de la mobilité et de la reconnaissance</a:t>
            </a:r>
          </a:p>
        </p:txBody>
      </p:sp>
      <p:sp>
        <p:nvSpPr>
          <p:cNvPr id="3" name="ZoneTexte 2"/>
          <p:cNvSpPr txBox="1"/>
          <p:nvPr/>
        </p:nvSpPr>
        <p:spPr>
          <a:xfrm>
            <a:off x="271464" y="1047964"/>
            <a:ext cx="8372474" cy="1323439"/>
          </a:xfrm>
          <a:prstGeom prst="rect">
            <a:avLst/>
          </a:prstGeom>
          <a:noFill/>
        </p:spPr>
        <p:txBody>
          <a:bodyPr wrap="square" rtlCol="0">
            <a:spAutoFit/>
          </a:bodyPr>
          <a:lstStyle/>
          <a:p>
            <a:r>
              <a:rPr lang="fr-FR" sz="2000" b="1" dirty="0" smtClean="0">
                <a:latin typeface="Tahoma" panose="020B0604030504040204" pitchFamily="34" charset="0"/>
                <a:ea typeface="Tahoma" panose="020B0604030504040204" pitchFamily="34" charset="0"/>
                <a:cs typeface="Tahoma" panose="020B0604030504040204" pitchFamily="34" charset="0"/>
              </a:rPr>
              <a:t>ACTS:</a:t>
            </a:r>
          </a:p>
          <a:p>
            <a:pPr marL="285750" indent="-285750">
              <a:buFont typeface="Wingdings" panose="05000000000000000000" pitchFamily="2" charset="2"/>
              <a:buChar char="q"/>
            </a:pPr>
            <a:r>
              <a:rPr lang="fr-FR" sz="2000" dirty="0" smtClean="0">
                <a:latin typeface="Tahoma" panose="020B0604030504040204" pitchFamily="34" charset="0"/>
                <a:ea typeface="Tahoma" panose="020B0604030504040204" pitchFamily="34" charset="0"/>
                <a:cs typeface="Tahoma" panose="020B0604030504040204" pitchFamily="34" charset="0"/>
              </a:rPr>
              <a:t>60 crédits par an;</a:t>
            </a:r>
          </a:p>
          <a:p>
            <a:pPr marL="285750" indent="-285750">
              <a:buFont typeface="Wingdings" panose="05000000000000000000" pitchFamily="2" charset="2"/>
              <a:buChar char="q"/>
            </a:pPr>
            <a:r>
              <a:rPr lang="fr-FR" sz="2000" dirty="0" smtClean="0">
                <a:latin typeface="Tahoma" panose="020B0604030504040204" pitchFamily="34" charset="0"/>
                <a:ea typeface="Tahoma" panose="020B0604030504040204" pitchFamily="34" charset="0"/>
                <a:cs typeface="Tahoma" panose="020B0604030504040204" pitchFamily="34" charset="0"/>
              </a:rPr>
              <a:t>Durée du crédit: 20 à 25 heures de charge de travail de l’étudiant;</a:t>
            </a:r>
          </a:p>
          <a:p>
            <a:pPr marL="285750" indent="-285750">
              <a:buFont typeface="Wingdings" panose="05000000000000000000" pitchFamily="2" charset="2"/>
              <a:buChar char="q"/>
            </a:pPr>
            <a:r>
              <a:rPr lang="fr-FR" sz="2000" dirty="0" smtClean="0">
                <a:latin typeface="Tahoma" panose="020B0604030504040204" pitchFamily="34" charset="0"/>
                <a:ea typeface="Tahoma" panose="020B0604030504040204" pitchFamily="34" charset="0"/>
                <a:cs typeface="Tahoma" panose="020B0604030504040204" pitchFamily="34" charset="0"/>
              </a:rPr>
              <a:t>Volume horaire annuel: 1200 à 1500 heures par an.</a:t>
            </a:r>
            <a:endParaRPr lang="fr-FR" sz="2000" dirty="0">
              <a:latin typeface="Tahoma" panose="020B0604030504040204" pitchFamily="34" charset="0"/>
              <a:ea typeface="Tahoma" panose="020B0604030504040204" pitchFamily="34" charset="0"/>
              <a:cs typeface="Tahoma" panose="020B0604030504040204" pitchFamily="34" charset="0"/>
            </a:endParaRPr>
          </a:p>
        </p:txBody>
      </p:sp>
      <p:sp>
        <p:nvSpPr>
          <p:cNvPr id="4" name="ZoneTexte 3"/>
          <p:cNvSpPr txBox="1"/>
          <p:nvPr/>
        </p:nvSpPr>
        <p:spPr>
          <a:xfrm>
            <a:off x="271463" y="2342375"/>
            <a:ext cx="11644311" cy="3416320"/>
          </a:xfrm>
          <a:prstGeom prst="rect">
            <a:avLst/>
          </a:prstGeom>
          <a:noFill/>
        </p:spPr>
        <p:txBody>
          <a:bodyPr wrap="square" rtlCol="0">
            <a:spAutoFit/>
          </a:bodyPr>
          <a:lstStyle/>
          <a:p>
            <a:pPr algn="just"/>
            <a:r>
              <a:rPr lang="fr-FR" b="1" dirty="0" smtClean="0">
                <a:latin typeface="Tahoma" panose="020B0604030504040204" pitchFamily="34" charset="0"/>
                <a:ea typeface="Tahoma" panose="020B0604030504040204" pitchFamily="34" charset="0"/>
                <a:cs typeface="Tahoma" panose="020B0604030504040204" pitchFamily="34" charset="0"/>
              </a:rPr>
              <a:t>Avantages:</a:t>
            </a:r>
          </a:p>
          <a:p>
            <a:pPr marL="285750" indent="-285750" algn="just">
              <a:buFont typeface="Wingdings" panose="05000000000000000000" pitchFamily="2" charset="2"/>
              <a:buChar char="q"/>
            </a:pPr>
            <a:r>
              <a:rPr lang="fr-FR" b="1" dirty="0" smtClean="0">
                <a:solidFill>
                  <a:srgbClr val="7030A0"/>
                </a:solidFill>
                <a:latin typeface="Tahoma" panose="020B0604030504040204" pitchFamily="34" charset="0"/>
                <a:ea typeface="Tahoma" panose="020B0604030504040204" pitchFamily="34" charset="0"/>
                <a:cs typeface="Tahoma" panose="020B0604030504040204" pitchFamily="34" charset="0"/>
              </a:rPr>
              <a:t>(1) Convergence autour des 60 crédits:</a:t>
            </a:r>
          </a:p>
          <a:p>
            <a:pPr marL="1657350" lvl="3" indent="-285750" algn="just">
              <a:buFont typeface="Wingdings" panose="05000000000000000000" pitchFamily="2" charset="2"/>
              <a:buChar char="ü"/>
            </a:pPr>
            <a:r>
              <a:rPr lang="fr-FR" dirty="0" smtClean="0">
                <a:latin typeface="Tahoma" panose="020B0604030504040204" pitchFamily="34" charset="0"/>
                <a:ea typeface="Tahoma" panose="020B0604030504040204" pitchFamily="34" charset="0"/>
                <a:cs typeface="Tahoma" panose="020B0604030504040204" pitchFamily="34" charset="0"/>
              </a:rPr>
              <a:t>s’appliquent à toutes </a:t>
            </a:r>
            <a:r>
              <a:rPr lang="fr-FR" dirty="0">
                <a:latin typeface="Tahoma" panose="020B0604030504040204" pitchFamily="34" charset="0"/>
                <a:ea typeface="Tahoma" panose="020B0604030504040204" pitchFamily="34" charset="0"/>
                <a:cs typeface="Tahoma" panose="020B0604030504040204" pitchFamily="34" charset="0"/>
              </a:rPr>
              <a:t>les traditions linguistiques (pays anglophone, francophone, );</a:t>
            </a:r>
          </a:p>
          <a:p>
            <a:pPr marL="1657350" lvl="3" indent="-285750" algn="just">
              <a:buFont typeface="Wingdings" panose="05000000000000000000" pitchFamily="2" charset="2"/>
              <a:buChar char="ü"/>
            </a:pPr>
            <a:r>
              <a:rPr lang="fr-FR" dirty="0">
                <a:latin typeface="Tahoma" panose="020B0604030504040204" pitchFamily="34" charset="0"/>
                <a:ea typeface="Tahoma" panose="020B0604030504040204" pitchFamily="34" charset="0"/>
                <a:cs typeface="Tahoma" panose="020B0604030504040204" pitchFamily="34" charset="0"/>
              </a:rPr>
              <a:t>a</a:t>
            </a:r>
            <a:r>
              <a:rPr lang="fr-FR" dirty="0" smtClean="0">
                <a:latin typeface="Tahoma" panose="020B0604030504040204" pitchFamily="34" charset="0"/>
                <a:ea typeface="Tahoma" panose="020B0604030504040204" pitchFamily="34" charset="0"/>
                <a:cs typeface="Tahoma" panose="020B0604030504040204" pitchFamily="34" charset="0"/>
              </a:rPr>
              <a:t>lignés sur </a:t>
            </a:r>
            <a:r>
              <a:rPr lang="fr-FR" dirty="0">
                <a:latin typeface="Tahoma" panose="020B0604030504040204" pitchFamily="34" charset="0"/>
                <a:ea typeface="Tahoma" panose="020B0604030504040204" pitchFamily="34" charset="0"/>
                <a:cs typeface="Tahoma" panose="020B0604030504040204" pitchFamily="34" charset="0"/>
              </a:rPr>
              <a:t>l’ECTS;</a:t>
            </a:r>
          </a:p>
          <a:p>
            <a:pPr marL="1657350" lvl="3" indent="-285750" algn="just">
              <a:buFont typeface="Wingdings" panose="05000000000000000000" pitchFamily="2" charset="2"/>
              <a:buChar char="ü"/>
            </a:pPr>
            <a:r>
              <a:rPr lang="fr-FR" dirty="0">
                <a:latin typeface="Tahoma" panose="020B0604030504040204" pitchFamily="34" charset="0"/>
                <a:ea typeface="Tahoma" panose="020B0604030504040204" pitchFamily="34" charset="0"/>
                <a:cs typeface="Tahoma" panose="020B0604030504040204" pitchFamily="34" charset="0"/>
              </a:rPr>
              <a:t>a</a:t>
            </a:r>
            <a:r>
              <a:rPr lang="fr-FR" dirty="0" smtClean="0">
                <a:latin typeface="Tahoma" panose="020B0604030504040204" pitchFamily="34" charset="0"/>
                <a:ea typeface="Tahoma" panose="020B0604030504040204" pitchFamily="34" charset="0"/>
                <a:cs typeface="Tahoma" panose="020B0604030504040204" pitchFamily="34" charset="0"/>
              </a:rPr>
              <a:t>ppropriés </a:t>
            </a:r>
            <a:r>
              <a:rPr lang="fr-FR" dirty="0">
                <a:latin typeface="Tahoma" panose="020B0604030504040204" pitchFamily="34" charset="0"/>
                <a:ea typeface="Tahoma" panose="020B0604030504040204" pitchFamily="34" charset="0"/>
                <a:cs typeface="Tahoma" panose="020B0604030504040204" pitchFamily="34" charset="0"/>
              </a:rPr>
              <a:t>au 30 crédits semestriel, nombre d’UE/semestre variant entre 5 et 10 et très répandu en Afrique</a:t>
            </a:r>
          </a:p>
          <a:p>
            <a:pPr algn="just"/>
            <a:endParaRPr lang="fr-FR" dirty="0" smtClean="0">
              <a:latin typeface="Tahoma" panose="020B0604030504040204" pitchFamily="34"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q"/>
            </a:pPr>
            <a:r>
              <a:rPr lang="fr-FR" b="1" dirty="0" smtClean="0">
                <a:solidFill>
                  <a:srgbClr val="7030A0"/>
                </a:solidFill>
                <a:latin typeface="Tahoma" panose="020B0604030504040204" pitchFamily="34" charset="0"/>
                <a:ea typeface="Tahoma" panose="020B0604030504040204" pitchFamily="34" charset="0"/>
                <a:cs typeface="Tahoma" panose="020B0604030504040204" pitchFamily="34" charset="0"/>
              </a:rPr>
              <a:t>(2) Convergence autour du volume horaire annuel :</a:t>
            </a:r>
          </a:p>
          <a:p>
            <a:pPr marL="1657350" lvl="3" indent="-285750" algn="just">
              <a:buFont typeface="Wingdings" panose="05000000000000000000" pitchFamily="2" charset="2"/>
              <a:buChar char="ü"/>
            </a:pPr>
            <a:r>
              <a:rPr lang="fr-FR" dirty="0" smtClean="0">
                <a:latin typeface="Tahoma" panose="020B0604030504040204" pitchFamily="34" charset="0"/>
                <a:ea typeface="Tahoma" panose="020B0604030504040204" pitchFamily="34" charset="0"/>
                <a:cs typeface="Tahoma" panose="020B0604030504040204" pitchFamily="34" charset="0"/>
              </a:rPr>
              <a:t>21/ 47 pays ont une année académique de 1200 heures;</a:t>
            </a:r>
          </a:p>
          <a:p>
            <a:pPr marL="1657350" lvl="3" indent="-285750" algn="just">
              <a:buFont typeface="Wingdings" panose="05000000000000000000" pitchFamily="2" charset="2"/>
              <a:buChar char="ü"/>
            </a:pPr>
            <a:r>
              <a:rPr lang="fr-FR" dirty="0" smtClean="0">
                <a:latin typeface="Tahoma" panose="020B0604030504040204" pitchFamily="34" charset="0"/>
                <a:ea typeface="Tahoma" panose="020B0604030504040204" pitchFamily="34" charset="0"/>
                <a:cs typeface="Tahoma" panose="020B0604030504040204" pitchFamily="34" charset="0"/>
              </a:rPr>
              <a:t>Beaucoup d’autres ont une année académique dont la durée varie entre 1200 et 1500;</a:t>
            </a:r>
          </a:p>
          <a:p>
            <a:pPr marL="1657350" lvl="3" indent="-285750" algn="just">
              <a:buFont typeface="Wingdings" panose="05000000000000000000" pitchFamily="2" charset="2"/>
              <a:buChar char="ü"/>
            </a:pPr>
            <a:r>
              <a:rPr lang="fr-FR" dirty="0" smtClean="0">
                <a:latin typeface="Tahoma" panose="020B0604030504040204" pitchFamily="34" charset="0"/>
                <a:ea typeface="Tahoma" panose="020B0604030504040204" pitchFamily="34" charset="0"/>
                <a:cs typeface="Tahoma" panose="020B0604030504040204" pitchFamily="34" charset="0"/>
              </a:rPr>
              <a:t>Un nombre négligeable de pays dispose d’une année académique d’une durée de 1620 heures ou 1800 heures</a:t>
            </a:r>
            <a:endParaRPr lang="fr-FR"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910949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8869" y="349472"/>
            <a:ext cx="11877675" cy="4801314"/>
          </a:xfrm>
          <a:prstGeom prst="rect">
            <a:avLst/>
          </a:prstGeom>
          <a:noFill/>
        </p:spPr>
        <p:txBody>
          <a:bodyPr wrap="square" rtlCol="0">
            <a:spAutoFit/>
          </a:bodyPr>
          <a:lstStyle/>
          <a:p>
            <a:pPr marL="285750" indent="-285750" algn="just">
              <a:buFont typeface="Wingdings" panose="05000000000000000000" pitchFamily="2" charset="2"/>
              <a:buChar char="q"/>
            </a:pPr>
            <a:r>
              <a:rPr lang="fr-FR" b="1" dirty="0" smtClean="0">
                <a:solidFill>
                  <a:srgbClr val="7030A0"/>
                </a:solidFill>
                <a:latin typeface="Tahoma" panose="020B0604030504040204" pitchFamily="34" charset="0"/>
                <a:ea typeface="Tahoma" panose="020B0604030504040204" pitchFamily="34" charset="0"/>
                <a:cs typeface="Tahoma" panose="020B0604030504040204" pitchFamily="34" charset="0"/>
              </a:rPr>
              <a:t>(3) Pertinence de la valeur du crédit et de sa durée fixée entre 20h et 25h:</a:t>
            </a:r>
          </a:p>
          <a:p>
            <a:pPr algn="just"/>
            <a:endParaRPr lang="fr-FR" dirty="0">
              <a:latin typeface="Tahoma" panose="020B0604030504040204" pitchFamily="34" charset="0"/>
              <a:ea typeface="Tahoma" panose="020B0604030504040204" pitchFamily="34" charset="0"/>
              <a:cs typeface="Tahoma" panose="020B0604030504040204" pitchFamily="34" charset="0"/>
            </a:endParaRPr>
          </a:p>
          <a:p>
            <a:pPr marL="1200150" lvl="2" indent="-285750" algn="just">
              <a:buFont typeface="Wingdings" panose="05000000000000000000" pitchFamily="2" charset="2"/>
              <a:buChar char="ü"/>
            </a:pPr>
            <a:r>
              <a:rPr lang="fr-FR" dirty="0">
                <a:solidFill>
                  <a:srgbClr val="1F1F1F"/>
                </a:solidFill>
                <a:latin typeface="Tahoma" panose="020B0604030504040204" pitchFamily="34" charset="0"/>
                <a:ea typeface="Tahoma" panose="020B0604030504040204" pitchFamily="34" charset="0"/>
                <a:cs typeface="Tahoma" panose="020B0604030504040204" pitchFamily="34" charset="0"/>
              </a:rPr>
              <a:t>le crédit ACTS reflète non seulement le temps de cours formel, mais aussi l'apprentissage autonome, le travail de groupe, les devoirs et d'autres activités éducatives;</a:t>
            </a:r>
          </a:p>
          <a:p>
            <a:pPr marL="1200150" lvl="2" indent="-285750" algn="just">
              <a:buFont typeface="Wingdings" panose="05000000000000000000" pitchFamily="2" charset="2"/>
              <a:buChar char="ü"/>
            </a:pPr>
            <a:r>
              <a:rPr lang="fr-FR" dirty="0">
                <a:solidFill>
                  <a:srgbClr val="1F1F1F"/>
                </a:solidFill>
                <a:latin typeface="Tahoma" panose="020B0604030504040204" pitchFamily="34" charset="0"/>
                <a:ea typeface="Tahoma" panose="020B0604030504040204" pitchFamily="34" charset="0"/>
                <a:cs typeface="Tahoma" panose="020B0604030504040204" pitchFamily="34" charset="0"/>
              </a:rPr>
              <a:t>le crédit ACTS constitue une unité plus pertinente sur le plan pédagogique et plus facile à gérer, adaptable à divers modes de prestation et contextes institutionnels;</a:t>
            </a:r>
          </a:p>
          <a:p>
            <a:pPr algn="just"/>
            <a:endParaRPr lang="fr-FR" dirty="0" smtClean="0">
              <a:latin typeface="Tahoma" panose="020B0604030504040204" pitchFamily="34" charset="0"/>
              <a:ea typeface="Tahoma" panose="020B0604030504040204" pitchFamily="34" charset="0"/>
              <a:cs typeface="Tahoma" panose="020B0604030504040204" pitchFamily="34" charset="0"/>
            </a:endParaRPr>
          </a:p>
          <a:p>
            <a:pPr marL="285750" lvl="0" indent="-285750" eaLnBrk="0" fontAlgn="base" hangingPunct="0">
              <a:spcBef>
                <a:spcPct val="0"/>
              </a:spcBef>
              <a:spcAft>
                <a:spcPct val="0"/>
              </a:spcAft>
              <a:buFont typeface="Wingdings" panose="05000000000000000000" pitchFamily="2" charset="2"/>
              <a:buChar char="q"/>
            </a:pPr>
            <a:r>
              <a:rPr lang="fr-FR" b="1" dirty="0" smtClean="0">
                <a:solidFill>
                  <a:srgbClr val="7030A0"/>
                </a:solidFill>
                <a:latin typeface="Tahoma" panose="020B0604030504040204" pitchFamily="34" charset="0"/>
                <a:ea typeface="Tahoma" panose="020B0604030504040204" pitchFamily="34" charset="0"/>
                <a:cs typeface="Tahoma" panose="020B0604030504040204" pitchFamily="34" charset="0"/>
              </a:rPr>
              <a:t>(4) Pertinence du lien des 60 </a:t>
            </a:r>
            <a:r>
              <a:rPr lang="fr-FR" b="1" dirty="0">
                <a:solidFill>
                  <a:srgbClr val="7030A0"/>
                </a:solidFill>
                <a:latin typeface="Tahoma" panose="020B0604030504040204" pitchFamily="34" charset="0"/>
                <a:ea typeface="Tahoma" panose="020B0604030504040204" pitchFamily="34" charset="0"/>
                <a:cs typeface="Tahoma" panose="020B0604030504040204" pitchFamily="34" charset="0"/>
              </a:rPr>
              <a:t>crédits à une charge de travail de 1 200 à 1 500 </a:t>
            </a:r>
            <a:r>
              <a:rPr lang="fr-FR" b="1" dirty="0" smtClean="0">
                <a:solidFill>
                  <a:srgbClr val="7030A0"/>
                </a:solidFill>
                <a:latin typeface="Tahoma" panose="020B0604030504040204" pitchFamily="34" charset="0"/>
                <a:ea typeface="Tahoma" panose="020B0604030504040204" pitchFamily="34" charset="0"/>
                <a:cs typeface="Tahoma" panose="020B0604030504040204" pitchFamily="34" charset="0"/>
              </a:rPr>
              <a:t>heures:</a:t>
            </a:r>
          </a:p>
          <a:p>
            <a:pPr marL="1200150" lvl="2" indent="-285750" eaLnBrk="0" fontAlgn="base" hangingPunct="0">
              <a:spcBef>
                <a:spcPct val="0"/>
              </a:spcBef>
              <a:spcAft>
                <a:spcPct val="0"/>
              </a:spcAft>
              <a:buFont typeface="Wingdings" panose="05000000000000000000" pitchFamily="2" charset="2"/>
              <a:buChar char="ü"/>
            </a:pPr>
            <a:r>
              <a:rPr lang="fr-FR" dirty="0" smtClean="0">
                <a:solidFill>
                  <a:srgbClr val="1F1F1F"/>
                </a:solidFill>
                <a:latin typeface="Tahoma" panose="020B0604030504040204" pitchFamily="34" charset="0"/>
                <a:ea typeface="Tahoma" panose="020B0604030504040204" pitchFamily="34" charset="0"/>
                <a:cs typeface="Tahoma" panose="020B0604030504040204" pitchFamily="34" charset="0"/>
              </a:rPr>
              <a:t>favorise </a:t>
            </a:r>
            <a:r>
              <a:rPr lang="fr-FR" dirty="0">
                <a:solidFill>
                  <a:srgbClr val="1F1F1F"/>
                </a:solidFill>
                <a:latin typeface="Tahoma" panose="020B0604030504040204" pitchFamily="34" charset="0"/>
                <a:ea typeface="Tahoma" panose="020B0604030504040204" pitchFamily="34" charset="0"/>
                <a:cs typeface="Tahoma" panose="020B0604030504040204" pitchFamily="34" charset="0"/>
              </a:rPr>
              <a:t>une évolution vers </a:t>
            </a:r>
            <a:r>
              <a:rPr lang="fr-FR" dirty="0" smtClean="0">
                <a:solidFill>
                  <a:srgbClr val="1F1F1F"/>
                </a:solidFill>
                <a:latin typeface="Tahoma" panose="020B0604030504040204" pitchFamily="34" charset="0"/>
                <a:ea typeface="Tahoma" panose="020B0604030504040204" pitchFamily="34" charset="0"/>
                <a:cs typeface="Tahoma" panose="020B0604030504040204" pitchFamily="34" charset="0"/>
              </a:rPr>
              <a:t>des </a:t>
            </a:r>
            <a:r>
              <a:rPr lang="fr-FR" dirty="0">
                <a:solidFill>
                  <a:srgbClr val="1F1F1F"/>
                </a:solidFill>
                <a:latin typeface="Tahoma" panose="020B0604030504040204" pitchFamily="34" charset="0"/>
                <a:ea typeface="Tahoma" panose="020B0604030504040204" pitchFamily="34" charset="0"/>
                <a:cs typeface="Tahoma" panose="020B0604030504040204" pitchFamily="34" charset="0"/>
              </a:rPr>
              <a:t>qualifications modulaires et cumulables</a:t>
            </a:r>
            <a:r>
              <a:rPr lang="fr-FR" dirty="0" smtClean="0">
                <a:solidFill>
                  <a:srgbClr val="1F1F1F"/>
                </a:solidFill>
                <a:latin typeface="Tahoma" panose="020B0604030504040204" pitchFamily="34" charset="0"/>
                <a:ea typeface="Tahoma" panose="020B0604030504040204" pitchFamily="34" charset="0"/>
                <a:cs typeface="Tahoma" panose="020B0604030504040204" pitchFamily="34" charset="0"/>
              </a:rPr>
              <a:t>, </a:t>
            </a:r>
            <a:r>
              <a:rPr lang="fr-FR" dirty="0">
                <a:solidFill>
                  <a:srgbClr val="1F1F1F"/>
                </a:solidFill>
                <a:latin typeface="Tahoma" panose="020B0604030504040204" pitchFamily="34" charset="0"/>
                <a:ea typeface="Tahoma" panose="020B0604030504040204" pitchFamily="34" charset="0"/>
                <a:cs typeface="Tahoma" panose="020B0604030504040204" pitchFamily="34" charset="0"/>
              </a:rPr>
              <a:t>essentielles pour l'apprentissage tout au long de la vie, les micro-certifications et </a:t>
            </a:r>
            <a:r>
              <a:rPr lang="fr-FR" dirty="0" smtClean="0">
                <a:solidFill>
                  <a:srgbClr val="1F1F1F"/>
                </a:solidFill>
                <a:latin typeface="Tahoma" panose="020B0604030504040204" pitchFamily="34" charset="0"/>
                <a:ea typeface="Tahoma" panose="020B0604030504040204" pitchFamily="34" charset="0"/>
                <a:cs typeface="Tahoma" panose="020B0604030504040204" pitchFamily="34" charset="0"/>
              </a:rPr>
              <a:t>les </a:t>
            </a:r>
            <a:r>
              <a:rPr lang="fr-FR" dirty="0">
                <a:solidFill>
                  <a:srgbClr val="1F1F1F"/>
                </a:solidFill>
                <a:latin typeface="Tahoma" panose="020B0604030504040204" pitchFamily="34" charset="0"/>
                <a:ea typeface="Tahoma" panose="020B0604030504040204" pitchFamily="34" charset="0"/>
                <a:cs typeface="Tahoma" panose="020B0604030504040204" pitchFamily="34" charset="0"/>
              </a:rPr>
              <a:t>programmes conjoints </a:t>
            </a:r>
            <a:r>
              <a:rPr lang="fr-FR" dirty="0" smtClean="0">
                <a:solidFill>
                  <a:srgbClr val="1F1F1F"/>
                </a:solidFill>
                <a:latin typeface="Tahoma" panose="020B0604030504040204" pitchFamily="34" charset="0"/>
                <a:ea typeface="Tahoma" panose="020B0604030504040204" pitchFamily="34" charset="0"/>
                <a:cs typeface="Tahoma" panose="020B0604030504040204" pitchFamily="34" charset="0"/>
              </a:rPr>
              <a:t>transfrontaliers;</a:t>
            </a:r>
          </a:p>
          <a:p>
            <a:pPr marL="1200150" lvl="2" indent="-285750" eaLnBrk="0" fontAlgn="base" hangingPunct="0">
              <a:spcBef>
                <a:spcPct val="0"/>
              </a:spcBef>
              <a:spcAft>
                <a:spcPct val="0"/>
              </a:spcAft>
              <a:buFont typeface="Wingdings" panose="05000000000000000000" pitchFamily="2" charset="2"/>
              <a:buChar char="ü"/>
            </a:pPr>
            <a:r>
              <a:rPr lang="fr-FR" dirty="0">
                <a:solidFill>
                  <a:srgbClr val="1F1F1F"/>
                </a:solidFill>
                <a:latin typeface="Tahoma" panose="020B0604030504040204" pitchFamily="34" charset="0"/>
                <a:ea typeface="Tahoma" panose="020B0604030504040204" pitchFamily="34" charset="0"/>
                <a:cs typeface="Tahoma" panose="020B0604030504040204" pitchFamily="34" charset="0"/>
              </a:rPr>
              <a:t>f</a:t>
            </a:r>
            <a:r>
              <a:rPr lang="fr-FR" dirty="0" smtClean="0">
                <a:solidFill>
                  <a:srgbClr val="1F1F1F"/>
                </a:solidFill>
                <a:latin typeface="Tahoma" panose="020B0604030504040204" pitchFamily="34" charset="0"/>
                <a:ea typeface="Tahoma" panose="020B0604030504040204" pitchFamily="34" charset="0"/>
                <a:cs typeface="Tahoma" panose="020B0604030504040204" pitchFamily="34" charset="0"/>
              </a:rPr>
              <a:t>avorise la création de programmes qui intègrent facilement des options, des compétences transversales, l’apprentissage </a:t>
            </a:r>
            <a:r>
              <a:rPr lang="fr-FR" dirty="0">
                <a:solidFill>
                  <a:srgbClr val="1F1F1F"/>
                </a:solidFill>
                <a:latin typeface="Tahoma" panose="020B0604030504040204" pitchFamily="34" charset="0"/>
                <a:ea typeface="Tahoma" panose="020B0604030504040204" pitchFamily="34" charset="0"/>
                <a:cs typeface="Tahoma" panose="020B0604030504040204" pitchFamily="34" charset="0"/>
              </a:rPr>
              <a:t>en milieu de travail sans </a:t>
            </a:r>
            <a:r>
              <a:rPr lang="fr-FR" dirty="0" smtClean="0">
                <a:solidFill>
                  <a:srgbClr val="1F1F1F"/>
                </a:solidFill>
                <a:latin typeface="Tahoma" panose="020B0604030504040204" pitchFamily="34" charset="0"/>
                <a:ea typeface="Tahoma" panose="020B0604030504040204" pitchFamily="34" charset="0"/>
                <a:cs typeface="Tahoma" panose="020B0604030504040204" pitchFamily="34" charset="0"/>
              </a:rPr>
              <a:t>surcharge;</a:t>
            </a:r>
            <a:r>
              <a:rPr lang="fr-FR" dirty="0" smtClean="0">
                <a:latin typeface="Tahoma" panose="020B0604030504040204" pitchFamily="34" charset="0"/>
                <a:ea typeface="Tahoma" panose="020B0604030504040204" pitchFamily="34" charset="0"/>
                <a:cs typeface="Tahoma" panose="020B0604030504040204" pitchFamily="34" charset="0"/>
              </a:rPr>
              <a:t> </a:t>
            </a:r>
          </a:p>
          <a:p>
            <a:pPr marL="1200150" lvl="2" indent="-285750" eaLnBrk="0" fontAlgn="base" hangingPunct="0">
              <a:spcBef>
                <a:spcPct val="0"/>
              </a:spcBef>
              <a:spcAft>
                <a:spcPct val="0"/>
              </a:spcAft>
              <a:buFont typeface="Wingdings" panose="05000000000000000000" pitchFamily="2" charset="2"/>
              <a:buChar char="ü"/>
            </a:pPr>
            <a:r>
              <a:rPr lang="fr-FR" dirty="0">
                <a:latin typeface="Tahoma" panose="020B0604030504040204" pitchFamily="34" charset="0"/>
                <a:ea typeface="Tahoma" panose="020B0604030504040204" pitchFamily="34" charset="0"/>
                <a:cs typeface="Tahoma" panose="020B0604030504040204" pitchFamily="34" charset="0"/>
              </a:rPr>
              <a:t>f</a:t>
            </a:r>
            <a:r>
              <a:rPr lang="fr-FR" dirty="0" smtClean="0">
                <a:latin typeface="Tahoma" panose="020B0604030504040204" pitchFamily="34" charset="0"/>
                <a:ea typeface="Tahoma" panose="020B0604030504040204" pitchFamily="34" charset="0"/>
                <a:cs typeface="Tahoma" panose="020B0604030504040204" pitchFamily="34" charset="0"/>
              </a:rPr>
              <a:t>avorise une </a:t>
            </a:r>
            <a:r>
              <a:rPr lang="fr-FR" dirty="0" smtClean="0">
                <a:solidFill>
                  <a:srgbClr val="1F1F1F"/>
                </a:solidFill>
                <a:latin typeface="Tahoma" panose="020B0604030504040204" pitchFamily="34" charset="0"/>
                <a:ea typeface="Tahoma" panose="020B0604030504040204" pitchFamily="34" charset="0"/>
                <a:cs typeface="Tahoma" panose="020B0604030504040204" pitchFamily="34" charset="0"/>
              </a:rPr>
              <a:t>interopérabilité </a:t>
            </a:r>
            <a:r>
              <a:rPr lang="fr-FR" dirty="0">
                <a:solidFill>
                  <a:srgbClr val="1F1F1F"/>
                </a:solidFill>
                <a:latin typeface="Tahoma" panose="020B0604030504040204" pitchFamily="34" charset="0"/>
                <a:ea typeface="Tahoma" panose="020B0604030504040204" pitchFamily="34" charset="0"/>
                <a:cs typeface="Tahoma" panose="020B0604030504040204" pitchFamily="34" charset="0"/>
              </a:rPr>
              <a:t>avec le système </a:t>
            </a:r>
            <a:r>
              <a:rPr lang="fr-FR" dirty="0" smtClean="0">
                <a:solidFill>
                  <a:srgbClr val="1F1F1F"/>
                </a:solidFill>
                <a:latin typeface="Tahoma" panose="020B0604030504040204" pitchFamily="34" charset="0"/>
                <a:ea typeface="Tahoma" panose="020B0604030504040204" pitchFamily="34" charset="0"/>
                <a:cs typeface="Tahoma" panose="020B0604030504040204" pitchFamily="34" charset="0"/>
              </a:rPr>
              <a:t>mondial</a:t>
            </a:r>
            <a:r>
              <a:rPr lang="fr-FR" dirty="0" smtClean="0">
                <a:latin typeface="Tahoma" panose="020B0604030504040204" pitchFamily="34" charset="0"/>
                <a:ea typeface="Tahoma" panose="020B0604030504040204" pitchFamily="34" charset="0"/>
                <a:cs typeface="Tahoma" panose="020B0604030504040204" pitchFamily="34" charset="0"/>
              </a:rPr>
              <a:t>, notamment avec le système ECTS;</a:t>
            </a:r>
          </a:p>
          <a:p>
            <a:pPr marL="1200150" lvl="2" indent="-285750" eaLnBrk="0" fontAlgn="base" hangingPunct="0">
              <a:spcBef>
                <a:spcPct val="0"/>
              </a:spcBef>
              <a:spcAft>
                <a:spcPct val="0"/>
              </a:spcAft>
              <a:buFont typeface="Wingdings" panose="05000000000000000000" pitchFamily="2" charset="2"/>
              <a:buChar char="ü"/>
            </a:pPr>
            <a:r>
              <a:rPr lang="fr-FR" dirty="0" smtClean="0">
                <a:latin typeface="Tahoma" panose="020B0604030504040204" pitchFamily="34" charset="0"/>
                <a:ea typeface="Tahoma" panose="020B0604030504040204" pitchFamily="34" charset="0"/>
                <a:cs typeface="Tahoma" panose="020B0604030504040204" pitchFamily="34" charset="0"/>
              </a:rPr>
              <a:t>favorise une approche harmonisée dans le calcul de la charge de travail;</a:t>
            </a:r>
          </a:p>
          <a:p>
            <a:pPr marL="1200150" lvl="2" indent="-285750" eaLnBrk="0" fontAlgn="base" hangingPunct="0">
              <a:spcBef>
                <a:spcPct val="0"/>
              </a:spcBef>
              <a:spcAft>
                <a:spcPct val="0"/>
              </a:spcAft>
              <a:buFont typeface="Wingdings" panose="05000000000000000000" pitchFamily="2" charset="2"/>
              <a:buChar char="ü"/>
            </a:pPr>
            <a:r>
              <a:rPr lang="fr-FR" dirty="0">
                <a:latin typeface="Tahoma" panose="020B0604030504040204" pitchFamily="34" charset="0"/>
                <a:ea typeface="Tahoma" panose="020B0604030504040204" pitchFamily="34" charset="0"/>
                <a:cs typeface="Tahoma" panose="020B0604030504040204" pitchFamily="34" charset="0"/>
              </a:rPr>
              <a:t>e</a:t>
            </a:r>
            <a:r>
              <a:rPr lang="fr-FR" dirty="0" smtClean="0">
                <a:latin typeface="Tahoma" panose="020B0604030504040204" pitchFamily="34" charset="0"/>
                <a:ea typeface="Tahoma" panose="020B0604030504040204" pitchFamily="34" charset="0"/>
                <a:cs typeface="Tahoma" panose="020B0604030504040204" pitchFamily="34" charset="0"/>
              </a:rPr>
              <a:t>tc.</a:t>
            </a:r>
            <a:endParaRPr lang="fr-FR" dirty="0">
              <a:latin typeface="Tahoma" panose="020B0604030504040204" pitchFamily="34" charset="0"/>
              <a:ea typeface="Tahoma" panose="020B0604030504040204" pitchFamily="34" charset="0"/>
              <a:cs typeface="Tahoma" panose="020B0604030504040204" pitchFamily="34" charset="0"/>
            </a:endParaRPr>
          </a:p>
          <a:p>
            <a:pPr algn="just"/>
            <a:endParaRPr lang="fr-FR" dirty="0" smtClean="0">
              <a:solidFill>
                <a:srgbClr val="1F1F1F"/>
              </a:solidFill>
              <a:latin typeface="Tahoma" panose="020B0604030504040204" pitchFamily="34" charset="0"/>
              <a:ea typeface="Tahoma" panose="020B0604030504040204" pitchFamily="34" charset="0"/>
              <a:cs typeface="Tahoma" panose="020B0604030504040204" pitchFamily="34" charset="0"/>
            </a:endParaRPr>
          </a:p>
        </p:txBody>
      </p:sp>
      <p:sp>
        <p:nvSpPr>
          <p:cNvPr id="8" name="ZoneTexte 7"/>
          <p:cNvSpPr txBox="1"/>
          <p:nvPr/>
        </p:nvSpPr>
        <p:spPr>
          <a:xfrm>
            <a:off x="985838" y="7473285"/>
            <a:ext cx="5329237" cy="1600200"/>
          </a:xfrm>
          <a:prstGeom prst="rect">
            <a:avLst/>
          </a:prstGeom>
          <a:noFill/>
        </p:spPr>
        <p:txBody>
          <a:bodyPr wrap="square" rtlCol="0">
            <a:spAutoFit/>
          </a:bodyPr>
          <a:lstStyle/>
          <a:p>
            <a:endParaRPr lang="fr-FR" dirty="0"/>
          </a:p>
        </p:txBody>
      </p:sp>
      <p:sp>
        <p:nvSpPr>
          <p:cNvPr id="9" name="Rectangle 5"/>
          <p:cNvSpPr>
            <a:spLocks noChangeArrowheads="1"/>
          </p:cNvSpPr>
          <p:nvPr/>
        </p:nvSpPr>
        <p:spPr bwMode="auto">
          <a:xfrm>
            <a:off x="314325" y="3771742"/>
            <a:ext cx="107402" cy="28791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2100" b="0" i="0" u="none" strike="noStrike" cap="none" normalizeH="0" baseline="0" dirty="0" smtClean="0">
                <a:ln>
                  <a:noFill/>
                </a:ln>
                <a:solidFill>
                  <a:srgbClr val="1F1F1F"/>
                </a:solidFill>
                <a:effectLst/>
                <a:latin typeface="inherit"/>
              </a:rPr>
              <a:t>.</a:t>
            </a:r>
            <a:r>
              <a:rPr kumimoji="0" lang="fr-FR" sz="1100" b="0" i="0" u="none" strike="noStrike" cap="none" normalizeH="0" baseline="0" dirty="0" smtClean="0">
                <a:ln>
                  <a:noFill/>
                </a:ln>
                <a:solidFill>
                  <a:schemeClr val="tx1"/>
                </a:solidFill>
                <a:effectLst/>
              </a:rPr>
              <a:t> </a:t>
            </a:r>
            <a:endParaRPr kumimoji="0" lang="fr-FR" sz="1800" b="0" i="0" u="none" strike="noStrike" cap="none" normalizeH="0" baseline="0" dirty="0" smtClean="0">
              <a:ln>
                <a:noFill/>
              </a:ln>
              <a:solidFill>
                <a:schemeClr val="tx1"/>
              </a:solidFill>
              <a:effectLst/>
              <a:latin typeface="Arial" panose="020B0604020202020204" pitchFamily="34" charset="0"/>
            </a:endParaRPr>
          </a:p>
        </p:txBody>
      </p:sp>
      <p:sp>
        <p:nvSpPr>
          <p:cNvPr id="10" name="Rectangle 6"/>
          <p:cNvSpPr>
            <a:spLocks noChangeArrowheads="1"/>
          </p:cNvSpPr>
          <p:nvPr/>
        </p:nvSpPr>
        <p:spPr bwMode="auto">
          <a:xfrm>
            <a:off x="0" y="107728"/>
            <a:ext cx="65" cy="2417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anose="020B0604020202020204" pitchFamily="34" charset="0"/>
            </a:endParaRPr>
          </a:p>
        </p:txBody>
      </p:sp>
      <p:sp>
        <p:nvSpPr>
          <p:cNvPr id="11" name="Rectangle 7"/>
          <p:cNvSpPr>
            <a:spLocks noChangeArrowheads="1"/>
          </p:cNvSpPr>
          <p:nvPr/>
        </p:nvSpPr>
        <p:spPr bwMode="auto">
          <a:xfrm>
            <a:off x="0" y="107728"/>
            <a:ext cx="65" cy="2417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anose="020B0604020202020204" pitchFamily="34" charset="0"/>
            </a:endParaRPr>
          </a:p>
        </p:txBody>
      </p:sp>
      <p:sp>
        <p:nvSpPr>
          <p:cNvPr id="13" name="Rectangle 9"/>
          <p:cNvSpPr>
            <a:spLocks noChangeArrowheads="1"/>
          </p:cNvSpPr>
          <p:nvPr/>
        </p:nvSpPr>
        <p:spPr bwMode="auto">
          <a:xfrm>
            <a:off x="0" y="107728"/>
            <a:ext cx="65" cy="2417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anose="020B0604020202020204" pitchFamily="34" charset="0"/>
            </a:endParaRPr>
          </a:p>
        </p:txBody>
      </p:sp>
      <p:sp>
        <p:nvSpPr>
          <p:cNvPr id="14" name="Rectangle 10"/>
          <p:cNvSpPr>
            <a:spLocks noChangeArrowheads="1"/>
          </p:cNvSpPr>
          <p:nvPr/>
        </p:nvSpPr>
        <p:spPr bwMode="auto">
          <a:xfrm>
            <a:off x="0" y="107728"/>
            <a:ext cx="65" cy="2417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683319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14326" y="157163"/>
            <a:ext cx="11258550" cy="707886"/>
          </a:xfrm>
          <a:prstGeom prst="rect">
            <a:avLst/>
          </a:prstGeom>
          <a:noFill/>
        </p:spPr>
        <p:txBody>
          <a:bodyPr wrap="square" rtlCol="0">
            <a:spAutoFit/>
          </a:bodyPr>
          <a:lstStyle/>
          <a:p>
            <a:r>
              <a:rPr lang="fr-FR" sz="4000" b="1" dirty="0">
                <a:latin typeface="Tahoma" panose="020B0604030504040204" pitchFamily="34" charset="0"/>
                <a:ea typeface="Tahoma" panose="020B0604030504040204" pitchFamily="34" charset="0"/>
                <a:cs typeface="Tahoma" panose="020B0604030504040204" pitchFamily="34" charset="0"/>
              </a:rPr>
              <a:t>3</a:t>
            </a:r>
            <a:r>
              <a:rPr lang="fr-FR" sz="4000" b="1" dirty="0" smtClean="0">
                <a:latin typeface="Tahoma" panose="020B0604030504040204" pitchFamily="34" charset="0"/>
                <a:ea typeface="Tahoma" panose="020B0604030504040204" pitchFamily="34" charset="0"/>
                <a:cs typeface="Tahoma" panose="020B0604030504040204" pitchFamily="34" charset="0"/>
              </a:rPr>
              <a:t>. Défis/ Dispositions</a:t>
            </a:r>
            <a:endParaRPr lang="fr-FR" sz="4000" b="1" dirty="0"/>
          </a:p>
        </p:txBody>
      </p:sp>
      <p:sp>
        <p:nvSpPr>
          <p:cNvPr id="3" name="ZoneTexte 2"/>
          <p:cNvSpPr txBox="1"/>
          <p:nvPr/>
        </p:nvSpPr>
        <p:spPr>
          <a:xfrm>
            <a:off x="125641" y="865049"/>
            <a:ext cx="11877674" cy="4708981"/>
          </a:xfrm>
          <a:prstGeom prst="rect">
            <a:avLst/>
          </a:prstGeom>
          <a:noFill/>
        </p:spPr>
        <p:txBody>
          <a:bodyPr wrap="square" rtlCol="0">
            <a:spAutoFit/>
          </a:bodyPr>
          <a:lstStyle/>
          <a:p>
            <a:pPr marL="457200" indent="-457200" algn="just">
              <a:buFontTx/>
              <a:buChar char="-"/>
            </a:pPr>
            <a:r>
              <a:rPr lang="fr-FR" sz="3000" dirty="0" smtClean="0">
                <a:latin typeface="Tahoma" panose="020B0604030504040204" pitchFamily="34" charset="0"/>
                <a:ea typeface="Tahoma" panose="020B0604030504040204" pitchFamily="34" charset="0"/>
                <a:cs typeface="Tahoma" panose="020B0604030504040204" pitchFamily="34" charset="0"/>
              </a:rPr>
              <a:t>Faire signer et ratifier tous les pays africains la Convention de l’UNESCO à d’</a:t>
            </a:r>
            <a:r>
              <a:rPr lang="fr-FR" sz="3000" dirty="0" err="1" smtClean="0">
                <a:latin typeface="Tahoma" panose="020B0604030504040204" pitchFamily="34" charset="0"/>
                <a:ea typeface="Tahoma" panose="020B0604030504040204" pitchFamily="34" charset="0"/>
                <a:cs typeface="Tahoma" panose="020B0604030504040204" pitchFamily="34" charset="0"/>
              </a:rPr>
              <a:t>Addis</a:t>
            </a:r>
            <a:r>
              <a:rPr lang="fr-FR" sz="3000" dirty="0" smtClean="0">
                <a:latin typeface="Tahoma" panose="020B0604030504040204" pitchFamily="34" charset="0"/>
                <a:ea typeface="Tahoma" panose="020B0604030504040204" pitchFamily="34" charset="0"/>
                <a:cs typeface="Tahoma" panose="020B0604030504040204" pitchFamily="34" charset="0"/>
              </a:rPr>
              <a:t> </a:t>
            </a:r>
            <a:r>
              <a:rPr lang="fr-FR" sz="3000" dirty="0" err="1" smtClean="0">
                <a:latin typeface="Tahoma" panose="020B0604030504040204" pitchFamily="34" charset="0"/>
                <a:ea typeface="Tahoma" panose="020B0604030504040204" pitchFamily="34" charset="0"/>
                <a:cs typeface="Tahoma" panose="020B0604030504040204" pitchFamily="34" charset="0"/>
              </a:rPr>
              <a:t>Abéba</a:t>
            </a:r>
            <a:r>
              <a:rPr lang="fr-FR" sz="3000" dirty="0" smtClean="0">
                <a:latin typeface="Tahoma" panose="020B0604030504040204" pitchFamily="34" charset="0"/>
                <a:ea typeface="Tahoma" panose="020B0604030504040204" pitchFamily="34" charset="0"/>
                <a:cs typeface="Tahoma" panose="020B0604030504040204" pitchFamily="34" charset="0"/>
              </a:rPr>
              <a:t>;</a:t>
            </a:r>
          </a:p>
          <a:p>
            <a:pPr marL="457200" indent="-457200" algn="just">
              <a:buFontTx/>
              <a:buChar char="-"/>
            </a:pPr>
            <a:r>
              <a:rPr lang="fr-FR" sz="3000" dirty="0" smtClean="0">
                <a:latin typeface="Tahoma" panose="020B0604030504040204" pitchFamily="34" charset="0"/>
                <a:ea typeface="Tahoma" panose="020B0604030504040204" pitchFamily="34" charset="0"/>
                <a:cs typeface="Tahoma" panose="020B0604030504040204" pitchFamily="34" charset="0"/>
              </a:rPr>
              <a:t>Assurer la domestication de la Convention de </a:t>
            </a:r>
            <a:r>
              <a:rPr lang="fr-FR" sz="3000" dirty="0">
                <a:latin typeface="Tahoma" panose="020B0604030504040204" pitchFamily="34" charset="0"/>
                <a:ea typeface="Tahoma" panose="020B0604030504040204" pitchFamily="34" charset="0"/>
                <a:cs typeface="Tahoma" panose="020B0604030504040204" pitchFamily="34" charset="0"/>
              </a:rPr>
              <a:t>l’UNESCO </a:t>
            </a:r>
            <a:r>
              <a:rPr lang="fr-FR" sz="3000" dirty="0" smtClean="0">
                <a:latin typeface="Tahoma" panose="020B0604030504040204" pitchFamily="34" charset="0"/>
                <a:ea typeface="Tahoma" panose="020B0604030504040204" pitchFamily="34" charset="0"/>
                <a:cs typeface="Tahoma" panose="020B0604030504040204" pitchFamily="34" charset="0"/>
              </a:rPr>
              <a:t>à d’</a:t>
            </a:r>
            <a:r>
              <a:rPr lang="fr-FR" sz="3000" dirty="0" err="1" smtClean="0">
                <a:latin typeface="Tahoma" panose="020B0604030504040204" pitchFamily="34" charset="0"/>
                <a:ea typeface="Tahoma" panose="020B0604030504040204" pitchFamily="34" charset="0"/>
                <a:cs typeface="Tahoma" panose="020B0604030504040204" pitchFamily="34" charset="0"/>
              </a:rPr>
              <a:t>Addis</a:t>
            </a:r>
            <a:r>
              <a:rPr lang="fr-FR" sz="3000" dirty="0" smtClean="0">
                <a:latin typeface="Tahoma" panose="020B0604030504040204" pitchFamily="34" charset="0"/>
                <a:ea typeface="Tahoma" panose="020B0604030504040204" pitchFamily="34" charset="0"/>
                <a:cs typeface="Tahoma" panose="020B0604030504040204" pitchFamily="34" charset="0"/>
              </a:rPr>
              <a:t> </a:t>
            </a:r>
            <a:r>
              <a:rPr lang="fr-FR" sz="3000" dirty="0" err="1" smtClean="0">
                <a:latin typeface="Tahoma" panose="020B0604030504040204" pitchFamily="34" charset="0"/>
                <a:ea typeface="Tahoma" panose="020B0604030504040204" pitchFamily="34" charset="0"/>
                <a:cs typeface="Tahoma" panose="020B0604030504040204" pitchFamily="34" charset="0"/>
              </a:rPr>
              <a:t>Abéba</a:t>
            </a:r>
            <a:r>
              <a:rPr lang="fr-FR" sz="3000" dirty="0" smtClean="0">
                <a:latin typeface="Tahoma" panose="020B0604030504040204" pitchFamily="34" charset="0"/>
                <a:ea typeface="Tahoma" panose="020B0604030504040204" pitchFamily="34" charset="0"/>
                <a:cs typeface="Tahoma" panose="020B0604030504040204" pitchFamily="34" charset="0"/>
              </a:rPr>
              <a:t>;</a:t>
            </a:r>
          </a:p>
          <a:p>
            <a:pPr marL="457200" indent="-457200" algn="just">
              <a:buFontTx/>
              <a:buChar char="-"/>
            </a:pPr>
            <a:r>
              <a:rPr lang="fr-FR" sz="3000" dirty="0" smtClean="0">
                <a:latin typeface="Tahoma" panose="020B0604030504040204" pitchFamily="34" charset="0"/>
                <a:ea typeface="Tahoma" panose="020B0604030504040204" pitchFamily="34" charset="0"/>
                <a:cs typeface="Tahoma" panose="020B0604030504040204" pitchFamily="34" charset="0"/>
              </a:rPr>
              <a:t>Savoir que les règles juridiques communes ne sont pas nécessairement obligatoires;</a:t>
            </a:r>
          </a:p>
          <a:p>
            <a:pPr marL="457200" indent="-457200" algn="just">
              <a:buFontTx/>
              <a:buChar char="-"/>
            </a:pPr>
            <a:r>
              <a:rPr lang="fr-FR" sz="3000" dirty="0" smtClean="0">
                <a:latin typeface="Tahoma" panose="020B0604030504040204" pitchFamily="34" charset="0"/>
                <a:ea typeface="Tahoma" panose="020B0604030504040204" pitchFamily="34" charset="0"/>
                <a:cs typeface="Tahoma" panose="020B0604030504040204" pitchFamily="34" charset="0"/>
              </a:rPr>
              <a:t>Savoir qu’il faut nécessairement pour la validation des études partielles, une base métrique: un systèmes de crédits;</a:t>
            </a:r>
          </a:p>
          <a:p>
            <a:pPr marL="457200" indent="-457200" algn="just">
              <a:buFontTx/>
              <a:buChar char="-"/>
            </a:pPr>
            <a:r>
              <a:rPr lang="fr-FR" sz="3000" dirty="0" smtClean="0">
                <a:latin typeface="Tahoma" panose="020B0604030504040204" pitchFamily="34" charset="0"/>
                <a:ea typeface="Tahoma" panose="020B0604030504040204" pitchFamily="34" charset="0"/>
                <a:cs typeface="Tahoma" panose="020B0604030504040204" pitchFamily="34" charset="0"/>
              </a:rPr>
              <a:t>etc</a:t>
            </a:r>
            <a:r>
              <a:rPr lang="fr-FR" sz="3000" dirty="0" smtClean="0">
                <a:latin typeface="Tahoma" panose="020B0604030504040204" pitchFamily="34" charset="0"/>
                <a:ea typeface="Tahoma" panose="020B0604030504040204" pitchFamily="34" charset="0"/>
                <a:cs typeface="Tahoma" panose="020B0604030504040204" pitchFamily="34" charset="0"/>
              </a:rPr>
              <a:t>.</a:t>
            </a:r>
          </a:p>
          <a:p>
            <a:pPr marL="457200" indent="-457200" algn="just">
              <a:buFont typeface="Wingdings" panose="05000000000000000000" pitchFamily="2" charset="2"/>
              <a:buChar char="q"/>
            </a:pPr>
            <a:r>
              <a:rPr lang="fr-FR" sz="3000" dirty="0" smtClean="0">
                <a:latin typeface="Tahoma" panose="020B0604030504040204" pitchFamily="34" charset="0"/>
                <a:ea typeface="Tahoma" panose="020B0604030504040204" pitchFamily="34" charset="0"/>
                <a:cs typeface="Tahoma" panose="020B0604030504040204" pitchFamily="34" charset="0"/>
              </a:rPr>
              <a:t>Globalement, il faut un changement de paradigme.</a:t>
            </a:r>
            <a:endParaRPr lang="fr-FR" sz="3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6992339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642937" y="614363"/>
            <a:ext cx="10839450" cy="5014913"/>
          </a:xfrm>
        </p:spPr>
        <p:txBody>
          <a:bodyPr/>
          <a:lstStyle/>
          <a:p>
            <a:r>
              <a:rPr lang="fr-FR" dirty="0">
                <a:latin typeface="Tahoma" panose="020B0604030504040204" pitchFamily="34" charset="0"/>
                <a:ea typeface="Tahoma" panose="020B0604030504040204" pitchFamily="34" charset="0"/>
                <a:cs typeface="Tahoma" panose="020B0604030504040204" pitchFamily="34" charset="0"/>
              </a:rPr>
              <a:t/>
            </a:r>
            <a:br>
              <a:rPr lang="fr-FR" dirty="0">
                <a:latin typeface="Tahoma" panose="020B0604030504040204" pitchFamily="34" charset="0"/>
                <a:ea typeface="Tahoma" panose="020B0604030504040204" pitchFamily="34" charset="0"/>
                <a:cs typeface="Tahoma" panose="020B0604030504040204" pitchFamily="34" charset="0"/>
              </a:rPr>
            </a:br>
            <a:r>
              <a:rPr lang="fr-FR" dirty="0" smtClean="0">
                <a:latin typeface="Tahoma" panose="020B0604030504040204" pitchFamily="34" charset="0"/>
                <a:ea typeface="Tahoma" panose="020B0604030504040204" pitchFamily="34" charset="0"/>
                <a:cs typeface="Tahoma" panose="020B0604030504040204" pitchFamily="34" charset="0"/>
              </a:rPr>
              <a:t>Discussions:</a:t>
            </a:r>
            <a:br>
              <a:rPr lang="fr-FR" dirty="0" smtClean="0">
                <a:latin typeface="Tahoma" panose="020B0604030504040204" pitchFamily="34" charset="0"/>
                <a:ea typeface="Tahoma" panose="020B0604030504040204" pitchFamily="34" charset="0"/>
                <a:cs typeface="Tahoma" panose="020B0604030504040204" pitchFamily="34" charset="0"/>
              </a:rPr>
            </a:br>
            <a:r>
              <a:rPr lang="fr-FR" dirty="0" smtClean="0">
                <a:latin typeface="Tahoma" panose="020B0604030504040204" pitchFamily="34" charset="0"/>
                <a:ea typeface="Tahoma" panose="020B0604030504040204" pitchFamily="34" charset="0"/>
                <a:cs typeface="Tahoma" panose="020B0604030504040204" pitchFamily="34" charset="0"/>
              </a:rPr>
              <a:t>- </a:t>
            </a:r>
            <a:r>
              <a:rPr lang="fr-FR" dirty="0">
                <a:latin typeface="Tahoma" panose="020B0604030504040204" pitchFamily="34" charset="0"/>
                <a:ea typeface="Tahoma" panose="020B0604030504040204" pitchFamily="34" charset="0"/>
                <a:cs typeface="Tahoma" panose="020B0604030504040204" pitchFamily="34" charset="0"/>
              </a:rPr>
              <a:t>Échanges autour des résultats des activités de réflexion;</a:t>
            </a:r>
            <a:br>
              <a:rPr lang="fr-FR" dirty="0">
                <a:latin typeface="Tahoma" panose="020B0604030504040204" pitchFamily="34" charset="0"/>
                <a:ea typeface="Tahoma" panose="020B0604030504040204" pitchFamily="34" charset="0"/>
                <a:cs typeface="Tahoma" panose="020B0604030504040204" pitchFamily="34" charset="0"/>
              </a:rPr>
            </a:br>
            <a:r>
              <a:rPr lang="fr-FR" dirty="0">
                <a:latin typeface="Tahoma" panose="020B0604030504040204" pitchFamily="34" charset="0"/>
                <a:ea typeface="Tahoma" panose="020B0604030504040204" pitchFamily="34" charset="0"/>
                <a:cs typeface="Tahoma" panose="020B0604030504040204" pitchFamily="34" charset="0"/>
              </a:rPr>
              <a:t>- Discussion des tendances, défis et facteurs facilitateurs;</a:t>
            </a:r>
            <a:br>
              <a:rPr lang="fr-FR" dirty="0">
                <a:latin typeface="Tahoma" panose="020B0604030504040204" pitchFamily="34" charset="0"/>
                <a:ea typeface="Tahoma" panose="020B0604030504040204" pitchFamily="34" charset="0"/>
                <a:cs typeface="Tahoma" panose="020B0604030504040204" pitchFamily="34" charset="0"/>
              </a:rPr>
            </a:br>
            <a:r>
              <a:rPr lang="fr-FR" dirty="0" smtClean="0">
                <a:latin typeface="Tahoma" panose="020B0604030504040204" pitchFamily="34" charset="0"/>
                <a:ea typeface="Tahoma" panose="020B0604030504040204" pitchFamily="34" charset="0"/>
                <a:cs typeface="Tahoma" panose="020B0604030504040204" pitchFamily="34" charset="0"/>
              </a:rPr>
              <a:t>-- </a:t>
            </a:r>
            <a:r>
              <a:rPr lang="fr-FR" dirty="0">
                <a:latin typeface="Tahoma" panose="020B0604030504040204" pitchFamily="34" charset="0"/>
                <a:ea typeface="Tahoma" panose="020B0604030504040204" pitchFamily="34" charset="0"/>
                <a:cs typeface="Tahoma" panose="020B0604030504040204" pitchFamily="34" charset="0"/>
              </a:rPr>
              <a:t>Réflexion sur le rôle potentiel des CTS comme outil facilitateur de la mobilité et de la reconnaissance.</a:t>
            </a:r>
            <a:br>
              <a:rPr lang="fr-FR" dirty="0">
                <a:latin typeface="Tahoma" panose="020B0604030504040204" pitchFamily="34" charset="0"/>
                <a:ea typeface="Tahoma" panose="020B0604030504040204" pitchFamily="34" charset="0"/>
                <a:cs typeface="Tahoma" panose="020B0604030504040204" pitchFamily="34" charset="0"/>
              </a:rPr>
            </a:br>
            <a:endParaRPr lang="fr-FR" dirty="0"/>
          </a:p>
        </p:txBody>
      </p:sp>
    </p:spTree>
    <p:extLst>
      <p:ext uri="{BB962C8B-B14F-4D97-AF65-F5344CB8AC3E}">
        <p14:creationId xmlns:p14="http://schemas.microsoft.com/office/powerpoint/2010/main" val="25617286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descr="Icono&#10;&#10;Descripción generada automáticamente">
            <a:extLst>
              <a:ext uri="{FF2B5EF4-FFF2-40B4-BE49-F238E27FC236}">
                <a16:creationId xmlns:a16="http://schemas.microsoft.com/office/drawing/2014/main" xmlns="" id="{4D83C7D1-C367-CEBE-7CA5-ED6B907E33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4886" cy="6858000"/>
          </a:xfrm>
          <a:prstGeom prst="rect">
            <a:avLst/>
          </a:prstGeom>
        </p:spPr>
      </p:pic>
      <p:sp>
        <p:nvSpPr>
          <p:cNvPr id="3" name="Título 1">
            <a:extLst>
              <a:ext uri="{FF2B5EF4-FFF2-40B4-BE49-F238E27FC236}">
                <a16:creationId xmlns:a16="http://schemas.microsoft.com/office/drawing/2014/main" xmlns="" id="{EA573DAC-7D93-BA74-83AE-5CC4AF1153A3}"/>
              </a:ext>
            </a:extLst>
          </p:cNvPr>
          <p:cNvSpPr txBox="1">
            <a:spLocks/>
          </p:cNvSpPr>
          <p:nvPr/>
        </p:nvSpPr>
        <p:spPr>
          <a:xfrm>
            <a:off x="2634916" y="576263"/>
            <a:ext cx="8409004" cy="2852737"/>
          </a:xfrm>
          <a:prstGeom prst="rect">
            <a:avLst/>
          </a:prstGeom>
        </p:spPr>
        <p:txBody>
          <a:bodyPr anchor="ctr">
            <a:normAutofit/>
          </a:bodyPr>
          <a:lstStyle>
            <a:lvl1pPr algn="ctr" defTabSz="914400" rtl="0" eaLnBrk="1" latinLnBrk="0" hangingPunct="1">
              <a:lnSpc>
                <a:spcPct val="90000"/>
              </a:lnSpc>
              <a:spcBef>
                <a:spcPct val="0"/>
              </a:spcBef>
              <a:buNone/>
              <a:defRPr lang="en-GB" sz="6600" b="1" kern="1200" dirty="0">
                <a:gradFill>
                  <a:gsLst>
                    <a:gs pos="0">
                      <a:srgbClr val="E94E1B"/>
                    </a:gs>
                    <a:gs pos="100000">
                      <a:srgbClr val="F9B233"/>
                    </a:gs>
                  </a:gsLst>
                  <a:lin ang="1200000" scaled="0"/>
                </a:gradFill>
                <a:latin typeface="Montserrat"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6600" b="1" i="0" u="none" strike="noStrike" kern="1200" cap="none" spc="0" normalizeH="0" baseline="0" noProof="0" dirty="0" err="1">
                <a:ln>
                  <a:noFill/>
                </a:ln>
                <a:gradFill>
                  <a:gsLst>
                    <a:gs pos="0">
                      <a:srgbClr val="E94E1B"/>
                    </a:gs>
                    <a:gs pos="100000">
                      <a:srgbClr val="F9B233"/>
                    </a:gs>
                  </a:gsLst>
                  <a:lin ang="1200000" scaled="0"/>
                </a:gradFill>
                <a:effectLst/>
                <a:uLnTx/>
                <a:uFillTx/>
                <a:latin typeface="Montserrat" pitchFamily="2" charset="0"/>
                <a:ea typeface="+mj-ea"/>
                <a:cs typeface="+mj-cs"/>
              </a:rPr>
              <a:t>Merci</a:t>
            </a:r>
            <a:r>
              <a:rPr kumimoji="0" lang="es-ES" sz="6600" b="1" i="0" u="none" strike="noStrike" kern="1200" cap="none" spc="0" normalizeH="0" baseline="0" noProof="0" dirty="0">
                <a:ln>
                  <a:noFill/>
                </a:ln>
                <a:gradFill>
                  <a:gsLst>
                    <a:gs pos="0">
                      <a:srgbClr val="E94E1B"/>
                    </a:gs>
                    <a:gs pos="100000">
                      <a:srgbClr val="F9B233"/>
                    </a:gs>
                  </a:gsLst>
                  <a:lin ang="1200000" scaled="0"/>
                </a:gradFill>
                <a:effectLst/>
                <a:uLnTx/>
                <a:uFillTx/>
                <a:latin typeface="Montserrat" pitchFamily="2" charset="0"/>
                <a:ea typeface="+mj-ea"/>
                <a:cs typeface="+mj-cs"/>
              </a:rPr>
              <a:t> </a:t>
            </a:r>
            <a:r>
              <a:rPr kumimoji="0" lang="es-ES" sz="6600" b="1" i="0" u="none" strike="noStrike" kern="1200" cap="none" spc="0" normalizeH="0" baseline="0" noProof="0" dirty="0" err="1">
                <a:ln>
                  <a:noFill/>
                </a:ln>
                <a:gradFill>
                  <a:gsLst>
                    <a:gs pos="0">
                      <a:srgbClr val="E94E1B"/>
                    </a:gs>
                    <a:gs pos="100000">
                      <a:srgbClr val="F9B233"/>
                    </a:gs>
                  </a:gsLst>
                  <a:lin ang="1200000" scaled="0"/>
                </a:gradFill>
                <a:effectLst/>
                <a:uLnTx/>
                <a:uFillTx/>
                <a:latin typeface="Montserrat" pitchFamily="2" charset="0"/>
                <a:ea typeface="+mj-ea"/>
                <a:cs typeface="+mj-cs"/>
              </a:rPr>
              <a:t>beaucoup</a:t>
            </a:r>
            <a:r>
              <a:rPr kumimoji="0" lang="es-ES" sz="6600" b="1" i="0" u="none" strike="noStrike" kern="1200" cap="none" spc="0" normalizeH="0" baseline="0" noProof="0" dirty="0">
                <a:ln>
                  <a:noFill/>
                </a:ln>
                <a:gradFill>
                  <a:gsLst>
                    <a:gs pos="0">
                      <a:srgbClr val="E94E1B"/>
                    </a:gs>
                    <a:gs pos="100000">
                      <a:srgbClr val="F9B233"/>
                    </a:gs>
                  </a:gsLst>
                  <a:lin ang="1200000" scaled="0"/>
                </a:gradFill>
                <a:effectLst/>
                <a:uLnTx/>
                <a:uFillTx/>
                <a:latin typeface="Montserrat" pitchFamily="2" charset="0"/>
                <a:ea typeface="+mj-ea"/>
                <a:cs typeface="+mj-cs"/>
              </a:rPr>
              <a:t> !</a:t>
            </a:r>
          </a:p>
        </p:txBody>
      </p:sp>
      <p:sp>
        <p:nvSpPr>
          <p:cNvPr id="2" name="Título 1">
            <a:extLst>
              <a:ext uri="{FF2B5EF4-FFF2-40B4-BE49-F238E27FC236}">
                <a16:creationId xmlns:a16="http://schemas.microsoft.com/office/drawing/2014/main" xmlns="" id="{7EDE08BD-C3D2-4F4D-418A-D5A81FD362AB}"/>
              </a:ext>
            </a:extLst>
          </p:cNvPr>
          <p:cNvSpPr txBox="1">
            <a:spLocks/>
          </p:cNvSpPr>
          <p:nvPr/>
        </p:nvSpPr>
        <p:spPr>
          <a:xfrm>
            <a:off x="4953000" y="4974771"/>
            <a:ext cx="6531429" cy="1417942"/>
          </a:xfrm>
          <a:prstGeom prst="rect">
            <a:avLst/>
          </a:prstGeom>
        </p:spPr>
        <p:txBody>
          <a:bodyPr anchor="ctr">
            <a:normAutofit/>
          </a:bodyPr>
          <a:lstStyle>
            <a:lvl1pPr algn="ctr" defTabSz="914400" rtl="0" eaLnBrk="1" latinLnBrk="0" hangingPunct="1">
              <a:lnSpc>
                <a:spcPct val="90000"/>
              </a:lnSpc>
              <a:spcBef>
                <a:spcPct val="0"/>
              </a:spcBef>
              <a:buNone/>
              <a:defRPr lang="en-GB" sz="6600" b="1" kern="1200" dirty="0">
                <a:gradFill>
                  <a:gsLst>
                    <a:gs pos="0">
                      <a:srgbClr val="E94E1B"/>
                    </a:gs>
                    <a:gs pos="100000">
                      <a:srgbClr val="F9B233"/>
                    </a:gs>
                  </a:gsLst>
                  <a:lin ang="1200000" scaled="0"/>
                </a:gradFill>
                <a:latin typeface="Montserrat"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2000" b="0" i="0" u="none" strike="noStrike" kern="1200" cap="none" spc="0" normalizeH="0" baseline="0" noProof="0" dirty="0">
                <a:ln>
                  <a:noFill/>
                </a:ln>
                <a:gradFill>
                  <a:gsLst>
                    <a:gs pos="0">
                      <a:srgbClr val="E94E1B"/>
                    </a:gs>
                    <a:gs pos="100000">
                      <a:srgbClr val="F9B233"/>
                    </a:gs>
                  </a:gsLst>
                  <a:lin ang="1200000" scaled="0"/>
                </a:gradFill>
                <a:effectLst/>
                <a:uLnTx/>
                <a:uFillTx/>
                <a:latin typeface="Montserrat" pitchFamily="2" charset="0"/>
                <a:ea typeface="+mj-ea"/>
                <a:cs typeface="+mj-cs"/>
              </a:rPr>
              <a:t>Plus </a:t>
            </a:r>
            <a:r>
              <a:rPr kumimoji="0" lang="es-ES" sz="2000" b="0" i="0" u="none" strike="noStrike" kern="1200" cap="none" spc="0" normalizeH="0" baseline="0" noProof="0" dirty="0" err="1">
                <a:ln>
                  <a:noFill/>
                </a:ln>
                <a:gradFill>
                  <a:gsLst>
                    <a:gs pos="0">
                      <a:srgbClr val="E94E1B"/>
                    </a:gs>
                    <a:gs pos="100000">
                      <a:srgbClr val="F9B233"/>
                    </a:gs>
                  </a:gsLst>
                  <a:lin ang="1200000" scaled="0"/>
                </a:gradFill>
                <a:effectLst/>
                <a:uLnTx/>
                <a:uFillTx/>
                <a:latin typeface="Montserrat" pitchFamily="2" charset="0"/>
                <a:ea typeface="+mj-ea"/>
                <a:cs typeface="+mj-cs"/>
              </a:rPr>
              <a:t>d'informations</a:t>
            </a:r>
            <a:r>
              <a:rPr kumimoji="0" lang="es-ES" sz="2000" b="0" i="0" u="none" strike="noStrike" kern="1200" cap="none" spc="0" normalizeH="0" baseline="0" noProof="0" dirty="0">
                <a:ln>
                  <a:noFill/>
                </a:ln>
                <a:gradFill>
                  <a:gsLst>
                    <a:gs pos="0">
                      <a:srgbClr val="E94E1B"/>
                    </a:gs>
                    <a:gs pos="100000">
                      <a:srgbClr val="F9B233"/>
                    </a:gs>
                  </a:gsLst>
                  <a:lin ang="1200000" scaled="0"/>
                </a:gradFill>
                <a:effectLst/>
                <a:uLnTx/>
                <a:uFillTx/>
                <a:latin typeface="Montserrat" pitchFamily="2" charset="0"/>
                <a:ea typeface="+mj-ea"/>
                <a:cs typeface="+mj-cs"/>
              </a:rPr>
              <a:t> sur</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s-ES" sz="2000" b="0" i="0" u="none" strike="noStrike" kern="1200" cap="none" spc="0" normalizeH="0" baseline="0" noProof="0" dirty="0">
              <a:ln>
                <a:noFill/>
              </a:ln>
              <a:gradFill>
                <a:gsLst>
                  <a:gs pos="0">
                    <a:srgbClr val="E94E1B"/>
                  </a:gs>
                  <a:gs pos="100000">
                    <a:srgbClr val="F9B233"/>
                  </a:gs>
                </a:gsLst>
                <a:lin ang="1200000" scaled="0"/>
              </a:gradFill>
              <a:effectLst/>
              <a:uLnTx/>
              <a:uFillTx/>
              <a:latin typeface="Montserrat" pitchFamily="2" charset="0"/>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2000" b="1" i="0" u="none" strike="noStrike" kern="1200" cap="none" spc="0" normalizeH="0" baseline="0" noProof="0" dirty="0">
                <a:ln>
                  <a:noFill/>
                </a:ln>
                <a:gradFill>
                  <a:gsLst>
                    <a:gs pos="0">
                      <a:srgbClr val="E94E1B"/>
                    </a:gs>
                    <a:gs pos="100000">
                      <a:srgbClr val="F9B233"/>
                    </a:gs>
                  </a:gsLst>
                  <a:lin ang="1200000" scaled="0"/>
                </a:gradFill>
                <a:effectLst/>
                <a:uLnTx/>
                <a:uFillTx/>
                <a:latin typeface="Montserrat" pitchFamily="2" charset="0"/>
                <a:ea typeface="+mj-ea"/>
                <a:cs typeface="+mj-cs"/>
                <a:hlinkClick r:id="rId3"/>
              </a:rPr>
              <a:t>www.haqaa3.obreal.org</a:t>
            </a:r>
            <a:r>
              <a:rPr kumimoji="0" lang="es-ES" sz="2000" b="1" i="0" u="none" strike="noStrike" kern="1200" cap="none" spc="0" normalizeH="0" baseline="0" noProof="0" dirty="0">
                <a:ln>
                  <a:noFill/>
                </a:ln>
                <a:gradFill>
                  <a:gsLst>
                    <a:gs pos="0">
                      <a:srgbClr val="E94E1B"/>
                    </a:gs>
                    <a:gs pos="100000">
                      <a:srgbClr val="F9B233"/>
                    </a:gs>
                  </a:gsLst>
                  <a:lin ang="1200000" scaled="0"/>
                </a:gradFill>
                <a:effectLst/>
                <a:uLnTx/>
                <a:uFillTx/>
                <a:latin typeface="Montserrat" pitchFamily="2" charset="0"/>
                <a:ea typeface="+mj-ea"/>
                <a:cs typeface="+mj-cs"/>
              </a:rPr>
              <a:t> </a:t>
            </a:r>
          </a:p>
        </p:txBody>
      </p:sp>
      <p:sp>
        <p:nvSpPr>
          <p:cNvPr id="4" name="Título 1">
            <a:extLst>
              <a:ext uri="{FF2B5EF4-FFF2-40B4-BE49-F238E27FC236}">
                <a16:creationId xmlns:a16="http://schemas.microsoft.com/office/drawing/2014/main" xmlns="" id="{E84B1BB1-EB7A-CF28-90D4-CE5D2291C170}"/>
              </a:ext>
            </a:extLst>
          </p:cNvPr>
          <p:cNvSpPr txBox="1">
            <a:spLocks/>
          </p:cNvSpPr>
          <p:nvPr/>
        </p:nvSpPr>
        <p:spPr>
          <a:xfrm>
            <a:off x="4354286" y="2952673"/>
            <a:ext cx="7130144" cy="1417942"/>
          </a:xfrm>
          <a:prstGeom prst="rect">
            <a:avLst/>
          </a:prstGeom>
        </p:spPr>
        <p:txBody>
          <a:bodyPr anchor="ctr">
            <a:normAutofit/>
          </a:bodyPr>
          <a:lstStyle>
            <a:lvl1pPr algn="ctr" defTabSz="914400" rtl="0" eaLnBrk="1" latinLnBrk="0" hangingPunct="1">
              <a:lnSpc>
                <a:spcPct val="90000"/>
              </a:lnSpc>
              <a:spcBef>
                <a:spcPct val="0"/>
              </a:spcBef>
              <a:buNone/>
              <a:defRPr lang="en-GB" sz="6600" b="1" kern="1200" dirty="0">
                <a:gradFill>
                  <a:gsLst>
                    <a:gs pos="0">
                      <a:srgbClr val="E94E1B"/>
                    </a:gs>
                    <a:gs pos="100000">
                      <a:srgbClr val="F9B233"/>
                    </a:gs>
                  </a:gsLst>
                  <a:lin ang="1200000" scaled="0"/>
                </a:gradFill>
                <a:latin typeface="Montserrat"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s-ES" sz="2000" b="1" i="0" u="none" strike="noStrike" kern="1200" cap="none" spc="0" normalizeH="0" baseline="0" noProof="0" dirty="0">
              <a:ln>
                <a:noFill/>
              </a:ln>
              <a:gradFill>
                <a:gsLst>
                  <a:gs pos="0">
                    <a:srgbClr val="E94E1B"/>
                  </a:gs>
                  <a:gs pos="100000">
                    <a:srgbClr val="F9B233"/>
                  </a:gs>
                </a:gsLst>
                <a:lin ang="1200000" scaled="0"/>
              </a:gradFill>
              <a:effectLst/>
              <a:uLnTx/>
              <a:uFillTx/>
              <a:latin typeface="Montserrat" pitchFamily="2" charset="0"/>
              <a:ea typeface="+mj-ea"/>
              <a:cs typeface="+mj-cs"/>
            </a:endParaRPr>
          </a:p>
        </p:txBody>
      </p:sp>
    </p:spTree>
    <p:extLst>
      <p:ext uri="{BB962C8B-B14F-4D97-AF65-F5344CB8AC3E}">
        <p14:creationId xmlns:p14="http://schemas.microsoft.com/office/powerpoint/2010/main" val="128753493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10300</TotalTime>
  <Words>1510</Words>
  <Application>Microsoft Office PowerPoint</Application>
  <PresentationFormat>Grand écran</PresentationFormat>
  <Paragraphs>102</Paragraphs>
  <Slides>12</Slides>
  <Notes>0</Notes>
  <HiddenSlides>0</HiddenSlides>
  <MMClips>0</MMClips>
  <ScaleCrop>false</ScaleCrop>
  <HeadingPairs>
    <vt:vector size="6" baseType="variant">
      <vt:variant>
        <vt:lpstr>Polices utilisées</vt:lpstr>
      </vt:variant>
      <vt:variant>
        <vt:i4>6</vt:i4>
      </vt:variant>
      <vt:variant>
        <vt:lpstr>Thème</vt:lpstr>
      </vt:variant>
      <vt:variant>
        <vt:i4>2</vt:i4>
      </vt:variant>
      <vt:variant>
        <vt:lpstr>Titres des diapositives</vt:lpstr>
      </vt:variant>
      <vt:variant>
        <vt:i4>12</vt:i4>
      </vt:variant>
    </vt:vector>
  </HeadingPairs>
  <TitlesOfParts>
    <vt:vector size="20" baseType="lpstr">
      <vt:lpstr>Arial</vt:lpstr>
      <vt:lpstr>Calibri</vt:lpstr>
      <vt:lpstr>inherit</vt:lpstr>
      <vt:lpstr>Montserrat</vt:lpstr>
      <vt:lpstr>Tahoma</vt:lpstr>
      <vt:lpstr>Wingdings</vt:lpstr>
      <vt:lpstr>Tema de Office</vt:lpstr>
      <vt:lpstr>3_Tema de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Discussions: - Échanges autour des résultats des activités de réflexion; - Discussion des tendances, défis et facteurs facilitateurs; -- Réflexion sur le rôle potentiel des CTS comme outil facilitateur de la mobilité et de la reconnaissance. </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Eloi Espósito</dc:creator>
  <cp:lastModifiedBy>USER</cp:lastModifiedBy>
  <cp:revision>250</cp:revision>
  <dcterms:created xsi:type="dcterms:W3CDTF">2023-06-29T15:28:25Z</dcterms:created>
  <dcterms:modified xsi:type="dcterms:W3CDTF">2026-09-17T13:38:48Z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bd9ddd1-4d20-43f6-abfa-fc3c07406f94_Enabled">
    <vt:lpwstr>true</vt:lpwstr>
  </property>
  <property fmtid="{D5CDD505-2E9C-101B-9397-08002B2CF9AE}" pid="3" name="MSIP_Label_6bd9ddd1-4d20-43f6-abfa-fc3c07406f94_SetDate">
    <vt:lpwstr>2023-09-18T13:10:43Z</vt:lpwstr>
  </property>
  <property fmtid="{D5CDD505-2E9C-101B-9397-08002B2CF9AE}" pid="4" name="MSIP_Label_6bd9ddd1-4d20-43f6-abfa-fc3c07406f94_Method">
    <vt:lpwstr>Standard</vt:lpwstr>
  </property>
  <property fmtid="{D5CDD505-2E9C-101B-9397-08002B2CF9AE}" pid="5" name="MSIP_Label_6bd9ddd1-4d20-43f6-abfa-fc3c07406f94_Name">
    <vt:lpwstr>Commission Use</vt:lpwstr>
  </property>
  <property fmtid="{D5CDD505-2E9C-101B-9397-08002B2CF9AE}" pid="6" name="MSIP_Label_6bd9ddd1-4d20-43f6-abfa-fc3c07406f94_SiteId">
    <vt:lpwstr>b24c8b06-522c-46fe-9080-70926f8dddb1</vt:lpwstr>
  </property>
  <property fmtid="{D5CDD505-2E9C-101B-9397-08002B2CF9AE}" pid="7" name="MSIP_Label_6bd9ddd1-4d20-43f6-abfa-fc3c07406f94_ActionId">
    <vt:lpwstr>3be26fec-ea62-4695-b32a-b1ddfa0da754</vt:lpwstr>
  </property>
  <property fmtid="{D5CDD505-2E9C-101B-9397-08002B2CF9AE}" pid="8" name="MSIP_Label_6bd9ddd1-4d20-43f6-abfa-fc3c07406f94_ContentBits">
    <vt:lpwstr>0</vt:lpwstr>
  </property>
</Properties>
</file>