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8"/>
  </p:handoutMasterIdLst>
  <p:sldIdLst>
    <p:sldId id="256" r:id="rId2"/>
    <p:sldId id="269" r:id="rId3"/>
    <p:sldId id="271" r:id="rId4"/>
    <p:sldId id="273" r:id="rId5"/>
    <p:sldId id="274" r:id="rId6"/>
    <p:sldId id="260"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08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F4099"/>
    <a:srgbClr val="F9B233"/>
    <a:srgbClr val="E94E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4" d="100"/>
          <a:sy n="74" d="100"/>
        </p:scale>
        <p:origin x="376" y="56"/>
      </p:cViewPr>
      <p:guideLst>
        <p:guide orient="horz" pos="2160"/>
        <p:guide pos="3840"/>
        <p:guide pos="7083"/>
      </p:guideLst>
    </p:cSldViewPr>
  </p:slideViewPr>
  <p:notesTextViewPr>
    <p:cViewPr>
      <p:scale>
        <a:sx n="3" d="2"/>
        <a:sy n="3" d="2"/>
      </p:scale>
      <p:origin x="0" y="0"/>
    </p:cViewPr>
  </p:notesTextViewPr>
  <p:notesViewPr>
    <p:cSldViewPr snapToGrid="0" showGuides="1">
      <p:cViewPr varScale="1">
        <p:scale>
          <a:sx n="78" d="100"/>
          <a:sy n="78" d="100"/>
        </p:scale>
        <p:origin x="396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33DE51-9DC4-AB7A-11EA-338D4AE381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439A80E9-C80B-81ED-8335-64C8049563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31F69D-3298-4C1E-84EE-C22B79EBDD0E}" type="datetimeFigureOut">
              <a:rPr lang="en-GB" smtClean="0"/>
              <a:t>08/04/2026</a:t>
            </a:fld>
            <a:endParaRPr lang="en-GB"/>
          </a:p>
        </p:txBody>
      </p:sp>
      <p:sp>
        <p:nvSpPr>
          <p:cNvPr id="4" name="Marcador de pie de página 3">
            <a:extLst>
              <a:ext uri="{FF2B5EF4-FFF2-40B4-BE49-F238E27FC236}">
                <a16:creationId xmlns:a16="http://schemas.microsoft.com/office/drawing/2014/main" id="{32FCB65F-667C-6545-ED12-28E2C99AAA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04051948-E31F-EF3C-3803-F559CEE2705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CCEFA4-2941-4541-9134-1A9FAE397620}" type="slidenum">
              <a:rPr lang="en-GB" smtClean="0"/>
              <a:t>‹Nº›</a:t>
            </a:fld>
            <a:endParaRPr lang="en-GB"/>
          </a:p>
        </p:txBody>
      </p:sp>
    </p:spTree>
    <p:extLst>
      <p:ext uri="{BB962C8B-B14F-4D97-AF65-F5344CB8AC3E}">
        <p14:creationId xmlns:p14="http://schemas.microsoft.com/office/powerpoint/2010/main" val="35853306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4" name="Imagen 3" descr="Icono&#10;&#10;Descripción generada automáticamente">
            <a:extLst>
              <a:ext uri="{FF2B5EF4-FFF2-40B4-BE49-F238E27FC236}">
                <a16:creationId xmlns:a16="http://schemas.microsoft.com/office/drawing/2014/main" id="{B6766C1C-620F-0438-5DA0-01798F29A9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06" y="0"/>
            <a:ext cx="9675294" cy="6858000"/>
          </a:xfrm>
          <a:prstGeom prst="rect">
            <a:avLst/>
          </a:prstGeom>
        </p:spPr>
      </p:pic>
      <p:pic>
        <p:nvPicPr>
          <p:cNvPr id="7" name="Imagen 6" descr="Un dibujo de una cara feliz&#10;&#10;Descripción generada automáticamente con confianza baja">
            <a:extLst>
              <a:ext uri="{FF2B5EF4-FFF2-40B4-BE49-F238E27FC236}">
                <a16:creationId xmlns:a16="http://schemas.microsoft.com/office/drawing/2014/main" id="{9C4B20E7-3EB4-BF29-E35A-8545C2234F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856" y="2382717"/>
            <a:ext cx="6090377" cy="1900197"/>
          </a:xfrm>
          <a:prstGeom prst="rect">
            <a:avLst/>
          </a:prstGeom>
        </p:spPr>
      </p:pic>
      <p:pic>
        <p:nvPicPr>
          <p:cNvPr id="8" name="Picture 24" descr="A picture containing drawing, food&#10;&#10;Description automatically generated">
            <a:extLst>
              <a:ext uri="{FF2B5EF4-FFF2-40B4-BE49-F238E27FC236}">
                <a16:creationId xmlns:a16="http://schemas.microsoft.com/office/drawing/2014/main" id="{4369BB79-969D-B53A-A716-664A204848E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r="55732"/>
          <a:stretch/>
        </p:blipFill>
        <p:spPr>
          <a:xfrm>
            <a:off x="9240986" y="349670"/>
            <a:ext cx="2642535" cy="1280419"/>
          </a:xfrm>
          <a:prstGeom prst="rect">
            <a:avLst/>
          </a:prstGeom>
        </p:spPr>
      </p:pic>
      <p:pic>
        <p:nvPicPr>
          <p:cNvPr id="9" name="Picture 8">
            <a:extLst>
              <a:ext uri="{FF2B5EF4-FFF2-40B4-BE49-F238E27FC236}">
                <a16:creationId xmlns:a16="http://schemas.microsoft.com/office/drawing/2014/main" id="{9F2F25DA-9FB2-E31D-1E15-83CC0DDFE4C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849592" y="5760644"/>
            <a:ext cx="754174" cy="915588"/>
          </a:xfrm>
          <a:prstGeom prst="rect">
            <a:avLst/>
          </a:prstGeom>
        </p:spPr>
      </p:pic>
      <p:pic>
        <p:nvPicPr>
          <p:cNvPr id="11" name="Picture 32" descr="A picture containing drawing, food, plate&#10;&#10;Description automatically generated">
            <a:extLst>
              <a:ext uri="{FF2B5EF4-FFF2-40B4-BE49-F238E27FC236}">
                <a16:creationId xmlns:a16="http://schemas.microsoft.com/office/drawing/2014/main" id="{148A4F17-445A-66CB-1B61-6E579F31C92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562253" y="5818922"/>
            <a:ext cx="1167274" cy="771043"/>
          </a:xfrm>
          <a:prstGeom prst="rect">
            <a:avLst/>
          </a:prstGeom>
        </p:spPr>
      </p:pic>
      <p:pic>
        <p:nvPicPr>
          <p:cNvPr id="2" name="Imagen 1" descr="Logotipo&#10;&#10;Descripción generada automáticamente con confianza baja">
            <a:extLst>
              <a:ext uri="{FF2B5EF4-FFF2-40B4-BE49-F238E27FC236}">
                <a16:creationId xmlns:a16="http://schemas.microsoft.com/office/drawing/2014/main" id="{3B270AD6-B9A5-973D-AEF8-78AB10B73CC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602427" y="192369"/>
            <a:ext cx="1996809" cy="1199447"/>
          </a:xfrm>
          <a:prstGeom prst="rect">
            <a:avLst/>
          </a:prstGeom>
        </p:spPr>
      </p:pic>
      <p:pic>
        <p:nvPicPr>
          <p:cNvPr id="5" name="Picture 4">
            <a:extLst>
              <a:ext uri="{FF2B5EF4-FFF2-40B4-BE49-F238E27FC236}">
                <a16:creationId xmlns:a16="http://schemas.microsoft.com/office/drawing/2014/main" id="{B08CB15B-07CC-17A7-63D1-E7DEDF348B7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8652467" y="580030"/>
            <a:ext cx="1022827" cy="1076302"/>
          </a:xfrm>
          <a:prstGeom prst="rect">
            <a:avLst/>
          </a:prstGeom>
        </p:spPr>
      </p:pic>
      <p:pic>
        <p:nvPicPr>
          <p:cNvPr id="6" name="Graphic 5">
            <a:extLst>
              <a:ext uri="{FF2B5EF4-FFF2-40B4-BE49-F238E27FC236}">
                <a16:creationId xmlns:a16="http://schemas.microsoft.com/office/drawing/2014/main" id="{B50717E4-5765-1DD1-9818-C80D5BC9FB97}"/>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7961259" y="5860630"/>
            <a:ext cx="2419350" cy="647700"/>
          </a:xfrm>
          <a:prstGeom prst="rect">
            <a:avLst/>
          </a:prstGeom>
        </p:spPr>
      </p:pic>
      <p:pic>
        <p:nvPicPr>
          <p:cNvPr id="10" name="Imagen 9" descr="obreal&#10;&#10;El contenido generado por IA puede ser incorrecto.">
            <a:extLst>
              <a:ext uri="{FF2B5EF4-FFF2-40B4-BE49-F238E27FC236}">
                <a16:creationId xmlns:a16="http://schemas.microsoft.com/office/drawing/2014/main" id="{092D6BDF-BF88-030D-BB02-0DF75094142A}"/>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4698740" y="5919895"/>
            <a:ext cx="1898636" cy="506303"/>
          </a:xfrm>
          <a:prstGeom prst="rect">
            <a:avLst/>
          </a:prstGeom>
        </p:spPr>
      </p:pic>
    </p:spTree>
    <p:extLst>
      <p:ext uri="{BB962C8B-B14F-4D97-AF65-F5344CB8AC3E}">
        <p14:creationId xmlns:p14="http://schemas.microsoft.com/office/powerpoint/2010/main" val="16808546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52A757-3B4B-0846-53F0-B9B1710DE3E0}"/>
              </a:ext>
            </a:extLst>
          </p:cNvPr>
          <p:cNvSpPr>
            <a:spLocks noGrp="1"/>
          </p:cNvSpPr>
          <p:nvPr>
            <p:ph type="title"/>
          </p:nvPr>
        </p:nvSpPr>
        <p:spPr>
          <a:xfrm>
            <a:off x="838200" y="273750"/>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id="{C4657319-E5BD-B863-AE64-0140A49ABCB0}"/>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4" name="Marcador de pie de página 3">
            <a:extLst>
              <a:ext uri="{FF2B5EF4-FFF2-40B4-BE49-F238E27FC236}">
                <a16:creationId xmlns:a16="http://schemas.microsoft.com/office/drawing/2014/main"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EF27F4AA-140A-971A-1607-731B7F8D4523}"/>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id="{D96F3049-B165-F825-BBEE-84FC440AD2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560365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1EBEA32-89F6-40D1-ABB3-AA1C346A4286}"/>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3" name="Marcador de pie de página 2">
            <a:extLst>
              <a:ext uri="{FF2B5EF4-FFF2-40B4-BE49-F238E27FC236}">
                <a16:creationId xmlns:a16="http://schemas.microsoft.com/office/drawing/2014/main"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F6637291-3F2D-7D3F-0CA6-6901343C4D3C}"/>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id="{781EF7A8-8562-707B-834E-B5383648C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175591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5811F8-E31C-CDA9-27AE-0E1FA0B29283}"/>
              </a:ext>
            </a:extLst>
          </p:cNvPr>
          <p:cNvSpPr>
            <a:spLocks noGrp="1"/>
          </p:cNvSpPr>
          <p:nvPr>
            <p:ph type="title"/>
          </p:nvPr>
        </p:nvSpPr>
        <p:spPr>
          <a:xfrm>
            <a:off x="839788" y="457200"/>
            <a:ext cx="3932237" cy="1600200"/>
          </a:xfrm>
        </p:spPr>
        <p:txBody>
          <a:bodyPr anchor="b">
            <a:noAutofit/>
          </a:bodyPr>
          <a:lstStyle>
            <a:lvl1pPr algn="l" defTabSz="914400" rtl="0" eaLnBrk="1" latinLnBrk="0" hangingPunct="1">
              <a:lnSpc>
                <a:spcPct val="90000"/>
              </a:lnSpc>
              <a:spcBef>
                <a:spcPct val="0"/>
              </a:spcBef>
              <a:buNone/>
              <a:defRPr lang="en-GB" sz="28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0020BDD5-5FAD-395B-5354-9503ED456B11}"/>
              </a:ext>
            </a:extLst>
          </p:cNvPr>
          <p:cNvSpPr>
            <a:spLocks noGrp="1"/>
          </p:cNvSpPr>
          <p:nvPr>
            <p:ph idx="1"/>
          </p:nvPr>
        </p:nvSpPr>
        <p:spPr>
          <a:xfrm>
            <a:off x="5183188" y="987425"/>
            <a:ext cx="6172200" cy="4873625"/>
          </a:xfrm>
        </p:spPr>
        <p:txBody>
          <a:bodyPr/>
          <a:lstStyle>
            <a:lvl1pPr>
              <a:buClr>
                <a:srgbClr val="F9B233"/>
              </a:buClr>
              <a:defRPr sz="3200"/>
            </a:lvl1pPr>
            <a:lvl2pPr>
              <a:buClr>
                <a:srgbClr val="F9B233"/>
              </a:buClr>
              <a:defRPr sz="2800"/>
            </a:lvl2pPr>
            <a:lvl3pPr>
              <a:buClr>
                <a:srgbClr val="F9B233"/>
              </a:buClr>
              <a:defRPr sz="2400"/>
            </a:lvl3pPr>
            <a:lvl4pPr>
              <a:buClr>
                <a:srgbClr val="F9B233"/>
              </a:buClr>
              <a:defRPr sz="2000"/>
            </a:lvl4pPr>
            <a:lvl5pPr>
              <a:buClr>
                <a:srgbClr val="F9B233"/>
              </a:buClr>
              <a:defRPr sz="2000"/>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texto 3">
            <a:extLst>
              <a:ext uri="{FF2B5EF4-FFF2-40B4-BE49-F238E27FC236}">
                <a16:creationId xmlns:a16="http://schemas.microsoft.com/office/drawing/2014/main" id="{767DC1AB-2C21-7E23-CA43-975BD6187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103F5C8-E681-F08A-F2EA-B251258243F0}"/>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6" name="Marcador de pie de página 5">
            <a:extLst>
              <a:ext uri="{FF2B5EF4-FFF2-40B4-BE49-F238E27FC236}">
                <a16:creationId xmlns:a16="http://schemas.microsoft.com/office/drawing/2014/main" id="{BB84F894-377F-B0CB-C4FB-413D8C8D0D8F}"/>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3C3A7764-509B-6E0D-BF2F-C24002671976}"/>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id="{139B00AB-4ABD-563F-E7FF-1C7167F571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280417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0D51F5-F6F6-A65B-EB46-6F14C5DEB93A}"/>
              </a:ext>
            </a:extLst>
          </p:cNvPr>
          <p:cNvSpPr>
            <a:spLocks noGrp="1"/>
          </p:cNvSpPr>
          <p:nvPr>
            <p:ph type="title"/>
          </p:nvPr>
        </p:nvSpPr>
        <p:spPr>
          <a:xfrm>
            <a:off x="839788" y="457200"/>
            <a:ext cx="3932237" cy="1600200"/>
          </a:xfrm>
        </p:spPr>
        <p:txBody>
          <a:bodyPr anchor="b">
            <a:normAutofit/>
          </a:bodyPr>
          <a:lstStyle>
            <a:lvl1pPr>
              <a:defRPr sz="2800">
                <a:gradFill>
                  <a:gsLst>
                    <a:gs pos="0">
                      <a:srgbClr val="E94E1B"/>
                    </a:gs>
                    <a:gs pos="100000">
                      <a:srgbClr val="F9B233"/>
                    </a:gs>
                  </a:gsLst>
                  <a:lin ang="1200000" scaled="0"/>
                </a:gradFill>
              </a:defRPr>
            </a:lvl1pPr>
          </a:lstStyle>
          <a:p>
            <a:r>
              <a:rPr lang="es-ES" dirty="0"/>
              <a:t>Haga clic para modificar el estilo de título del patrón</a:t>
            </a:r>
            <a:endParaRPr lang="en-GB" dirty="0"/>
          </a:p>
        </p:txBody>
      </p:sp>
      <p:sp>
        <p:nvSpPr>
          <p:cNvPr id="3" name="Marcador de posición de imagen 2">
            <a:extLst>
              <a:ext uri="{FF2B5EF4-FFF2-40B4-BE49-F238E27FC236}">
                <a16:creationId xmlns:a16="http://schemas.microsoft.com/office/drawing/2014/main" id="{2810A763-4722-2D2F-C612-6E4F63CBCB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arcador de texto 3">
            <a:extLst>
              <a:ext uri="{FF2B5EF4-FFF2-40B4-BE49-F238E27FC236}">
                <a16:creationId xmlns:a16="http://schemas.microsoft.com/office/drawing/2014/main" id="{F4A42D30-F5F0-16AD-4266-79816E8687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09DE773-2AF7-8B14-1DD0-6E8F54C76E50}"/>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6" name="Marcador de pie de página 5">
            <a:extLst>
              <a:ext uri="{FF2B5EF4-FFF2-40B4-BE49-F238E27FC236}">
                <a16:creationId xmlns:a16="http://schemas.microsoft.com/office/drawing/2014/main" id="{15903CF5-0E9F-F5E0-253D-1520D4910055}"/>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F824E106-9D1B-F982-3881-D3656275CED9}"/>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8" name="Imagen 7" descr="Un dibujo de una cara feliz&#10;&#10;Descripción generada automáticamente con confianza baja">
            <a:extLst>
              <a:ext uri="{FF2B5EF4-FFF2-40B4-BE49-F238E27FC236}">
                <a16:creationId xmlns:a16="http://schemas.microsoft.com/office/drawing/2014/main" id="{15600959-2B8B-870F-A288-2DED488DF7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50314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1EBEA32-89F6-40D1-ABB3-AA1C346A4286}"/>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3" name="Marcador de pie de página 2">
            <a:extLst>
              <a:ext uri="{FF2B5EF4-FFF2-40B4-BE49-F238E27FC236}">
                <a16:creationId xmlns:a16="http://schemas.microsoft.com/office/drawing/2014/main" id="{E58F8F6D-B828-C384-3967-BC3A21C278B4}"/>
              </a:ext>
            </a:extLst>
          </p:cNvPr>
          <p:cNvSpPr>
            <a:spLocks noGrp="1"/>
          </p:cNvSpPr>
          <p:nvPr>
            <p:ph type="ftr" sz="quarter" idx="11"/>
          </p:nvPr>
        </p:nvSpPr>
        <p:spPr/>
        <p:txBody>
          <a:bodyPr/>
          <a:lstStyle/>
          <a:p>
            <a:endParaRPr lang="en-GB"/>
          </a:p>
        </p:txBody>
      </p:sp>
      <p:sp>
        <p:nvSpPr>
          <p:cNvPr id="4" name="Marcador de número de diapositiva 3">
            <a:extLst>
              <a:ext uri="{FF2B5EF4-FFF2-40B4-BE49-F238E27FC236}">
                <a16:creationId xmlns:a16="http://schemas.microsoft.com/office/drawing/2014/main" id="{F6637291-3F2D-7D3F-0CA6-6901343C4D3C}"/>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5" name="Imagen 4" descr="Un dibujo de una cara feliz&#10;&#10;Descripción generada automáticamente con confianza baja">
            <a:extLst>
              <a:ext uri="{FF2B5EF4-FFF2-40B4-BE49-F238E27FC236}">
                <a16:creationId xmlns:a16="http://schemas.microsoft.com/office/drawing/2014/main" id="{781EF7A8-8562-707B-834E-B5383648C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43415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id="{EC58E8B7-C146-C828-825F-BE969795E7E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FBD92E87-F3B1-A4F9-D594-B9562763812A}"/>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DDBD0D51-A228-E65F-5F18-9536D76ABAE2}"/>
              </a:ext>
            </a:extLst>
          </p:cNvPr>
          <p:cNvSpPr>
            <a:spLocks noGrp="1"/>
          </p:cNvSpPr>
          <p:nvPr>
            <p:ph idx="1"/>
          </p:nvPr>
        </p:nvSpPr>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4F03E578-76D7-B4BE-F94A-CC9FF0D87135}"/>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5" name="Marcador de pie de página 4">
            <a:extLst>
              <a:ext uri="{FF2B5EF4-FFF2-40B4-BE49-F238E27FC236}">
                <a16:creationId xmlns:a16="http://schemas.microsoft.com/office/drawing/2014/main"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342F7EF7-EDDE-AAE2-0D14-E48434DE727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id="{3AEF2DBA-32C8-ECAC-FD03-499D148BC8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7675557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D92E87-F3B1-A4F9-D594-B9562763812A}"/>
              </a:ext>
            </a:extLst>
          </p:cNvPr>
          <p:cNvSpPr>
            <a:spLocks noGrp="1"/>
          </p:cNvSpPr>
          <p:nvPr>
            <p:ph type="title"/>
          </p:nvPr>
        </p:nvSpPr>
        <p:spPr>
          <a:xfrm>
            <a:off x="838200" y="500062"/>
            <a:ext cx="10515600" cy="1325563"/>
          </a:xfrm>
        </p:spPr>
        <p:txBody>
          <a:bodyPr>
            <a:noAutofit/>
          </a:bodyPr>
          <a:lstStyle>
            <a:lvl1pPr algn="l" defTabSz="914400" rtl="0" eaLnBrk="1" latinLnBrk="0" hangingPunct="1">
              <a:lnSpc>
                <a:spcPct val="90000"/>
              </a:lnSpc>
              <a:spcBef>
                <a:spcPct val="0"/>
              </a:spcBef>
              <a:buNone/>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DDBD0D51-A228-E65F-5F18-9536D76ABAE2}"/>
              </a:ext>
            </a:extLst>
          </p:cNvPr>
          <p:cNvSpPr>
            <a:spLocks noGrp="1"/>
          </p:cNvSpPr>
          <p:nvPr>
            <p:ph idx="1"/>
          </p:nvPr>
        </p:nvSpPr>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4F03E578-76D7-B4BE-F94A-CC9FF0D87135}"/>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5" name="Marcador de pie de página 4">
            <a:extLst>
              <a:ext uri="{FF2B5EF4-FFF2-40B4-BE49-F238E27FC236}">
                <a16:creationId xmlns:a16="http://schemas.microsoft.com/office/drawing/2014/main" id="{3C10252D-BBFB-1C9A-D4E4-AC5F5A19C4B2}"/>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342F7EF7-EDDE-AAE2-0D14-E48434DE727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0" name="Imagen 9" descr="Un dibujo de una cara feliz&#10;&#10;Descripción generada automáticamente con confianza baja">
            <a:extLst>
              <a:ext uri="{FF2B5EF4-FFF2-40B4-BE49-F238E27FC236}">
                <a16:creationId xmlns:a16="http://schemas.microsoft.com/office/drawing/2014/main" id="{3AEF2DBA-32C8-ECAC-FD03-499D148BC8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7543976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8" name="Imagen 7" descr="Imagen que contiene luz, reloj&#10;&#10;Descripción generada automáticamente">
            <a:extLst>
              <a:ext uri="{FF2B5EF4-FFF2-40B4-BE49-F238E27FC236}">
                <a16:creationId xmlns:a16="http://schemas.microsoft.com/office/drawing/2014/main" id="{B218AD49-FBD9-F897-B725-70CB8D84EC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648" r="-1"/>
          <a:stretch/>
        </p:blipFill>
        <p:spPr>
          <a:xfrm>
            <a:off x="0" y="0"/>
            <a:ext cx="12192000" cy="6858000"/>
          </a:xfrm>
          <a:prstGeom prst="rect">
            <a:avLst/>
          </a:prstGeom>
        </p:spPr>
      </p:pic>
      <p:sp>
        <p:nvSpPr>
          <p:cNvPr id="2" name="Título 1">
            <a:extLst>
              <a:ext uri="{FF2B5EF4-FFF2-40B4-BE49-F238E27FC236}">
                <a16:creationId xmlns:a16="http://schemas.microsoft.com/office/drawing/2014/main" id="{1C2D04F6-31C1-7448-92CD-B03EF294F71D}"/>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E9EC3938-D9D3-D7B5-FA5B-3389621B9C1E}"/>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D31A9525-6BF0-B26F-9CD4-5A7C24399A7C}"/>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5" name="Marcador de pie de página 4">
            <a:extLst>
              <a:ext uri="{FF2B5EF4-FFF2-40B4-BE49-F238E27FC236}">
                <a16:creationId xmlns:a16="http://schemas.microsoft.com/office/drawing/2014/main" id="{9BEF75B0-3AE3-A43F-46E3-D9488C0559B0}"/>
              </a:ext>
            </a:extLst>
          </p:cNvPr>
          <p:cNvSpPr>
            <a:spLocks noGrp="1"/>
          </p:cNvSpPr>
          <p:nvPr>
            <p:ph type="ftr" sz="quarter" idx="11"/>
          </p:nvPr>
        </p:nvSpPr>
        <p:spPr/>
        <p:txBody>
          <a:bodyPr/>
          <a:lstStyle/>
          <a:p>
            <a:endParaRPr lang="en-GB"/>
          </a:p>
        </p:txBody>
      </p:sp>
      <p:sp>
        <p:nvSpPr>
          <p:cNvPr id="6" name="Marcador de número de diapositiva 5">
            <a:extLst>
              <a:ext uri="{FF2B5EF4-FFF2-40B4-BE49-F238E27FC236}">
                <a16:creationId xmlns:a16="http://schemas.microsoft.com/office/drawing/2014/main" id="{46D02F52-0BC1-0CCC-D13F-CF6991B94AEF}"/>
              </a:ext>
            </a:extLst>
          </p:cNvPr>
          <p:cNvSpPr>
            <a:spLocks noGrp="1"/>
          </p:cNvSpPr>
          <p:nvPr>
            <p:ph type="sldNum" sz="quarter" idx="12"/>
          </p:nvPr>
        </p:nvSpPr>
        <p:spPr/>
        <p:txBody>
          <a:bodyPr/>
          <a:lstStyle/>
          <a:p>
            <a:fld id="{D3A92039-7BCC-4D02-A517-162A6F375201}" type="slidenum">
              <a:rPr lang="en-GB" smtClean="0"/>
              <a:t>‹Nº›</a:t>
            </a:fld>
            <a:endParaRPr lang="en-GB"/>
          </a:p>
        </p:txBody>
      </p:sp>
    </p:spTree>
    <p:extLst>
      <p:ext uri="{BB962C8B-B14F-4D97-AF65-F5344CB8AC3E}">
        <p14:creationId xmlns:p14="http://schemas.microsoft.com/office/powerpoint/2010/main" val="2012364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id="{9931BEB8-C89E-35D8-CE43-A782EC66DC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ABD9D42A-E613-F023-5623-99E0F54DBAB1}"/>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id="{11C06696-1F7F-264F-1493-1C08C6A1F7DF}"/>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6" name="Marcador de pie de página 5">
            <a:extLst>
              <a:ext uri="{FF2B5EF4-FFF2-40B4-BE49-F238E27FC236}">
                <a16:creationId xmlns:a16="http://schemas.microsoft.com/office/drawing/2014/main"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A524410-88F6-4001-5CC9-38EFD991F9D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E771320F-8A12-7288-FCD4-994CFECD6C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510609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D9D42A-E613-F023-5623-99E0F54DBAB1}"/>
              </a:ext>
            </a:extLst>
          </p:cNvPr>
          <p:cNvSpPr>
            <a:spLocks noGrp="1"/>
          </p:cNvSpPr>
          <p:nvPr>
            <p:ph type="title"/>
          </p:nvPr>
        </p:nvSpPr>
        <p:spPr>
          <a:xfrm>
            <a:off x="838200" y="500062"/>
            <a:ext cx="10515600" cy="1325563"/>
          </a:xfrm>
        </p:spPr>
        <p:txBody>
          <a:bodyPr vert="horz" lIns="91440" tIns="45720" rIns="91440" bIns="45720" rtlCol="0" anchor="ctr">
            <a:noAutofit/>
          </a:bodyPr>
          <a:lstStyle>
            <a:lvl1pPr>
              <a:defRPr lang="en-GB" sz="3600" dirty="0">
                <a:gradFill>
                  <a:gsLst>
                    <a:gs pos="0">
                      <a:srgbClr val="E94E1B"/>
                    </a:gs>
                    <a:gs pos="100000">
                      <a:srgbClr val="F9B233"/>
                    </a:gs>
                  </a:gsLst>
                  <a:lin ang="1200000" scaled="0"/>
                </a:gradFill>
              </a:defRPr>
            </a:lvl1pPr>
          </a:lstStyle>
          <a:p>
            <a:pPr lvl="0"/>
            <a:r>
              <a:rPr lang="es-ES" dirty="0"/>
              <a:t>Haga clic para modificar el estilo de título del patrón</a:t>
            </a:r>
            <a:endParaRPr lang="en-GB" dirty="0"/>
          </a:p>
        </p:txBody>
      </p:sp>
      <p:sp>
        <p:nvSpPr>
          <p:cNvPr id="3" name="Marcador de contenido 2">
            <a:extLst>
              <a:ext uri="{FF2B5EF4-FFF2-40B4-BE49-F238E27FC236}">
                <a16:creationId xmlns:a16="http://schemas.microsoft.com/office/drawing/2014/main" id="{66CD5838-F6B6-16F9-4B58-67C5C4AA2282}"/>
              </a:ext>
            </a:extLst>
          </p:cNvPr>
          <p:cNvSpPr>
            <a:spLocks noGrp="1"/>
          </p:cNvSpPr>
          <p:nvPr>
            <p:ph sz="half" idx="1"/>
          </p:nvPr>
        </p:nvSpPr>
        <p:spPr>
          <a:xfrm>
            <a:off x="838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contenido 3">
            <a:extLst>
              <a:ext uri="{FF2B5EF4-FFF2-40B4-BE49-F238E27FC236}">
                <a16:creationId xmlns:a16="http://schemas.microsoft.com/office/drawing/2014/main" id="{63C1E6F3-E25B-E239-F9B0-A09246156860}"/>
              </a:ext>
            </a:extLst>
          </p:cNvPr>
          <p:cNvSpPr>
            <a:spLocks noGrp="1"/>
          </p:cNvSpPr>
          <p:nvPr>
            <p:ph sz="half" idx="2"/>
          </p:nvPr>
        </p:nvSpPr>
        <p:spPr>
          <a:xfrm>
            <a:off x="6172200" y="1825625"/>
            <a:ext cx="5181600" cy="4351338"/>
          </a:xfrm>
        </p:spPr>
        <p:txBody>
          <a:bodyPr/>
          <a:lstStyle>
            <a:lvl1pPr>
              <a:buClr>
                <a:srgbClr val="F9B233"/>
              </a:buClr>
              <a:defRPr/>
            </a:lvl1pPr>
            <a:lvl2pPr>
              <a:buClr>
                <a:srgbClr val="F9B233"/>
              </a:buClr>
              <a:defRPr/>
            </a:lvl2pPr>
            <a:lvl3pPr>
              <a:buClr>
                <a:srgbClr val="F9B233"/>
              </a:buClr>
              <a:defRPr/>
            </a:lvl3pPr>
            <a:lvl4pPr>
              <a:buClr>
                <a:srgbClr val="F9B233"/>
              </a:buClr>
              <a:defRPr/>
            </a:lvl4pPr>
            <a:lvl5pPr>
              <a:buClr>
                <a:srgbClr val="F9B233"/>
              </a:buClr>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5" name="Marcador de fecha 4">
            <a:extLst>
              <a:ext uri="{FF2B5EF4-FFF2-40B4-BE49-F238E27FC236}">
                <a16:creationId xmlns:a16="http://schemas.microsoft.com/office/drawing/2014/main" id="{11C06696-1F7F-264F-1493-1C08C6A1F7DF}"/>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6" name="Marcador de pie de página 5">
            <a:extLst>
              <a:ext uri="{FF2B5EF4-FFF2-40B4-BE49-F238E27FC236}">
                <a16:creationId xmlns:a16="http://schemas.microsoft.com/office/drawing/2014/main" id="{FCB5DF13-DD4A-43A7-2CE8-20A51EB9791B}"/>
              </a:ext>
            </a:extLst>
          </p:cNvPr>
          <p:cNvSpPr>
            <a:spLocks noGrp="1"/>
          </p:cNvSpPr>
          <p:nvPr>
            <p:ph type="ftr" sz="quarter" idx="11"/>
          </p:nvPr>
        </p:nvSpPr>
        <p:spPr/>
        <p:txBody>
          <a:bodyPr/>
          <a:lstStyle/>
          <a:p>
            <a:endParaRPr lang="en-GB"/>
          </a:p>
        </p:txBody>
      </p:sp>
      <p:sp>
        <p:nvSpPr>
          <p:cNvPr id="7" name="Marcador de número de diapositiva 6">
            <a:extLst>
              <a:ext uri="{FF2B5EF4-FFF2-40B4-BE49-F238E27FC236}">
                <a16:creationId xmlns:a16="http://schemas.microsoft.com/office/drawing/2014/main" id="{7A524410-88F6-4001-5CC9-38EFD991F9D8}"/>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E771320F-8A12-7288-FCD4-994CFECD6C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492057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0" name="Imagen 9" descr="Imagen que contiene luz, reloj&#10;&#10;Descripción generada automáticamente">
            <a:extLst>
              <a:ext uri="{FF2B5EF4-FFF2-40B4-BE49-F238E27FC236}">
                <a16:creationId xmlns:a16="http://schemas.microsoft.com/office/drawing/2014/main" id="{1D652AFF-A5E5-4357-D98D-A1FBB6F61C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1A717BE9-5558-8CE9-3C93-ADDE23354E4B}"/>
              </a:ext>
            </a:extLst>
          </p:cNvPr>
          <p:cNvSpPr>
            <a:spLocks noGrp="1"/>
          </p:cNvSpPr>
          <p:nvPr>
            <p:ph type="title"/>
          </p:nvPr>
        </p:nvSpPr>
        <p:spPr>
          <a:xfrm>
            <a:off x="838200" y="168276"/>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723F1A8E-3AFF-FC3A-0A17-02E376F75A14}"/>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8" name="Marcador de pie de página 7">
            <a:extLst>
              <a:ext uri="{FF2B5EF4-FFF2-40B4-BE49-F238E27FC236}">
                <a16:creationId xmlns:a16="http://schemas.microsoft.com/office/drawing/2014/main"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3C887F39-002B-A5EF-2734-146C0D3837A1}"/>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6785B7D2-6E9B-066F-4134-25D7F112EF4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28802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1_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717BE9-5558-8CE9-3C93-ADDE23354E4B}"/>
              </a:ext>
            </a:extLst>
          </p:cNvPr>
          <p:cNvSpPr>
            <a:spLocks noGrp="1"/>
          </p:cNvSpPr>
          <p:nvPr>
            <p:ph type="title"/>
          </p:nvPr>
        </p:nvSpPr>
        <p:spPr>
          <a:xfrm>
            <a:off x="838200" y="318388"/>
            <a:ext cx="10515600" cy="1325563"/>
          </a:xfrm>
        </p:spPr>
        <p:txBody>
          <a:bodyPr>
            <a:noAutofit/>
          </a:bodyPr>
          <a:lstStyle>
            <a:lvl1pPr>
              <a:defRPr lang="en-GB" sz="3600" b="1" kern="1200" dirty="0">
                <a:gradFill>
                  <a:gsLst>
                    <a:gs pos="0">
                      <a:srgbClr val="E94E1B"/>
                    </a:gs>
                    <a:gs pos="100000">
                      <a:srgbClr val="F9B233"/>
                    </a:gs>
                  </a:gsLst>
                  <a:lin ang="1200000" scaled="0"/>
                </a:gradFill>
                <a:latin typeface="Montserrat" pitchFamily="2" charset="0"/>
                <a:ea typeface="+mj-ea"/>
                <a:cs typeface="+mj-cs"/>
              </a:defRPr>
            </a:lvl1pPr>
          </a:lstStyle>
          <a:p>
            <a:pPr lvl="0" algn="l" defTabSz="914400" rtl="0" eaLnBrk="1" latinLnBrk="0" hangingPunct="1">
              <a:lnSpc>
                <a:spcPct val="90000"/>
              </a:lnSpc>
              <a:spcBef>
                <a:spcPct val="0"/>
              </a:spcBef>
              <a:buNone/>
            </a:pPr>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91D950C0-8436-7A46-89C9-E96803FB31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0981399-12D0-5CDD-9A5F-BB387592F46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5" name="Marcador de texto 4">
            <a:extLst>
              <a:ext uri="{FF2B5EF4-FFF2-40B4-BE49-F238E27FC236}">
                <a16:creationId xmlns:a16="http://schemas.microsoft.com/office/drawing/2014/main" id="{B4B83124-123C-7EA0-C5CA-132B1C6EA1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CC4D7A-1CB0-4A21-296E-2771C07C8C9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7" name="Marcador de fecha 6">
            <a:extLst>
              <a:ext uri="{FF2B5EF4-FFF2-40B4-BE49-F238E27FC236}">
                <a16:creationId xmlns:a16="http://schemas.microsoft.com/office/drawing/2014/main" id="{723F1A8E-3AFF-FC3A-0A17-02E376F75A14}"/>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8" name="Marcador de pie de página 7">
            <a:extLst>
              <a:ext uri="{FF2B5EF4-FFF2-40B4-BE49-F238E27FC236}">
                <a16:creationId xmlns:a16="http://schemas.microsoft.com/office/drawing/2014/main" id="{EF534DAE-0A4D-D60A-82F8-DB54043F7DD2}"/>
              </a:ext>
            </a:extLst>
          </p:cNvPr>
          <p:cNvSpPr>
            <a:spLocks noGrp="1"/>
          </p:cNvSpPr>
          <p:nvPr>
            <p:ph type="ftr" sz="quarter" idx="11"/>
          </p:nvPr>
        </p:nvSpPr>
        <p:spPr/>
        <p:txBody>
          <a:bodyPr/>
          <a:lstStyle/>
          <a:p>
            <a:endParaRPr lang="en-GB"/>
          </a:p>
        </p:txBody>
      </p:sp>
      <p:sp>
        <p:nvSpPr>
          <p:cNvPr id="9" name="Marcador de número de diapositiva 8">
            <a:extLst>
              <a:ext uri="{FF2B5EF4-FFF2-40B4-BE49-F238E27FC236}">
                <a16:creationId xmlns:a16="http://schemas.microsoft.com/office/drawing/2014/main" id="{3C887F39-002B-A5EF-2734-146C0D3837A1}"/>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11" name="Imagen 10" descr="Un dibujo de una cara feliz&#10;&#10;Descripción generada automáticamente con confianza baja">
            <a:extLst>
              <a:ext uri="{FF2B5EF4-FFF2-40B4-BE49-F238E27FC236}">
                <a16:creationId xmlns:a16="http://schemas.microsoft.com/office/drawing/2014/main" id="{6785B7D2-6E9B-066F-4134-25D7F112EF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191062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Imagen 5" descr="Imagen que contiene luz, reloj&#10;&#10;Descripción generada automáticamente">
            <a:extLst>
              <a:ext uri="{FF2B5EF4-FFF2-40B4-BE49-F238E27FC236}">
                <a16:creationId xmlns:a16="http://schemas.microsoft.com/office/drawing/2014/main" id="{A89426AA-1285-02EA-946C-B57E494C1BA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5" t="61217" r="1815" b="2467"/>
          <a:stretch/>
        </p:blipFill>
        <p:spPr>
          <a:xfrm>
            <a:off x="0" y="0"/>
            <a:ext cx="12192000" cy="1646238"/>
          </a:xfrm>
          <a:prstGeom prst="rect">
            <a:avLst/>
          </a:prstGeom>
        </p:spPr>
      </p:pic>
      <p:sp>
        <p:nvSpPr>
          <p:cNvPr id="2" name="Título 1">
            <a:extLst>
              <a:ext uri="{FF2B5EF4-FFF2-40B4-BE49-F238E27FC236}">
                <a16:creationId xmlns:a16="http://schemas.microsoft.com/office/drawing/2014/main" id="{E552A757-3B4B-0846-53F0-B9B1710DE3E0}"/>
              </a:ext>
            </a:extLst>
          </p:cNvPr>
          <p:cNvSpPr>
            <a:spLocks noGrp="1"/>
          </p:cNvSpPr>
          <p:nvPr>
            <p:ph type="title"/>
          </p:nvPr>
        </p:nvSpPr>
        <p:spPr>
          <a:xfrm>
            <a:off x="838200" y="160337"/>
            <a:ext cx="10515600" cy="1325563"/>
          </a:xfrm>
        </p:spPr>
        <p:txBody>
          <a:bodyPr>
            <a:normAutofit/>
          </a:bodyPr>
          <a:lstStyle>
            <a:lvl1pPr>
              <a:defRPr sz="3600">
                <a:solidFill>
                  <a:schemeClr val="bg1"/>
                </a:solidFill>
              </a:defRPr>
            </a:lvl1pPr>
          </a:lstStyle>
          <a:p>
            <a:r>
              <a:rPr lang="es-ES" dirty="0"/>
              <a:t>Haga clic para modificar el estilo de título del patrón</a:t>
            </a:r>
            <a:endParaRPr lang="en-GB" dirty="0"/>
          </a:p>
        </p:txBody>
      </p:sp>
      <p:sp>
        <p:nvSpPr>
          <p:cNvPr id="3" name="Marcador de fecha 2">
            <a:extLst>
              <a:ext uri="{FF2B5EF4-FFF2-40B4-BE49-F238E27FC236}">
                <a16:creationId xmlns:a16="http://schemas.microsoft.com/office/drawing/2014/main" id="{C4657319-E5BD-B863-AE64-0140A49ABCB0}"/>
              </a:ext>
            </a:extLst>
          </p:cNvPr>
          <p:cNvSpPr>
            <a:spLocks noGrp="1"/>
          </p:cNvSpPr>
          <p:nvPr>
            <p:ph type="dt" sz="half" idx="10"/>
          </p:nvPr>
        </p:nvSpPr>
        <p:spPr/>
        <p:txBody>
          <a:bodyPr/>
          <a:lstStyle/>
          <a:p>
            <a:fld id="{1EC84D97-110F-436D-8052-5194FC30C3C0}" type="datetimeFigureOut">
              <a:rPr lang="en-GB" smtClean="0"/>
              <a:t>08/04/2026</a:t>
            </a:fld>
            <a:endParaRPr lang="en-GB"/>
          </a:p>
        </p:txBody>
      </p:sp>
      <p:sp>
        <p:nvSpPr>
          <p:cNvPr id="4" name="Marcador de pie de página 3">
            <a:extLst>
              <a:ext uri="{FF2B5EF4-FFF2-40B4-BE49-F238E27FC236}">
                <a16:creationId xmlns:a16="http://schemas.microsoft.com/office/drawing/2014/main" id="{50936CDA-AF2A-C796-7125-58C71F7FA2F1}"/>
              </a:ext>
            </a:extLst>
          </p:cNvPr>
          <p:cNvSpPr>
            <a:spLocks noGrp="1"/>
          </p:cNvSpPr>
          <p:nvPr>
            <p:ph type="ftr" sz="quarter" idx="11"/>
          </p:nvPr>
        </p:nvSpPr>
        <p:spPr/>
        <p:txBody>
          <a:bodyPr/>
          <a:lstStyle/>
          <a:p>
            <a:endParaRPr lang="en-GB"/>
          </a:p>
        </p:txBody>
      </p:sp>
      <p:sp>
        <p:nvSpPr>
          <p:cNvPr id="5" name="Marcador de número de diapositiva 4">
            <a:extLst>
              <a:ext uri="{FF2B5EF4-FFF2-40B4-BE49-F238E27FC236}">
                <a16:creationId xmlns:a16="http://schemas.microsoft.com/office/drawing/2014/main" id="{EF27F4AA-140A-971A-1607-731B7F8D4523}"/>
              </a:ext>
            </a:extLst>
          </p:cNvPr>
          <p:cNvSpPr>
            <a:spLocks noGrp="1"/>
          </p:cNvSpPr>
          <p:nvPr>
            <p:ph type="sldNum" sz="quarter" idx="12"/>
          </p:nvPr>
        </p:nvSpPr>
        <p:spPr/>
        <p:txBody>
          <a:bodyPr/>
          <a:lstStyle/>
          <a:p>
            <a:fld id="{D3A92039-7BCC-4D02-A517-162A6F375201}" type="slidenum">
              <a:rPr lang="en-GB" smtClean="0"/>
              <a:t>‹Nº›</a:t>
            </a:fld>
            <a:endParaRPr lang="en-GB"/>
          </a:p>
        </p:txBody>
      </p:sp>
      <p:pic>
        <p:nvPicPr>
          <p:cNvPr id="7" name="Imagen 6" descr="Un dibujo de una cara feliz&#10;&#10;Descripción generada automáticamente con confianza baja">
            <a:extLst>
              <a:ext uri="{FF2B5EF4-FFF2-40B4-BE49-F238E27FC236}">
                <a16:creationId xmlns:a16="http://schemas.microsoft.com/office/drawing/2014/main" id="{D96F3049-B165-F825-BBEE-84FC440AD2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4992" y="6082413"/>
            <a:ext cx="1756008" cy="547874"/>
          </a:xfrm>
          <a:prstGeom prst="rect">
            <a:avLst/>
          </a:prstGeom>
        </p:spPr>
      </p:pic>
    </p:spTree>
    <p:extLst>
      <p:ext uri="{BB962C8B-B14F-4D97-AF65-F5344CB8AC3E}">
        <p14:creationId xmlns:p14="http://schemas.microsoft.com/office/powerpoint/2010/main" val="3689537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32A7AFB-2C06-51BE-1D8C-CE2419E9EB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n-GB" dirty="0"/>
          </a:p>
        </p:txBody>
      </p:sp>
      <p:sp>
        <p:nvSpPr>
          <p:cNvPr id="3" name="Marcador de texto 2">
            <a:extLst>
              <a:ext uri="{FF2B5EF4-FFF2-40B4-BE49-F238E27FC236}">
                <a16:creationId xmlns:a16="http://schemas.microsoft.com/office/drawing/2014/main" id="{A16174A3-880E-87B5-B52E-342F759820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GB" dirty="0"/>
          </a:p>
        </p:txBody>
      </p:sp>
      <p:sp>
        <p:nvSpPr>
          <p:cNvPr id="4" name="Marcador de fecha 3">
            <a:extLst>
              <a:ext uri="{FF2B5EF4-FFF2-40B4-BE49-F238E27FC236}">
                <a16:creationId xmlns:a16="http://schemas.microsoft.com/office/drawing/2014/main" id="{0F6BA74B-509B-61B1-49FC-389897FC61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C84D97-110F-436D-8052-5194FC30C3C0}" type="datetimeFigureOut">
              <a:rPr lang="en-GB" smtClean="0"/>
              <a:t>08/04/2026</a:t>
            </a:fld>
            <a:endParaRPr lang="en-GB"/>
          </a:p>
        </p:txBody>
      </p:sp>
      <p:sp>
        <p:nvSpPr>
          <p:cNvPr id="5" name="Marcador de pie de página 4">
            <a:extLst>
              <a:ext uri="{FF2B5EF4-FFF2-40B4-BE49-F238E27FC236}">
                <a16:creationId xmlns:a16="http://schemas.microsoft.com/office/drawing/2014/main" id="{19FBDB73-0FA7-FF30-9D47-279702892B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Marcador de número de diapositiva 5">
            <a:extLst>
              <a:ext uri="{FF2B5EF4-FFF2-40B4-BE49-F238E27FC236}">
                <a16:creationId xmlns:a16="http://schemas.microsoft.com/office/drawing/2014/main" id="{9D4B8DE4-BB5E-18E8-DA6C-FB9AB9BB71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92039-7BCC-4D02-A517-162A6F375201}" type="slidenum">
              <a:rPr lang="en-GB" smtClean="0"/>
              <a:t>‹Nº›</a:t>
            </a:fld>
            <a:endParaRPr lang="en-GB"/>
          </a:p>
        </p:txBody>
      </p:sp>
    </p:spTree>
    <p:extLst>
      <p:ext uri="{BB962C8B-B14F-4D97-AF65-F5344CB8AC3E}">
        <p14:creationId xmlns:p14="http://schemas.microsoft.com/office/powerpoint/2010/main" val="2690480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62" r:id="rId6"/>
    <p:sldLayoutId id="2147483653" r:id="rId7"/>
    <p:sldLayoutId id="2147483663" r:id="rId8"/>
    <p:sldLayoutId id="2147483654" r:id="rId9"/>
    <p:sldLayoutId id="2147483664" r:id="rId10"/>
    <p:sldLayoutId id="2147483655" r:id="rId11"/>
    <p:sldLayoutId id="2147483656" r:id="rId12"/>
    <p:sldLayoutId id="2147483657" r:id="rId13"/>
    <p:sldLayoutId id="2147483661" r:id="rId14"/>
  </p:sldLayoutIdLst>
  <p:txStyles>
    <p:titleStyle>
      <a:lvl1pPr algn="l" defTabSz="914400" rtl="0" eaLnBrk="1" latinLnBrk="0" hangingPunct="1">
        <a:lnSpc>
          <a:spcPct val="90000"/>
        </a:lnSpc>
        <a:spcBef>
          <a:spcPct val="0"/>
        </a:spcBef>
        <a:buNone/>
        <a:defRPr sz="4400" b="1" kern="1200">
          <a:solidFill>
            <a:schemeClr val="tx1"/>
          </a:solidFill>
          <a:latin typeface="Montserrat"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ECD258-B07F-547B-5B78-A37DCDE539A0}"/>
              </a:ext>
            </a:extLst>
          </p:cNvPr>
          <p:cNvSpPr txBox="1"/>
          <p:nvPr/>
        </p:nvSpPr>
        <p:spPr>
          <a:xfrm>
            <a:off x="170329" y="4087906"/>
            <a:ext cx="4159624" cy="2308324"/>
          </a:xfrm>
          <a:prstGeom prst="rect">
            <a:avLst/>
          </a:prstGeom>
          <a:noFill/>
        </p:spPr>
        <p:txBody>
          <a:bodyPr wrap="square" rtlCol="0">
            <a:spAutoFit/>
          </a:bodyPr>
          <a:lstStyle/>
          <a:p>
            <a:pPr algn="ctr"/>
            <a:r>
              <a:rPr lang="en-GB" b="1" dirty="0">
                <a:solidFill>
                  <a:schemeClr val="bg1"/>
                </a:solidFill>
                <a:latin typeface="Montserrat" panose="00000500000000000000" pitchFamily="2" charset="0"/>
              </a:rPr>
              <a:t>Module </a:t>
            </a:r>
            <a:r>
              <a:rPr lang="en-GB" b="1" dirty="0" err="1">
                <a:solidFill>
                  <a:schemeClr val="bg1"/>
                </a:solidFill>
                <a:latin typeface="Montserrat" panose="00000500000000000000" pitchFamily="2" charset="0"/>
              </a:rPr>
              <a:t>d’introduction</a:t>
            </a:r>
            <a:r>
              <a:rPr lang="en-GB" b="1" dirty="0">
                <a:solidFill>
                  <a:schemeClr val="bg1"/>
                </a:solidFill>
                <a:latin typeface="Montserrat" panose="00000500000000000000" pitchFamily="2" charset="0"/>
              </a:rPr>
              <a:t> aux </a:t>
            </a:r>
            <a:r>
              <a:rPr lang="en-GB" b="1" dirty="0" err="1">
                <a:solidFill>
                  <a:schemeClr val="bg1"/>
                </a:solidFill>
                <a:latin typeface="Montserrat" panose="00000500000000000000" pitchFamily="2" charset="0"/>
              </a:rPr>
              <a:t>matériaux</a:t>
            </a:r>
            <a:r>
              <a:rPr lang="en-GB" b="1" dirty="0">
                <a:solidFill>
                  <a:schemeClr val="bg1"/>
                </a:solidFill>
                <a:latin typeface="Montserrat" panose="00000500000000000000" pitchFamily="2" charset="0"/>
              </a:rPr>
              <a:t> sur </a:t>
            </a:r>
            <a:r>
              <a:rPr lang="en-GB" b="1" dirty="0" err="1">
                <a:solidFill>
                  <a:schemeClr val="bg1"/>
                </a:solidFill>
                <a:latin typeface="Montserrat" panose="00000500000000000000" pitchFamily="2" charset="0"/>
              </a:rPr>
              <a:t>l’integration</a:t>
            </a:r>
            <a:r>
              <a:rPr lang="en-GB" b="1" dirty="0">
                <a:solidFill>
                  <a:schemeClr val="bg1"/>
                </a:solidFill>
                <a:latin typeface="Montserrat" panose="00000500000000000000" pitchFamily="2" charset="0"/>
              </a:rPr>
              <a:t> et la cooperation </a:t>
            </a:r>
            <a:r>
              <a:rPr lang="en-GB" b="1" dirty="0" err="1">
                <a:solidFill>
                  <a:schemeClr val="bg1"/>
                </a:solidFill>
                <a:latin typeface="Montserrat" panose="00000500000000000000" pitchFamily="2" charset="0"/>
              </a:rPr>
              <a:t>régionale</a:t>
            </a:r>
            <a:r>
              <a:rPr lang="en-GB" b="1" dirty="0">
                <a:solidFill>
                  <a:schemeClr val="bg1"/>
                </a:solidFill>
                <a:latin typeface="Montserrat" panose="00000500000000000000" pitchFamily="2" charset="0"/>
              </a:rPr>
              <a:t> et </a:t>
            </a:r>
            <a:r>
              <a:rPr lang="en-GB" b="1" dirty="0" err="1">
                <a:solidFill>
                  <a:schemeClr val="bg1"/>
                </a:solidFill>
                <a:latin typeface="Montserrat" panose="00000500000000000000" pitchFamily="2" charset="0"/>
              </a:rPr>
              <a:t>continentale</a:t>
            </a:r>
            <a:r>
              <a:rPr lang="en-GB" b="1" dirty="0">
                <a:solidFill>
                  <a:schemeClr val="bg1"/>
                </a:solidFill>
                <a:latin typeface="Montserrat" panose="00000500000000000000" pitchFamily="2" charset="0"/>
              </a:rPr>
              <a:t> dans le </a:t>
            </a:r>
            <a:r>
              <a:rPr lang="en-GB" b="1" dirty="0" err="1">
                <a:solidFill>
                  <a:schemeClr val="bg1"/>
                </a:solidFill>
                <a:latin typeface="Montserrat" panose="00000500000000000000" pitchFamily="2" charset="0"/>
              </a:rPr>
              <a:t>domaine</a:t>
            </a:r>
            <a:r>
              <a:rPr lang="en-GB" b="1" dirty="0">
                <a:solidFill>
                  <a:schemeClr val="bg1"/>
                </a:solidFill>
                <a:latin typeface="Montserrat" panose="00000500000000000000" pitchFamily="2" charset="0"/>
              </a:rPr>
              <a:t> de </a:t>
            </a:r>
            <a:r>
              <a:rPr lang="en-GB" b="1" dirty="0" err="1">
                <a:solidFill>
                  <a:schemeClr val="bg1"/>
                </a:solidFill>
                <a:latin typeface="Montserrat" panose="00000500000000000000" pitchFamily="2" charset="0"/>
              </a:rPr>
              <a:t>l’enseginement</a:t>
            </a:r>
            <a:r>
              <a:rPr lang="en-GB" b="1" dirty="0">
                <a:solidFill>
                  <a:schemeClr val="bg1"/>
                </a:solidFill>
                <a:latin typeface="Montserrat" panose="00000500000000000000" pitchFamily="2" charset="0"/>
              </a:rPr>
              <a:t> supérieur </a:t>
            </a:r>
            <a:r>
              <a:rPr lang="en-GB" b="1" dirty="0" err="1">
                <a:solidFill>
                  <a:schemeClr val="bg1"/>
                </a:solidFill>
                <a:latin typeface="Montserrat" panose="00000500000000000000" pitchFamily="2" charset="0"/>
              </a:rPr>
              <a:t>en</a:t>
            </a:r>
            <a:r>
              <a:rPr lang="en-GB" b="1" dirty="0">
                <a:solidFill>
                  <a:schemeClr val="bg1"/>
                </a:solidFill>
                <a:latin typeface="Montserrat" panose="00000500000000000000" pitchFamily="2" charset="0"/>
              </a:rPr>
              <a:t> Afrique</a:t>
            </a:r>
          </a:p>
          <a:p>
            <a:pPr algn="ctr"/>
            <a:endParaRPr lang="en-GB" b="1" dirty="0">
              <a:solidFill>
                <a:schemeClr val="bg1"/>
              </a:solidFill>
              <a:latin typeface="Montserrat" panose="00000500000000000000" pitchFamily="2" charset="0"/>
            </a:endParaRPr>
          </a:p>
          <a:p>
            <a:pPr algn="ctr"/>
            <a:r>
              <a:rPr lang="en-GB" b="1" dirty="0">
                <a:solidFill>
                  <a:schemeClr val="bg1"/>
                </a:solidFill>
                <a:latin typeface="Montserrat" panose="00000500000000000000" pitchFamily="2" charset="0"/>
              </a:rPr>
              <a:t>Questionnaire pour y </a:t>
            </a:r>
            <a:r>
              <a:rPr lang="en-GB" b="1" dirty="0" err="1">
                <a:solidFill>
                  <a:schemeClr val="bg1"/>
                </a:solidFill>
                <a:latin typeface="Montserrat" panose="00000500000000000000" pitchFamily="2" charset="0"/>
              </a:rPr>
              <a:t>réfléchir</a:t>
            </a:r>
            <a:endParaRPr lang="en-GB" b="1"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2658285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6AC3E3-039D-A0BD-24FA-1CD0526E5348}"/>
              </a:ext>
            </a:extLst>
          </p:cNvPr>
          <p:cNvSpPr>
            <a:spLocks noGrp="1"/>
          </p:cNvSpPr>
          <p:nvPr>
            <p:ph type="title"/>
          </p:nvPr>
        </p:nvSpPr>
        <p:spPr>
          <a:xfrm>
            <a:off x="838200" y="232311"/>
            <a:ext cx="10515600" cy="1325563"/>
          </a:xfrm>
        </p:spPr>
        <p:txBody>
          <a:bodyPr/>
          <a:lstStyle/>
          <a:p>
            <a:r>
              <a:rPr lang="en-US" dirty="0"/>
              <a:t>Sur les cadres </a:t>
            </a:r>
            <a:r>
              <a:rPr lang="en-US" dirty="0" err="1"/>
              <a:t>analytiques</a:t>
            </a:r>
            <a:r>
              <a:rPr lang="en-US" dirty="0"/>
              <a:t>. </a:t>
            </a:r>
            <a:r>
              <a:rPr lang="en-US" dirty="0" err="1"/>
              <a:t>Organiser</a:t>
            </a:r>
            <a:r>
              <a:rPr lang="en-US" dirty="0"/>
              <a:t> la pensée</a:t>
            </a:r>
          </a:p>
        </p:txBody>
      </p:sp>
      <p:sp>
        <p:nvSpPr>
          <p:cNvPr id="6" name="TextBox 5">
            <a:extLst>
              <a:ext uri="{FF2B5EF4-FFF2-40B4-BE49-F238E27FC236}">
                <a16:creationId xmlns:a16="http://schemas.microsoft.com/office/drawing/2014/main" id="{5BCFFA09-1132-5156-E9FB-6853E3E9615D}"/>
              </a:ext>
            </a:extLst>
          </p:cNvPr>
          <p:cNvSpPr txBox="1"/>
          <p:nvPr/>
        </p:nvSpPr>
        <p:spPr>
          <a:xfrm>
            <a:off x="699247" y="1675110"/>
            <a:ext cx="10443881" cy="4708981"/>
          </a:xfrm>
          <a:prstGeom prst="rect">
            <a:avLst/>
          </a:prstGeom>
          <a:noFill/>
        </p:spPr>
        <p:txBody>
          <a:bodyPr wrap="square">
            <a:spAutoFit/>
          </a:bodyPr>
          <a:lstStyle/>
          <a:p>
            <a:pPr marL="342900" indent="-342900" algn="just">
              <a:buFont typeface="+mj-lt"/>
              <a:buAutoNum type="arabicPeriod"/>
            </a:pPr>
            <a:r>
              <a:rPr lang="fr-FR" sz="2000" dirty="0">
                <a:latin typeface="Montserrat" panose="00000500000000000000" pitchFamily="2" charset="0"/>
              </a:rPr>
              <a:t>L’assurance qualité est une dimension essentielle de la politique de l’enseignement supérieur (ES).</a:t>
            </a:r>
          </a:p>
          <a:p>
            <a:pPr marL="342900" indent="-342900">
              <a:buFont typeface="+mj-lt"/>
              <a:buAutoNum type="arabicPeriod"/>
            </a:pPr>
            <a:endParaRPr lang="fr-FR" sz="2000" dirty="0">
              <a:latin typeface="Montserrat" panose="00000500000000000000" pitchFamily="2" charset="0"/>
            </a:endParaRPr>
          </a:p>
          <a:p>
            <a:pPr marL="342900" indent="-342900" algn="just">
              <a:buFont typeface="+mj-lt"/>
              <a:buAutoNum type="arabicPeriod"/>
            </a:pPr>
            <a:r>
              <a:rPr lang="fr-FR" sz="2000" dirty="0">
                <a:latin typeface="Montserrat" panose="00000500000000000000" pitchFamily="2" charset="0"/>
              </a:rPr>
              <a:t>Le problème de la tension entre l’autonomie des établissements publics d’enseignement supérieur (EES) et l’intervention nécessaire de l’État et des autres administrations publiques qui les financent peut être résolu en dressant une liste claire des compétences attribuées aux premiers (les EES).</a:t>
            </a:r>
          </a:p>
          <a:p>
            <a:pPr marL="342900" indent="-342900" algn="just">
              <a:buFont typeface="+mj-lt"/>
              <a:buAutoNum type="arabicPeriod"/>
            </a:pPr>
            <a:endParaRPr lang="fr-FR" sz="2000" dirty="0">
              <a:latin typeface="Montserrat" panose="00000500000000000000" pitchFamily="2" charset="0"/>
            </a:endParaRPr>
          </a:p>
          <a:p>
            <a:pPr marL="457200" indent="-457200" algn="just">
              <a:buFont typeface="+mj-lt"/>
              <a:buAutoNum type="arabicPeriod" startAt="7"/>
            </a:pPr>
            <a:r>
              <a:rPr lang="fr-FR" sz="2000" dirty="0">
                <a:latin typeface="Montserrat" panose="00000500000000000000" pitchFamily="2" charset="0"/>
              </a:rPr>
              <a:t>Pour un gouvernement ou un EES, la meilleure stratégie est celle d’avancer au même rythme dans toutes les différentes dimensions de l’ES.</a:t>
            </a:r>
          </a:p>
          <a:p>
            <a:pPr marL="342900" indent="-342900" algn="just">
              <a:buFont typeface="+mj-lt"/>
              <a:buAutoNum type="arabicPeriod" startAt="7"/>
            </a:pPr>
            <a:endParaRPr lang="fr-FR" sz="2000" dirty="0">
              <a:latin typeface="Montserrat" panose="00000500000000000000" pitchFamily="2" charset="0"/>
            </a:endParaRPr>
          </a:p>
          <a:p>
            <a:pPr marL="457200" indent="-457200" algn="just">
              <a:buFont typeface="+mj-lt"/>
              <a:buAutoNum type="arabicPeriod" startAt="10"/>
            </a:pPr>
            <a:r>
              <a:rPr lang="fr-FR" sz="2000" dirty="0">
                <a:latin typeface="Montserrat" panose="00000500000000000000" pitchFamily="2" charset="0"/>
              </a:rPr>
              <a:t>La meilleure façon de résoudre le problème de la définition des objectifs d’une réforme de l’enseignement supérieur est de parvenir à un consensus sur une liste suffisamment longue et complète d’objectifs, tous au même niveau.</a:t>
            </a:r>
            <a:endParaRPr lang="en-GB" sz="2000" dirty="0">
              <a:latin typeface="Montserrat" panose="00000500000000000000" pitchFamily="2" charset="0"/>
            </a:endParaRPr>
          </a:p>
        </p:txBody>
      </p:sp>
    </p:spTree>
    <p:extLst>
      <p:ext uri="{BB962C8B-B14F-4D97-AF65-F5344CB8AC3E}">
        <p14:creationId xmlns:p14="http://schemas.microsoft.com/office/powerpoint/2010/main" val="2838279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EAA62-4585-31D6-39EC-BEB33F21221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F0740D0-D2B0-8CCD-308F-82156A18D855}"/>
              </a:ext>
            </a:extLst>
          </p:cNvPr>
          <p:cNvSpPr txBox="1"/>
          <p:nvPr/>
        </p:nvSpPr>
        <p:spPr>
          <a:xfrm>
            <a:off x="699247" y="1702006"/>
            <a:ext cx="10443881" cy="4662815"/>
          </a:xfrm>
          <a:prstGeom prst="rect">
            <a:avLst/>
          </a:prstGeom>
          <a:noFill/>
        </p:spPr>
        <p:txBody>
          <a:bodyPr wrap="square">
            <a:spAutoFit/>
          </a:bodyPr>
          <a:lstStyle/>
          <a:p>
            <a:pPr marL="514350" indent="-514350">
              <a:buFont typeface="+mj-lt"/>
              <a:buAutoNum type="arabicPeriod" startAt="3"/>
            </a:pPr>
            <a:r>
              <a:rPr lang="fr-FR" sz="2700" dirty="0">
                <a:latin typeface="Montserrat" panose="00000500000000000000" pitchFamily="2" charset="0"/>
              </a:rPr>
              <a:t>L’Espace européen de l’enseignement supérieur (EEES) a, d’un point de vue politique, une couverture beaucoup plus large que celle du domaine Enseignement supérieur de la CESA (la Stratégie continentale de l’éducation pour l’Afrique lancée par l’Union africaine).</a:t>
            </a:r>
          </a:p>
          <a:p>
            <a:pPr marL="514350" indent="-514350">
              <a:buFont typeface="+mj-lt"/>
              <a:buAutoNum type="arabicPeriod" startAt="3"/>
            </a:pPr>
            <a:endParaRPr lang="fr-FR" sz="2700" dirty="0">
              <a:latin typeface="Montserrat" panose="00000500000000000000" pitchFamily="2" charset="0"/>
            </a:endParaRPr>
          </a:p>
          <a:p>
            <a:pPr marL="514350" indent="-514350">
              <a:buFont typeface="+mj-lt"/>
              <a:buAutoNum type="arabicPeriod" startAt="3"/>
            </a:pPr>
            <a:r>
              <a:rPr lang="fr-FR" sz="2700" dirty="0">
                <a:latin typeface="Montserrat" panose="00000500000000000000" pitchFamily="2" charset="0"/>
              </a:rPr>
              <a:t>Le succès du système européen de transfert de crédits (ECTS) s’explique par l’existence d’un ensemble de règles juridiques de l’UE qui le sous-tendent en tant qu’instrument de transfert / reconnaissance de crédits entre les universités des États membres de l’UE.</a:t>
            </a:r>
            <a:endParaRPr lang="en-GB" sz="2700" dirty="0">
              <a:latin typeface="Montserrat" panose="00000500000000000000" pitchFamily="2" charset="0"/>
            </a:endParaRPr>
          </a:p>
        </p:txBody>
      </p:sp>
      <p:sp>
        <p:nvSpPr>
          <p:cNvPr id="5" name="Título 1">
            <a:extLst>
              <a:ext uri="{FF2B5EF4-FFF2-40B4-BE49-F238E27FC236}">
                <a16:creationId xmlns:a16="http://schemas.microsoft.com/office/drawing/2014/main" id="{437C7B66-027C-0157-08BB-E11F8A818A58}"/>
              </a:ext>
            </a:extLst>
          </p:cNvPr>
          <p:cNvSpPr>
            <a:spLocks noGrp="1"/>
          </p:cNvSpPr>
          <p:nvPr>
            <p:ph type="title"/>
          </p:nvPr>
        </p:nvSpPr>
        <p:spPr>
          <a:xfrm>
            <a:off x="838200" y="232311"/>
            <a:ext cx="10515600" cy="1325563"/>
          </a:xfrm>
        </p:spPr>
        <p:txBody>
          <a:bodyPr/>
          <a:lstStyle/>
          <a:p>
            <a:r>
              <a:rPr lang="en-US" dirty="0"/>
              <a:t>Sur les </a:t>
            </a:r>
            <a:r>
              <a:rPr lang="en-US" dirty="0" err="1"/>
              <a:t>malentendus</a:t>
            </a:r>
            <a:r>
              <a:rPr lang="en-US" dirty="0"/>
              <a:t> </a:t>
            </a:r>
            <a:r>
              <a:rPr lang="en-US" dirty="0" err="1"/>
              <a:t>concernant</a:t>
            </a:r>
            <a:r>
              <a:rPr lang="en-US" dirty="0"/>
              <a:t> </a:t>
            </a:r>
            <a:r>
              <a:rPr lang="en-US" dirty="0" err="1"/>
              <a:t>l’intégration</a:t>
            </a:r>
            <a:r>
              <a:rPr lang="en-US" dirty="0"/>
              <a:t> </a:t>
            </a:r>
            <a:r>
              <a:rPr lang="en-US" dirty="0" err="1"/>
              <a:t>européenne</a:t>
            </a:r>
            <a:r>
              <a:rPr lang="en-US" dirty="0"/>
              <a:t> dans </a:t>
            </a:r>
            <a:r>
              <a:rPr lang="en-US" dirty="0" err="1"/>
              <a:t>l’ES</a:t>
            </a:r>
            <a:endParaRPr lang="en-US" dirty="0"/>
          </a:p>
        </p:txBody>
      </p:sp>
    </p:spTree>
    <p:extLst>
      <p:ext uri="{BB962C8B-B14F-4D97-AF65-F5344CB8AC3E}">
        <p14:creationId xmlns:p14="http://schemas.microsoft.com/office/powerpoint/2010/main" val="1972099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3ADDA-594B-A7DE-FB48-8926C73063B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95D2C8D-F368-8EDB-8C8D-6F39BC95A097}"/>
              </a:ext>
            </a:extLst>
          </p:cNvPr>
          <p:cNvSpPr txBox="1"/>
          <p:nvPr/>
        </p:nvSpPr>
        <p:spPr>
          <a:xfrm>
            <a:off x="699247" y="1702006"/>
            <a:ext cx="10443881" cy="4662815"/>
          </a:xfrm>
          <a:prstGeom prst="rect">
            <a:avLst/>
          </a:prstGeom>
          <a:noFill/>
        </p:spPr>
        <p:txBody>
          <a:bodyPr wrap="square">
            <a:spAutoFit/>
          </a:bodyPr>
          <a:lstStyle/>
          <a:p>
            <a:pPr marL="514350" indent="-514350">
              <a:buFont typeface="+mj-lt"/>
              <a:buAutoNum type="arabicPeriod" startAt="5"/>
            </a:pPr>
            <a:r>
              <a:rPr lang="fr-FR" sz="2700" dirty="0">
                <a:latin typeface="Montserrat" panose="00000500000000000000" pitchFamily="2" charset="0"/>
              </a:rPr>
              <a:t>La meilleure approche pour résoudre le problème de la reconnaissance est celle de la création d’un ensemble unique de principes et de règles qui s’appliquent au transfert de crédits et à la reconnaissance des effets académiques et professionnels des diplômes.</a:t>
            </a:r>
          </a:p>
          <a:p>
            <a:pPr marL="514350" indent="-514350">
              <a:buFont typeface="+mj-lt"/>
              <a:buAutoNum type="arabicPeriod" startAt="5"/>
            </a:pPr>
            <a:endParaRPr lang="fr-FR" sz="2700" dirty="0">
              <a:latin typeface="Montserrat" panose="00000500000000000000" pitchFamily="2" charset="0"/>
            </a:endParaRPr>
          </a:p>
          <a:p>
            <a:pPr marL="514350" indent="-514350">
              <a:buFont typeface="+mj-lt"/>
              <a:buAutoNum type="arabicPeriod" startAt="5"/>
            </a:pPr>
            <a:r>
              <a:rPr lang="fr-FR" sz="2700" dirty="0">
                <a:latin typeface="Montserrat" panose="00000500000000000000" pitchFamily="2" charset="0"/>
              </a:rPr>
              <a:t>Si la Convention d’Addis-Abeba de l’UNESCO sur la reconnaissance était ratifiée et appliquée par tous les États africains, la reconnaissance des crédits et des diplômes serait automatique à la demande des étudiants.</a:t>
            </a:r>
          </a:p>
        </p:txBody>
      </p:sp>
      <p:sp>
        <p:nvSpPr>
          <p:cNvPr id="2" name="Título 1">
            <a:extLst>
              <a:ext uri="{FF2B5EF4-FFF2-40B4-BE49-F238E27FC236}">
                <a16:creationId xmlns:a16="http://schemas.microsoft.com/office/drawing/2014/main" id="{B2B28ACA-5EAD-3357-ABE1-B2268A5097BC}"/>
              </a:ext>
            </a:extLst>
          </p:cNvPr>
          <p:cNvSpPr>
            <a:spLocks noGrp="1"/>
          </p:cNvSpPr>
          <p:nvPr>
            <p:ph type="title"/>
          </p:nvPr>
        </p:nvSpPr>
        <p:spPr>
          <a:xfrm>
            <a:off x="838200" y="232311"/>
            <a:ext cx="10515600" cy="1325563"/>
          </a:xfrm>
        </p:spPr>
        <p:txBody>
          <a:bodyPr/>
          <a:lstStyle/>
          <a:p>
            <a:r>
              <a:rPr lang="en-US" dirty="0"/>
              <a:t>Sur les </a:t>
            </a:r>
            <a:r>
              <a:rPr lang="en-US" dirty="0" err="1"/>
              <a:t>différents</a:t>
            </a:r>
            <a:r>
              <a:rPr lang="en-US" dirty="0"/>
              <a:t> </a:t>
            </a:r>
            <a:r>
              <a:rPr lang="en-US" dirty="0" err="1"/>
              <a:t>contextes</a:t>
            </a:r>
            <a:r>
              <a:rPr lang="en-US" dirty="0"/>
              <a:t> et </a:t>
            </a:r>
            <a:r>
              <a:rPr lang="en-US" dirty="0" err="1"/>
              <a:t>approches</a:t>
            </a:r>
            <a:r>
              <a:rPr lang="en-US" dirty="0"/>
              <a:t> à la reconnaissance</a:t>
            </a:r>
          </a:p>
        </p:txBody>
      </p:sp>
    </p:spTree>
    <p:extLst>
      <p:ext uri="{BB962C8B-B14F-4D97-AF65-F5344CB8AC3E}">
        <p14:creationId xmlns:p14="http://schemas.microsoft.com/office/powerpoint/2010/main" val="2219822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5FE65-EB5E-93EA-8545-6B4467DD540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887B0A7-B6D8-1984-6557-9303E96E80D0}"/>
              </a:ext>
            </a:extLst>
          </p:cNvPr>
          <p:cNvSpPr txBox="1"/>
          <p:nvPr/>
        </p:nvSpPr>
        <p:spPr>
          <a:xfrm>
            <a:off x="699247" y="1702006"/>
            <a:ext cx="10443881" cy="4662815"/>
          </a:xfrm>
          <a:prstGeom prst="rect">
            <a:avLst/>
          </a:prstGeom>
          <a:noFill/>
        </p:spPr>
        <p:txBody>
          <a:bodyPr wrap="square">
            <a:spAutoFit/>
          </a:bodyPr>
          <a:lstStyle/>
          <a:p>
            <a:pPr marL="514350" indent="-514350">
              <a:buFont typeface="+mj-lt"/>
              <a:buAutoNum type="arabicPeriod" startAt="8"/>
            </a:pPr>
            <a:r>
              <a:rPr lang="fr-FR" sz="2700" dirty="0">
                <a:latin typeface="Montserrat" panose="00000500000000000000" pitchFamily="2" charset="0"/>
              </a:rPr>
              <a:t>Le succès relatif de l’intégration du MERCOSUR dans le domaine de l’enseignement supérieur est dû au fait que le traité constitutif du MERCOSUR (le traité d’Asunción en 1991) a axé ce domaine politique comme prioritaire.</a:t>
            </a:r>
          </a:p>
          <a:p>
            <a:pPr marL="514350" indent="-514350">
              <a:buFont typeface="+mj-lt"/>
              <a:buAutoNum type="arabicPeriod" startAt="8"/>
            </a:pPr>
            <a:endParaRPr lang="fr-FR" sz="2700" dirty="0">
              <a:latin typeface="Montserrat" panose="00000500000000000000" pitchFamily="2" charset="0"/>
            </a:endParaRPr>
          </a:p>
          <a:p>
            <a:pPr marL="514350" indent="-514350">
              <a:buFont typeface="+mj-lt"/>
              <a:buAutoNum type="arabicPeriod" startAt="8"/>
            </a:pPr>
            <a:r>
              <a:rPr lang="fr-FR" sz="2700" dirty="0">
                <a:latin typeface="Montserrat" panose="00000500000000000000" pitchFamily="2" charset="0"/>
              </a:rPr>
              <a:t>Comme les États qui étaient d’anciennes colonies françaises ont un patrimoine commun et sont tous membres de la même Communauté économique régionale africaine, ils ont davantage avancé dans l’intégration de l’enseignement supérieur que les États des autres régions africaines.</a:t>
            </a:r>
          </a:p>
        </p:txBody>
      </p:sp>
      <p:sp>
        <p:nvSpPr>
          <p:cNvPr id="2" name="Título 1">
            <a:extLst>
              <a:ext uri="{FF2B5EF4-FFF2-40B4-BE49-F238E27FC236}">
                <a16:creationId xmlns:a16="http://schemas.microsoft.com/office/drawing/2014/main" id="{52518214-E87D-5C9B-9AA4-C7A6808D9A93}"/>
              </a:ext>
            </a:extLst>
          </p:cNvPr>
          <p:cNvSpPr>
            <a:spLocks noGrp="1"/>
          </p:cNvSpPr>
          <p:nvPr>
            <p:ph type="title"/>
          </p:nvPr>
        </p:nvSpPr>
        <p:spPr>
          <a:xfrm>
            <a:off x="838200" y="232311"/>
            <a:ext cx="10515600" cy="1325563"/>
          </a:xfrm>
        </p:spPr>
        <p:txBody>
          <a:bodyPr/>
          <a:lstStyle/>
          <a:p>
            <a:r>
              <a:rPr lang="en-US" dirty="0"/>
              <a:t>Sur les </a:t>
            </a:r>
            <a:r>
              <a:rPr lang="en-US" dirty="0" err="1"/>
              <a:t>différentes</a:t>
            </a:r>
            <a:r>
              <a:rPr lang="en-US" dirty="0"/>
              <a:t> </a:t>
            </a:r>
            <a:r>
              <a:rPr lang="en-US" dirty="0" err="1"/>
              <a:t>voies</a:t>
            </a:r>
            <a:r>
              <a:rPr lang="en-US" dirty="0"/>
              <a:t> </a:t>
            </a:r>
            <a:r>
              <a:rPr lang="en-US" dirty="0" err="1"/>
              <a:t>vers</a:t>
            </a:r>
            <a:r>
              <a:rPr lang="en-US" dirty="0"/>
              <a:t> </a:t>
            </a:r>
            <a:r>
              <a:rPr lang="en-US" dirty="0" err="1"/>
              <a:t>l’intégration</a:t>
            </a:r>
            <a:r>
              <a:rPr lang="en-US" dirty="0"/>
              <a:t> </a:t>
            </a:r>
            <a:r>
              <a:rPr lang="en-US" dirty="0" err="1"/>
              <a:t>régionale</a:t>
            </a:r>
            <a:endParaRPr lang="en-US" dirty="0"/>
          </a:p>
        </p:txBody>
      </p:sp>
    </p:spTree>
    <p:extLst>
      <p:ext uri="{BB962C8B-B14F-4D97-AF65-F5344CB8AC3E}">
        <p14:creationId xmlns:p14="http://schemas.microsoft.com/office/powerpoint/2010/main" val="3452398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descr="Icono&#10;&#10;Descripción generada automáticamente">
            <a:extLst>
              <a:ext uri="{FF2B5EF4-FFF2-40B4-BE49-F238E27FC236}">
                <a16:creationId xmlns:a16="http://schemas.microsoft.com/office/drawing/2014/main" id="{4D83C7D1-C367-CEBE-7CA5-ED6B907E33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675294" cy="6858000"/>
          </a:xfrm>
          <a:prstGeom prst="rect">
            <a:avLst/>
          </a:prstGeom>
        </p:spPr>
      </p:pic>
      <p:sp>
        <p:nvSpPr>
          <p:cNvPr id="3" name="Título 1">
            <a:extLst>
              <a:ext uri="{FF2B5EF4-FFF2-40B4-BE49-F238E27FC236}">
                <a16:creationId xmlns:a16="http://schemas.microsoft.com/office/drawing/2014/main" id="{EA573DAC-7D93-BA74-83AE-5CC4AF1153A3}"/>
              </a:ext>
            </a:extLst>
          </p:cNvPr>
          <p:cNvSpPr txBox="1">
            <a:spLocks/>
          </p:cNvSpPr>
          <p:nvPr/>
        </p:nvSpPr>
        <p:spPr>
          <a:xfrm>
            <a:off x="2634916" y="576263"/>
            <a:ext cx="10515600" cy="2852737"/>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r>
              <a:rPr lang="es-ES" dirty="0"/>
              <a:t>MERCI!</a:t>
            </a:r>
          </a:p>
        </p:txBody>
      </p:sp>
      <p:sp>
        <p:nvSpPr>
          <p:cNvPr id="2" name="Título 1">
            <a:extLst>
              <a:ext uri="{FF2B5EF4-FFF2-40B4-BE49-F238E27FC236}">
                <a16:creationId xmlns:a16="http://schemas.microsoft.com/office/drawing/2014/main" id="{7EDE08BD-C3D2-4F4D-418A-D5A81FD362AB}"/>
              </a:ext>
            </a:extLst>
          </p:cNvPr>
          <p:cNvSpPr txBox="1">
            <a:spLocks/>
          </p:cNvSpPr>
          <p:nvPr/>
        </p:nvSpPr>
        <p:spPr>
          <a:xfrm>
            <a:off x="2634916" y="2799748"/>
            <a:ext cx="10515600" cy="2852737"/>
          </a:xfrm>
          <a:prstGeom prst="rect">
            <a:avLst/>
          </a:prstGeom>
        </p:spPr>
        <p:txBody>
          <a:bodyPr anchor="ctr">
            <a:normAutofit/>
          </a:bodyPr>
          <a:lstStyle>
            <a:lvl1pPr algn="ctr" defTabSz="914400" rtl="0" eaLnBrk="1" latinLnBrk="0" hangingPunct="1">
              <a:lnSpc>
                <a:spcPct val="90000"/>
              </a:lnSpc>
              <a:spcBef>
                <a:spcPct val="0"/>
              </a:spcBef>
              <a:buNone/>
              <a:defRPr lang="en-GB" sz="6600" b="1" kern="1200" dirty="0">
                <a:gradFill>
                  <a:gsLst>
                    <a:gs pos="0">
                      <a:srgbClr val="E94E1B"/>
                    </a:gs>
                    <a:gs pos="100000">
                      <a:srgbClr val="F9B233"/>
                    </a:gs>
                  </a:gsLst>
                  <a:lin ang="1200000" scaled="0"/>
                </a:gradFill>
                <a:latin typeface="Montserrat" pitchFamily="2" charset="0"/>
                <a:ea typeface="+mj-ea"/>
                <a:cs typeface="+mj-cs"/>
              </a:defRPr>
            </a:lvl1pPr>
          </a:lstStyle>
          <a:p>
            <a:r>
              <a:rPr lang="es-ES" sz="2000" b="0" dirty="0"/>
              <a:t>More </a:t>
            </a:r>
            <a:r>
              <a:rPr lang="es-ES" sz="2000" b="0" dirty="0" err="1"/>
              <a:t>information</a:t>
            </a:r>
            <a:r>
              <a:rPr lang="es-ES" sz="2000" b="0" dirty="0"/>
              <a:t> at</a:t>
            </a:r>
          </a:p>
          <a:p>
            <a:endParaRPr lang="es-ES" sz="2000" b="0" dirty="0"/>
          </a:p>
          <a:p>
            <a:r>
              <a:rPr lang="es-ES" sz="2000" dirty="0"/>
              <a:t>www.haqaa3.obreal.org</a:t>
            </a:r>
          </a:p>
        </p:txBody>
      </p:sp>
    </p:spTree>
    <p:extLst>
      <p:ext uri="{BB962C8B-B14F-4D97-AF65-F5344CB8AC3E}">
        <p14:creationId xmlns:p14="http://schemas.microsoft.com/office/powerpoint/2010/main" val="255231905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811</TotalTime>
  <Words>429</Words>
  <Application>Microsoft Office PowerPoint</Application>
  <PresentationFormat>Panorámica</PresentationFormat>
  <Paragraphs>27</Paragraphs>
  <Slides>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vt:i4>
      </vt:variant>
    </vt:vector>
  </HeadingPairs>
  <TitlesOfParts>
    <vt:vector size="10" baseType="lpstr">
      <vt:lpstr>Arial</vt:lpstr>
      <vt:lpstr>Calibri</vt:lpstr>
      <vt:lpstr>Montserrat</vt:lpstr>
      <vt:lpstr>Tema de Office</vt:lpstr>
      <vt:lpstr>Presentación de PowerPoint</vt:lpstr>
      <vt:lpstr>Sur les cadres analytiques. Organiser la pensée</vt:lpstr>
      <vt:lpstr>Sur les malentendus concernant l’intégration européenne dans l’ES</vt:lpstr>
      <vt:lpstr>Sur les différents contextes et approches à la reconnaissance</vt:lpstr>
      <vt:lpstr>Sur les différentes voies vers l’intégration régionale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Eloi Espósito</dc:creator>
  <cp:lastModifiedBy>Marina Larrea</cp:lastModifiedBy>
  <cp:revision>31</cp:revision>
  <dcterms:created xsi:type="dcterms:W3CDTF">2023-06-29T15:28:25Z</dcterms:created>
  <dcterms:modified xsi:type="dcterms:W3CDTF">2026-04-08T17:09:41Z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2023-09-18T13:10:43Z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3be26fec-ea62-4695-b32a-b1ddfa0da754</vt:lpwstr>
  </property>
  <property fmtid="{D5CDD505-2E9C-101B-9397-08002B2CF9AE}" pid="8" name="MSIP_Label_6bd9ddd1-4d20-43f6-abfa-fc3c07406f94_ContentBits">
    <vt:lpwstr>0</vt:lpwstr>
  </property>
</Properties>
</file>